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7.xml" ContentType="application/vnd.openxmlformats-officedocument.presentationml.notesSlide+xml"/>
  <Override PartName="/ppt/theme/themeOverride1.xml" ContentType="application/vnd.openxmlformats-officedocument.themeOverr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theme/themeOverride2.xml" ContentType="application/vnd.openxmlformats-officedocument.themeOverr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tags/tag1.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tags/tag2.xml" ContentType="application/vnd.openxmlformats-officedocument.presentationml.tags+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385" r:id="rId1"/>
  </p:sldMasterIdLst>
  <p:notesMasterIdLst>
    <p:notesMasterId r:id="rId155"/>
  </p:notesMasterIdLst>
  <p:handoutMasterIdLst>
    <p:handoutMasterId r:id="rId156"/>
  </p:handoutMasterIdLst>
  <p:sldIdLst>
    <p:sldId id="264" r:id="rId2"/>
    <p:sldId id="256" r:id="rId3"/>
    <p:sldId id="624" r:id="rId4"/>
    <p:sldId id="699" r:id="rId5"/>
    <p:sldId id="698" r:id="rId6"/>
    <p:sldId id="257" r:id="rId7"/>
    <p:sldId id="626" r:id="rId8"/>
    <p:sldId id="702" r:id="rId9"/>
    <p:sldId id="632" r:id="rId10"/>
    <p:sldId id="633" r:id="rId11"/>
    <p:sldId id="458" r:id="rId12"/>
    <p:sldId id="634" r:id="rId13"/>
    <p:sldId id="459" r:id="rId14"/>
    <p:sldId id="635" r:id="rId15"/>
    <p:sldId id="636" r:id="rId16"/>
    <p:sldId id="637" r:id="rId17"/>
    <p:sldId id="638" r:id="rId18"/>
    <p:sldId id="404" r:id="rId19"/>
    <p:sldId id="598" r:id="rId20"/>
    <p:sldId id="599" r:id="rId21"/>
    <p:sldId id="405" r:id="rId22"/>
    <p:sldId id="460" r:id="rId23"/>
    <p:sldId id="406" r:id="rId24"/>
    <p:sldId id="639" r:id="rId25"/>
    <p:sldId id="408" r:id="rId26"/>
    <p:sldId id="413" r:id="rId27"/>
    <p:sldId id="461" r:id="rId28"/>
    <p:sldId id="642" r:id="rId29"/>
    <p:sldId id="643" r:id="rId30"/>
    <p:sldId id="416" r:id="rId31"/>
    <p:sldId id="417" r:id="rId32"/>
    <p:sldId id="418" r:id="rId33"/>
    <p:sldId id="644" r:id="rId34"/>
    <p:sldId id="645" r:id="rId35"/>
    <p:sldId id="646" r:id="rId36"/>
    <p:sldId id="449" r:id="rId37"/>
    <p:sldId id="448" r:id="rId38"/>
    <p:sldId id="422" r:id="rId39"/>
    <p:sldId id="423" r:id="rId40"/>
    <p:sldId id="647" r:id="rId41"/>
    <p:sldId id="648" r:id="rId42"/>
    <p:sldId id="649" r:id="rId43"/>
    <p:sldId id="650" r:id="rId44"/>
    <p:sldId id="428" r:id="rId45"/>
    <p:sldId id="429" r:id="rId46"/>
    <p:sldId id="430" r:id="rId47"/>
    <p:sldId id="432" r:id="rId48"/>
    <p:sldId id="440" r:id="rId49"/>
    <p:sldId id="431" r:id="rId50"/>
    <p:sldId id="652" r:id="rId51"/>
    <p:sldId id="479" r:id="rId52"/>
    <p:sldId id="480" r:id="rId53"/>
    <p:sldId id="653" r:id="rId54"/>
    <p:sldId id="437" r:id="rId55"/>
    <p:sldId id="439" r:id="rId56"/>
    <p:sldId id="433" r:id="rId57"/>
    <p:sldId id="463" r:id="rId58"/>
    <p:sldId id="434" r:id="rId59"/>
    <p:sldId id="654" r:id="rId60"/>
    <p:sldId id="660" r:id="rId61"/>
    <p:sldId id="444" r:id="rId62"/>
    <p:sldId id="445" r:id="rId63"/>
    <p:sldId id="446" r:id="rId64"/>
    <p:sldId id="661" r:id="rId65"/>
    <p:sldId id="662" r:id="rId66"/>
    <p:sldId id="410" r:id="rId67"/>
    <p:sldId id="451" r:id="rId68"/>
    <p:sldId id="409" r:id="rId69"/>
    <p:sldId id="696" r:id="rId70"/>
    <p:sldId id="674" r:id="rId71"/>
    <p:sldId id="692" r:id="rId72"/>
    <p:sldId id="398" r:id="rId73"/>
    <p:sldId id="399" r:id="rId74"/>
    <p:sldId id="400" r:id="rId75"/>
    <p:sldId id="401" r:id="rId76"/>
    <p:sldId id="402" r:id="rId77"/>
    <p:sldId id="403" r:id="rId78"/>
    <p:sldId id="543" r:id="rId79"/>
    <p:sldId id="551" r:id="rId80"/>
    <p:sldId id="552" r:id="rId81"/>
    <p:sldId id="553" r:id="rId82"/>
    <p:sldId id="700" r:id="rId83"/>
    <p:sldId id="627" r:id="rId84"/>
    <p:sldId id="419" r:id="rId85"/>
    <p:sldId id="582" r:id="rId86"/>
    <p:sldId id="583" r:id="rId87"/>
    <p:sldId id="420" r:id="rId88"/>
    <p:sldId id="421" r:id="rId89"/>
    <p:sldId id="628" r:id="rId90"/>
    <p:sldId id="425" r:id="rId91"/>
    <p:sldId id="426" r:id="rId92"/>
    <p:sldId id="427" r:id="rId93"/>
    <p:sldId id="557" r:id="rId94"/>
    <p:sldId id="435" r:id="rId95"/>
    <p:sldId id="436" r:id="rId96"/>
    <p:sldId id="586" r:id="rId97"/>
    <p:sldId id="452" r:id="rId98"/>
    <p:sldId id="453" r:id="rId99"/>
    <p:sldId id="454" r:id="rId100"/>
    <p:sldId id="455" r:id="rId101"/>
    <p:sldId id="456" r:id="rId102"/>
    <p:sldId id="464" r:id="rId103"/>
    <p:sldId id="629" r:id="rId104"/>
    <p:sldId id="593" r:id="rId105"/>
    <p:sldId id="465" r:id="rId106"/>
    <p:sldId id="466" r:id="rId107"/>
    <p:sldId id="468" r:id="rId108"/>
    <p:sldId id="469" r:id="rId109"/>
    <p:sldId id="470" r:id="rId110"/>
    <p:sldId id="471" r:id="rId111"/>
    <p:sldId id="472" r:id="rId112"/>
    <p:sldId id="630" r:id="rId113"/>
    <p:sldId id="473" r:id="rId114"/>
    <p:sldId id="474" r:id="rId115"/>
    <p:sldId id="475" r:id="rId116"/>
    <p:sldId id="476" r:id="rId117"/>
    <p:sldId id="477" r:id="rId118"/>
    <p:sldId id="478" r:id="rId119"/>
    <p:sldId id="592" r:id="rId120"/>
    <p:sldId id="485" r:id="rId121"/>
    <p:sldId id="486" r:id="rId122"/>
    <p:sldId id="487" r:id="rId123"/>
    <p:sldId id="488" r:id="rId124"/>
    <p:sldId id="489" r:id="rId125"/>
    <p:sldId id="490" r:id="rId126"/>
    <p:sldId id="491" r:id="rId127"/>
    <p:sldId id="492" r:id="rId128"/>
    <p:sldId id="493" r:id="rId129"/>
    <p:sldId id="494" r:id="rId130"/>
    <p:sldId id="495" r:id="rId131"/>
    <p:sldId id="496" r:id="rId132"/>
    <p:sldId id="497" r:id="rId133"/>
    <p:sldId id="498" r:id="rId134"/>
    <p:sldId id="499" r:id="rId135"/>
    <p:sldId id="500" r:id="rId136"/>
    <p:sldId id="501" r:id="rId137"/>
    <p:sldId id="503" r:id="rId138"/>
    <p:sldId id="504" r:id="rId139"/>
    <p:sldId id="505" r:id="rId140"/>
    <p:sldId id="506" r:id="rId141"/>
    <p:sldId id="507" r:id="rId142"/>
    <p:sldId id="508" r:id="rId143"/>
    <p:sldId id="509" r:id="rId144"/>
    <p:sldId id="512" r:id="rId145"/>
    <p:sldId id="513" r:id="rId146"/>
    <p:sldId id="514" r:id="rId147"/>
    <p:sldId id="594" r:id="rId148"/>
    <p:sldId id="595" r:id="rId149"/>
    <p:sldId id="596" r:id="rId150"/>
    <p:sldId id="597" r:id="rId151"/>
    <p:sldId id="590" r:id="rId152"/>
    <p:sldId id="591" r:id="rId153"/>
    <p:sldId id="517" r:id="rId154"/>
  </p:sldIdLst>
  <p:sldSz cx="13716000" cy="10287000"/>
  <p:notesSz cx="6858000" cy="9144000"/>
  <p:defaultTextStyle>
    <a:defPPr>
      <a:defRPr lang="pt-BR"/>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685619"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371239"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05685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2742473"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3428091" algn="l" defTabSz="1371239"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113710" algn="l" defTabSz="1371239"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4799328" algn="l" defTabSz="1371239"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5484947" algn="l" defTabSz="1371239" rtl="0" eaLnBrk="1" latinLnBrk="0" hangingPunct="1">
      <a:defRPr kern="1200">
        <a:solidFill>
          <a:schemeClr val="tx1"/>
        </a:solidFill>
        <a:latin typeface="Arial" panose="020B0604020202020204" pitchFamily="34" charset="0"/>
        <a:ea typeface="+mn-ea"/>
        <a:cs typeface="Arial" panose="020B0604020202020204" pitchFamily="34" charset="0"/>
      </a:defRPr>
    </a:lvl9pPr>
  </p:defaultTextStyle>
  <p:extLst>
    <p:ext uri="{EFAFB233-063F-42B5-8137-9DF3F51BA10A}">
      <p15:sldGuideLst xmlns:p15="http://schemas.microsoft.com/office/powerpoint/2012/main">
        <p15:guide id="1" orient="horz" pos="3240" userDrawn="1">
          <p15:clr>
            <a:srgbClr val="A4A3A4"/>
          </p15:clr>
        </p15:guide>
        <p15:guide id="2" orient="horz" pos="3989" userDrawn="1">
          <p15:clr>
            <a:srgbClr val="A4A3A4"/>
          </p15:clr>
        </p15:guide>
        <p15:guide id="3" orient="horz" pos="1403" userDrawn="1">
          <p15:clr>
            <a:srgbClr val="A4A3A4"/>
          </p15:clr>
        </p15:guide>
        <p15:guide id="4" orient="horz" pos="5418" userDrawn="1">
          <p15:clr>
            <a:srgbClr val="A4A3A4"/>
          </p15:clr>
        </p15:guide>
        <p15:guide id="5" orient="horz" pos="1605" userDrawn="1">
          <p15:clr>
            <a:srgbClr val="A4A3A4"/>
          </p15:clr>
        </p15:guide>
        <p15:guide id="6" pos="5273" userDrawn="1">
          <p15:clr>
            <a:srgbClr val="A4A3A4"/>
          </p15:clr>
        </p15:guide>
        <p15:guide id="7" pos="4592" userDrawn="1">
          <p15:clr>
            <a:srgbClr val="A4A3A4"/>
          </p15:clr>
        </p15:guide>
        <p15:guide id="8" pos="8221" userDrawn="1">
          <p15:clr>
            <a:srgbClr val="A4A3A4"/>
          </p15:clr>
        </p15:guide>
        <p15:guide id="9" pos="8302" userDrawn="1">
          <p15:clr>
            <a:srgbClr val="A4A3A4"/>
          </p15:clr>
        </p15:guide>
        <p15:guide id="10" pos="625"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A4DE"/>
    <a:srgbClr val="69ADE7"/>
    <a:srgbClr val="F6862A"/>
    <a:srgbClr val="9236A4"/>
    <a:srgbClr val="8FC157"/>
    <a:srgbClr val="105B95"/>
    <a:srgbClr val="666666"/>
    <a:srgbClr val="4F81BD"/>
    <a:srgbClr val="C0E3F8"/>
    <a:srgbClr val="0B9CE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99EC74D-2159-43C0-A2C0-264D8590873A}" v="1" dt="2023-08-07T21:10:08.030"/>
  </p1510:revLst>
</p1510:revInfo>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56" autoAdjust="0"/>
    <p:restoredTop sz="94249" autoAdjust="0"/>
  </p:normalViewPr>
  <p:slideViewPr>
    <p:cSldViewPr>
      <p:cViewPr varScale="1">
        <p:scale>
          <a:sx n="43" d="100"/>
          <a:sy n="43" d="100"/>
        </p:scale>
        <p:origin x="1452" y="60"/>
      </p:cViewPr>
      <p:guideLst>
        <p:guide orient="horz" pos="3240"/>
        <p:guide orient="horz" pos="3989"/>
        <p:guide orient="horz" pos="1403"/>
        <p:guide orient="horz" pos="5418"/>
        <p:guide orient="horz" pos="1605"/>
        <p:guide pos="5273"/>
        <p:guide pos="4592"/>
        <p:guide pos="8221"/>
        <p:guide pos="8302"/>
        <p:guide pos="625"/>
      </p:guideLst>
    </p:cSldViewPr>
  </p:slideViewPr>
  <p:outlineViewPr>
    <p:cViewPr>
      <p:scale>
        <a:sx n="33" d="100"/>
        <a:sy n="33" d="100"/>
      </p:scale>
      <p:origin x="0" y="0"/>
    </p:cViewPr>
    <p:sldLst>
      <p:sld r:id="rId1" collapse="1"/>
    </p:sldLst>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88" d="100"/>
          <a:sy n="88" d="100"/>
        </p:scale>
        <p:origin x="3822" y="7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theme" Target="theme/theme1.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tableStyles" Target="tableStyles.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handoutMaster" Target="handoutMasters/handoutMaster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microsoft.com/office/2015/10/relationships/revisionInfo" Target="revisionInfo.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notesMaster" Target="notesMasters/notesMaster1.xml"/></Relationships>
</file>

<file path=ppt/_rels/viewProps.xml.rels><?xml version="1.0" encoding="UTF-8" standalone="yes"?>
<Relationships xmlns="http://schemas.openxmlformats.org/package/2006/relationships"><Relationship Id="rId1" Type="http://schemas.openxmlformats.org/officeDocument/2006/relationships/slide" Target="slides/slide130.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eonardo Vasconcelos" userId="83243020-973c-4256-91c7-b55acdc5df15" providerId="ADAL" clId="{299EC74D-2159-43C0-A2C0-264D8590873A}"/>
    <pc:docChg chg="addSld modSld">
      <pc:chgData name="Leonardo Vasconcelos" userId="83243020-973c-4256-91c7-b55acdc5df15" providerId="ADAL" clId="{299EC74D-2159-43C0-A2C0-264D8590873A}" dt="2023-08-07T21:10:08.018" v="0"/>
      <pc:docMkLst>
        <pc:docMk/>
      </pc:docMkLst>
      <pc:sldChg chg="add">
        <pc:chgData name="Leonardo Vasconcelos" userId="83243020-973c-4256-91c7-b55acdc5df15" providerId="ADAL" clId="{299EC74D-2159-43C0-A2C0-264D8590873A}" dt="2023-08-07T21:10:08.018" v="0"/>
        <pc:sldMkLst>
          <pc:docMk/>
          <pc:sldMk cId="3098249567" sldId="598"/>
        </pc:sldMkLst>
      </pc:sldChg>
      <pc:sldChg chg="add">
        <pc:chgData name="Leonardo Vasconcelos" userId="83243020-973c-4256-91c7-b55acdc5df15" providerId="ADAL" clId="{299EC74D-2159-43C0-A2C0-264D8590873A}" dt="2023-08-07T21:10:08.018" v="0"/>
        <pc:sldMkLst>
          <pc:docMk/>
          <pc:sldMk cId="475567721" sldId="599"/>
        </pc:sldMkLst>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4.png"/><Relationship Id="rId6" Type="http://schemas.openxmlformats.org/officeDocument/2006/relationships/image" Target="../media/image9.png"/><Relationship Id="rId5" Type="http://schemas.openxmlformats.org/officeDocument/2006/relationships/image" Target="../media/image8.jpeg"/><Relationship Id="rId4" Type="http://schemas.openxmlformats.org/officeDocument/2006/relationships/image" Target="../media/image7.png"/></Relationships>
</file>

<file path=ppt/diagrams/_rels/data13.xml.rels><?xml version="1.0" encoding="UTF-8" standalone="yes"?>
<Relationships xmlns="http://schemas.openxmlformats.org/package/2006/relationships"><Relationship Id="rId1" Type="http://schemas.openxmlformats.org/officeDocument/2006/relationships/image" Target="../media/image10.png"/></Relationships>
</file>

<file path=ppt/diagrams/_rels/data2.xml.rels><?xml version="1.0" encoding="UTF-8" standalone="yes"?>
<Relationships xmlns="http://schemas.openxmlformats.org/package/2006/relationships"><Relationship Id="rId1" Type="http://schemas.openxmlformats.org/officeDocument/2006/relationships/image" Target="../media/image10.png"/></Relationships>
</file>

<file path=ppt/diagrams/_rels/data3.xml.rels><?xml version="1.0" encoding="UTF-8" standalone="yes"?>
<Relationships xmlns="http://schemas.openxmlformats.org/package/2006/relationships"><Relationship Id="rId1" Type="http://schemas.openxmlformats.org/officeDocument/2006/relationships/image" Target="../media/image10.png"/></Relationships>
</file>

<file path=ppt/diagrams/_rels/data5.xml.rels><?xml version="1.0" encoding="UTF-8" standalone="yes"?>
<Relationships xmlns="http://schemas.openxmlformats.org/package/2006/relationships"><Relationship Id="rId1" Type="http://schemas.openxmlformats.org/officeDocument/2006/relationships/image" Target="../media/image10.png"/></Relationships>
</file>

<file path=ppt/diagrams/_rels/data7.xml.rels><?xml version="1.0" encoding="UTF-8" standalone="yes"?>
<Relationships xmlns="http://schemas.openxmlformats.org/package/2006/relationships"><Relationship Id="rId1" Type="http://schemas.openxmlformats.org/officeDocument/2006/relationships/image" Target="../media/image10.png"/></Relationships>
</file>

<file path=ppt/diagrams/_rels/data8.xml.rels><?xml version="1.0" encoding="UTF-8" standalone="yes"?>
<Relationships xmlns="http://schemas.openxmlformats.org/package/2006/relationships"><Relationship Id="rId1" Type="http://schemas.openxmlformats.org/officeDocument/2006/relationships/image" Target="../media/image14.png"/></Relationships>
</file>

<file path=ppt/diagrams/_rels/data9.xml.rels><?xml version="1.0" encoding="UTF-8" standalone="yes"?>
<Relationships xmlns="http://schemas.openxmlformats.org/package/2006/relationships"><Relationship Id="rId1" Type="http://schemas.openxmlformats.org/officeDocument/2006/relationships/image" Target="../media/image10.png"/></Relationships>
</file>

<file path=ppt/diagrams/_rels/drawing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4.png"/><Relationship Id="rId6" Type="http://schemas.openxmlformats.org/officeDocument/2006/relationships/image" Target="../media/image9.png"/><Relationship Id="rId5" Type="http://schemas.openxmlformats.org/officeDocument/2006/relationships/image" Target="../media/image8.jpeg"/><Relationship Id="rId4" Type="http://schemas.openxmlformats.org/officeDocument/2006/relationships/image" Target="../media/image7.png"/></Relationships>
</file>

<file path=ppt/diagrams/_rels/drawing13.xml.rels><?xml version="1.0" encoding="UTF-8" standalone="yes"?>
<Relationships xmlns="http://schemas.openxmlformats.org/package/2006/relationships"><Relationship Id="rId1" Type="http://schemas.openxmlformats.org/officeDocument/2006/relationships/image" Target="../media/image10.png"/></Relationships>
</file>

<file path=ppt/diagrams/_rels/drawing2.xml.rels><?xml version="1.0" encoding="UTF-8" standalone="yes"?>
<Relationships xmlns="http://schemas.openxmlformats.org/package/2006/relationships"><Relationship Id="rId1" Type="http://schemas.openxmlformats.org/officeDocument/2006/relationships/image" Target="../media/image10.png"/></Relationships>
</file>

<file path=ppt/diagrams/_rels/drawing3.xml.rels><?xml version="1.0" encoding="UTF-8" standalone="yes"?>
<Relationships xmlns="http://schemas.openxmlformats.org/package/2006/relationships"><Relationship Id="rId1" Type="http://schemas.openxmlformats.org/officeDocument/2006/relationships/image" Target="../media/image10.png"/></Relationships>
</file>

<file path=ppt/diagrams/_rels/drawing5.xml.rels><?xml version="1.0" encoding="UTF-8" standalone="yes"?>
<Relationships xmlns="http://schemas.openxmlformats.org/package/2006/relationships"><Relationship Id="rId1" Type="http://schemas.openxmlformats.org/officeDocument/2006/relationships/image" Target="../media/image10.png"/></Relationships>
</file>

<file path=ppt/diagrams/_rels/drawing7.xml.rels><?xml version="1.0" encoding="UTF-8" standalone="yes"?>
<Relationships xmlns="http://schemas.openxmlformats.org/package/2006/relationships"><Relationship Id="rId1" Type="http://schemas.openxmlformats.org/officeDocument/2006/relationships/image" Target="../media/image10.png"/></Relationships>
</file>

<file path=ppt/diagrams/_rels/drawing8.xml.rels><?xml version="1.0" encoding="UTF-8" standalone="yes"?>
<Relationships xmlns="http://schemas.openxmlformats.org/package/2006/relationships"><Relationship Id="rId1" Type="http://schemas.openxmlformats.org/officeDocument/2006/relationships/image" Target="../media/image14.png"/></Relationships>
</file>

<file path=ppt/diagrams/_rels/drawing9.xml.rels><?xml version="1.0" encoding="UTF-8" standalone="yes"?>
<Relationships xmlns="http://schemas.openxmlformats.org/package/2006/relationships"><Relationship Id="rId1" Type="http://schemas.openxmlformats.org/officeDocument/2006/relationships/image" Target="../media/image10.png"/></Relationships>
</file>

<file path=ppt/diagrams/colors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4">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4B1582A-92D2-40FB-BA59-A9AC891F7FF9}" type="doc">
      <dgm:prSet loTypeId="urn:microsoft.com/office/officeart/2008/layout/AscendingPictureAccentProcess" loCatId="picture" qsTypeId="urn:microsoft.com/office/officeart/2005/8/quickstyle/3d3" qsCatId="3D" csTypeId="urn:microsoft.com/office/officeart/2005/8/colors/accent2_1" csCatId="accent2" phldr="1"/>
      <dgm:spPr/>
      <dgm:t>
        <a:bodyPr/>
        <a:lstStyle/>
        <a:p>
          <a:endParaRPr lang="pt-BR"/>
        </a:p>
      </dgm:t>
    </dgm:pt>
    <dgm:pt modelId="{BBFC7AE0-A551-4013-A5D9-3C6CB13605D2}">
      <dgm:prSet phldrT="[Texto]" custT="1"/>
      <dgm:spPr/>
      <dgm:t>
        <a:bodyPr/>
        <a:lstStyle/>
        <a:p>
          <a:r>
            <a:rPr lang="pt-BR" sz="2400" b="0" dirty="0">
              <a:latin typeface="+mn-lt"/>
              <a:ea typeface="Verdana" panose="020B0604030504040204" pitchFamily="34" charset="0"/>
              <a:cs typeface="Arial" panose="020B0604020202020204" pitchFamily="34" charset="0"/>
            </a:rPr>
            <a:t>Planejar o Ger. do Cronograma </a:t>
          </a:r>
        </a:p>
      </dgm:t>
    </dgm:pt>
    <dgm:pt modelId="{D6F61FF9-BF33-41EC-87F6-214CB9638B05}" type="parTrans" cxnId="{E88E6AA3-17F6-4A8C-B141-BF9DB1C82D05}">
      <dgm:prSet/>
      <dgm:spPr/>
      <dgm:t>
        <a:bodyPr/>
        <a:lstStyle/>
        <a:p>
          <a:endParaRPr lang="pt-BR" sz="1800">
            <a:latin typeface="Arial" panose="020B0604020202020204" pitchFamily="34" charset="0"/>
            <a:ea typeface="Verdana" panose="020B0604030504040204" pitchFamily="34" charset="0"/>
            <a:cs typeface="Arial" panose="020B0604020202020204" pitchFamily="34" charset="0"/>
          </a:endParaRPr>
        </a:p>
      </dgm:t>
    </dgm:pt>
    <dgm:pt modelId="{DF43A508-0A10-48BC-96A8-6BBD739EC699}" type="sibTrans" cxnId="{E88E6AA3-17F6-4A8C-B141-BF9DB1C82D05}">
      <dgm:prSet/>
      <dgm:spPr>
        <a:blipFill rotWithShape="1">
          <a:blip xmlns:r="http://schemas.openxmlformats.org/officeDocument/2006/relationships" r:embed="rId1" cstate="print">
            <a:extLst>
              <a:ext uri="{28A0092B-C50C-407E-A947-70E740481C1C}">
                <a14:useLocalDpi xmlns:a14="http://schemas.microsoft.com/office/drawing/2010/main"/>
              </a:ext>
            </a:extLst>
          </a:blip>
          <a:srcRect/>
          <a:stretch>
            <a:fillRect/>
          </a:stretch>
        </a:blipFill>
      </dgm:spPr>
      <dgm:t>
        <a:bodyPr/>
        <a:lstStyle/>
        <a:p>
          <a:endParaRPr lang="pt-BR" sz="1800">
            <a:latin typeface="Arial" panose="020B0604020202020204" pitchFamily="34" charset="0"/>
            <a:ea typeface="Verdana" panose="020B0604030504040204" pitchFamily="34" charset="0"/>
            <a:cs typeface="Arial" panose="020B0604020202020204" pitchFamily="34" charset="0"/>
          </a:endParaRPr>
        </a:p>
      </dgm:t>
    </dgm:pt>
    <dgm:pt modelId="{30539B9F-0387-401A-BFEF-A85BFF79D390}">
      <dgm:prSet phldrT="[Texto]" custT="1"/>
      <dgm:spPr/>
      <dgm:t>
        <a:bodyPr/>
        <a:lstStyle/>
        <a:p>
          <a:r>
            <a:rPr lang="pt-BR" sz="2400" b="0" dirty="0">
              <a:latin typeface="+mn-lt"/>
              <a:ea typeface="Verdana" panose="020B0604030504040204" pitchFamily="34" charset="0"/>
              <a:cs typeface="Arial" panose="020B0604020202020204" pitchFamily="34" charset="0"/>
            </a:rPr>
            <a:t>Definir as Atividades</a:t>
          </a:r>
        </a:p>
      </dgm:t>
    </dgm:pt>
    <dgm:pt modelId="{E70B817F-C1FA-4761-9EF3-3614F7ADF18A}" type="parTrans" cxnId="{82930F66-91F8-4EA3-88BC-48C7B85427E4}">
      <dgm:prSet/>
      <dgm:spPr/>
      <dgm:t>
        <a:bodyPr/>
        <a:lstStyle/>
        <a:p>
          <a:endParaRPr lang="pt-BR" sz="1800">
            <a:latin typeface="Arial" panose="020B0604020202020204" pitchFamily="34" charset="0"/>
            <a:ea typeface="Verdana" panose="020B0604030504040204" pitchFamily="34" charset="0"/>
            <a:cs typeface="Arial" panose="020B0604020202020204" pitchFamily="34" charset="0"/>
          </a:endParaRPr>
        </a:p>
      </dgm:t>
    </dgm:pt>
    <dgm:pt modelId="{CE5D27EA-0F88-4FBA-9839-5DA7390C9D52}" type="sibTrans" cxnId="{82930F66-91F8-4EA3-88BC-48C7B85427E4}">
      <dgm:prSet/>
      <dgm:spPr>
        <a:blipFill rotWithShape="1">
          <a:blip xmlns:r="http://schemas.openxmlformats.org/officeDocument/2006/relationships" r:embed="rId2" cstate="print">
            <a:extLst>
              <a:ext uri="{28A0092B-C50C-407E-A947-70E740481C1C}">
                <a14:useLocalDpi xmlns:a14="http://schemas.microsoft.com/office/drawing/2010/main"/>
              </a:ext>
            </a:extLst>
          </a:blip>
          <a:srcRect/>
          <a:stretch>
            <a:fillRect/>
          </a:stretch>
        </a:blipFill>
      </dgm:spPr>
      <dgm:t>
        <a:bodyPr/>
        <a:lstStyle/>
        <a:p>
          <a:endParaRPr lang="pt-BR" sz="1800">
            <a:latin typeface="Arial" panose="020B0604020202020204" pitchFamily="34" charset="0"/>
            <a:ea typeface="Verdana" panose="020B0604030504040204" pitchFamily="34" charset="0"/>
            <a:cs typeface="Arial" panose="020B0604020202020204" pitchFamily="34" charset="0"/>
          </a:endParaRPr>
        </a:p>
      </dgm:t>
    </dgm:pt>
    <dgm:pt modelId="{4094D45A-8430-4AA3-A3D0-A5C95B494D23}">
      <dgm:prSet phldrT="[Texto]" custT="1"/>
      <dgm:spPr/>
      <dgm:t>
        <a:bodyPr/>
        <a:lstStyle/>
        <a:p>
          <a:r>
            <a:rPr lang="pt-BR" sz="2400" b="0" dirty="0">
              <a:latin typeface="+mn-lt"/>
              <a:ea typeface="Verdana" panose="020B0604030504040204" pitchFamily="34" charset="0"/>
              <a:cs typeface="Arial" panose="020B0604020202020204" pitchFamily="34" charset="0"/>
            </a:rPr>
            <a:t>Sequenciar as Atividades</a:t>
          </a:r>
        </a:p>
      </dgm:t>
    </dgm:pt>
    <dgm:pt modelId="{051254B5-8167-4FDA-B994-CE2799F35BA7}" type="parTrans" cxnId="{BDF1725B-142F-4451-80CA-9A45733199C2}">
      <dgm:prSet/>
      <dgm:spPr/>
      <dgm:t>
        <a:bodyPr/>
        <a:lstStyle/>
        <a:p>
          <a:endParaRPr lang="pt-BR" sz="1800">
            <a:latin typeface="Arial" panose="020B0604020202020204" pitchFamily="34" charset="0"/>
            <a:ea typeface="Verdana" panose="020B0604030504040204" pitchFamily="34" charset="0"/>
            <a:cs typeface="Arial" panose="020B0604020202020204" pitchFamily="34" charset="0"/>
          </a:endParaRPr>
        </a:p>
      </dgm:t>
    </dgm:pt>
    <dgm:pt modelId="{83C881B4-44D2-4DE2-8D4F-05E86631F49C}" type="sibTrans" cxnId="{BDF1725B-142F-4451-80CA-9A45733199C2}">
      <dgm:prSet/>
      <dgm:spPr>
        <a:blipFill rotWithShape="1">
          <a:blip xmlns:r="http://schemas.openxmlformats.org/officeDocument/2006/relationships" r:embed="rId3" cstate="print">
            <a:extLst>
              <a:ext uri="{28A0092B-C50C-407E-A947-70E740481C1C}">
                <a14:useLocalDpi xmlns:a14="http://schemas.microsoft.com/office/drawing/2010/main"/>
              </a:ext>
            </a:extLst>
          </a:blip>
          <a:srcRect/>
          <a:stretch>
            <a:fillRect/>
          </a:stretch>
        </a:blipFill>
      </dgm:spPr>
      <dgm:t>
        <a:bodyPr/>
        <a:lstStyle/>
        <a:p>
          <a:endParaRPr lang="pt-BR" sz="1800">
            <a:latin typeface="Arial" panose="020B0604020202020204" pitchFamily="34" charset="0"/>
            <a:ea typeface="Verdana" panose="020B0604030504040204" pitchFamily="34" charset="0"/>
            <a:cs typeface="Arial" panose="020B0604020202020204" pitchFamily="34" charset="0"/>
          </a:endParaRPr>
        </a:p>
      </dgm:t>
    </dgm:pt>
    <dgm:pt modelId="{3DF995CA-1F52-481C-AC0F-98CDEC23425C}">
      <dgm:prSet phldrT="[Texto]" custT="1"/>
      <dgm:spPr/>
      <dgm:t>
        <a:bodyPr/>
        <a:lstStyle/>
        <a:p>
          <a:r>
            <a:rPr lang="pt-BR" sz="2400" b="0" dirty="0">
              <a:latin typeface="+mn-lt"/>
              <a:ea typeface="Verdana" panose="020B0604030504040204" pitchFamily="34" charset="0"/>
              <a:cs typeface="Arial" panose="020B0604020202020204" pitchFamily="34" charset="0"/>
            </a:rPr>
            <a:t>Estimar as Durações</a:t>
          </a:r>
        </a:p>
      </dgm:t>
    </dgm:pt>
    <dgm:pt modelId="{C3F91F1D-BA5D-4F72-BB18-CDA7C708B1E9}" type="parTrans" cxnId="{C5A9CE41-6F98-4908-935F-A6EA17D14DC6}">
      <dgm:prSet/>
      <dgm:spPr/>
      <dgm:t>
        <a:bodyPr/>
        <a:lstStyle/>
        <a:p>
          <a:endParaRPr lang="pt-BR" sz="1800">
            <a:latin typeface="Arial" panose="020B0604020202020204" pitchFamily="34" charset="0"/>
            <a:ea typeface="Verdana" panose="020B0604030504040204" pitchFamily="34" charset="0"/>
            <a:cs typeface="Arial" panose="020B0604020202020204" pitchFamily="34" charset="0"/>
          </a:endParaRPr>
        </a:p>
      </dgm:t>
    </dgm:pt>
    <dgm:pt modelId="{8E7AAD28-A15A-4E81-BAC4-32DE6FD95F91}" type="sibTrans" cxnId="{C5A9CE41-6F98-4908-935F-A6EA17D14DC6}">
      <dgm:prSet/>
      <dgm:spPr>
        <a:blipFill rotWithShape="1">
          <a:blip xmlns:r="http://schemas.openxmlformats.org/officeDocument/2006/relationships" r:embed="rId4" cstate="print">
            <a:extLst>
              <a:ext uri="{28A0092B-C50C-407E-A947-70E740481C1C}">
                <a14:useLocalDpi xmlns:a14="http://schemas.microsoft.com/office/drawing/2010/main"/>
              </a:ext>
            </a:extLst>
          </a:blip>
          <a:srcRect/>
          <a:stretch>
            <a:fillRect/>
          </a:stretch>
        </a:blipFill>
      </dgm:spPr>
      <dgm:t>
        <a:bodyPr/>
        <a:lstStyle/>
        <a:p>
          <a:endParaRPr lang="pt-BR" sz="1800">
            <a:latin typeface="Arial" panose="020B0604020202020204" pitchFamily="34" charset="0"/>
            <a:ea typeface="Verdana" panose="020B0604030504040204" pitchFamily="34" charset="0"/>
            <a:cs typeface="Arial" panose="020B0604020202020204" pitchFamily="34" charset="0"/>
          </a:endParaRPr>
        </a:p>
      </dgm:t>
    </dgm:pt>
    <dgm:pt modelId="{91878418-2F6C-4709-914C-5E1ADA0EB094}">
      <dgm:prSet phldrT="[Texto]" custT="1"/>
      <dgm:spPr/>
      <dgm:t>
        <a:bodyPr/>
        <a:lstStyle/>
        <a:p>
          <a:r>
            <a:rPr lang="pt-BR" sz="2400" b="0" dirty="0">
              <a:latin typeface="+mn-lt"/>
              <a:ea typeface="Verdana" panose="020B0604030504040204" pitchFamily="34" charset="0"/>
              <a:cs typeface="Arial" panose="020B0604020202020204" pitchFamily="34" charset="0"/>
            </a:rPr>
            <a:t>Desenvolver o Cronograma</a:t>
          </a:r>
        </a:p>
      </dgm:t>
    </dgm:pt>
    <dgm:pt modelId="{7158B6C4-BF50-4E4C-B9A0-6ED7FF8E6C42}" type="parTrans" cxnId="{41373223-CF39-4218-A70A-4AC982745680}">
      <dgm:prSet/>
      <dgm:spPr/>
      <dgm:t>
        <a:bodyPr/>
        <a:lstStyle/>
        <a:p>
          <a:endParaRPr lang="pt-BR" sz="1800">
            <a:latin typeface="Arial" panose="020B0604020202020204" pitchFamily="34" charset="0"/>
            <a:ea typeface="Verdana" panose="020B0604030504040204" pitchFamily="34" charset="0"/>
            <a:cs typeface="Arial" panose="020B0604020202020204" pitchFamily="34" charset="0"/>
          </a:endParaRPr>
        </a:p>
      </dgm:t>
    </dgm:pt>
    <dgm:pt modelId="{B0E934D3-A2B1-4C7F-8647-B6F3A8A3364F}" type="sibTrans" cxnId="{41373223-CF39-4218-A70A-4AC982745680}">
      <dgm:prSet/>
      <dgm:spPr>
        <a:blipFill rotWithShape="1">
          <a:blip xmlns:r="http://schemas.openxmlformats.org/officeDocument/2006/relationships" r:embed="rId5" cstate="print">
            <a:extLst>
              <a:ext uri="{28A0092B-C50C-407E-A947-70E740481C1C}">
                <a14:useLocalDpi xmlns:a14="http://schemas.microsoft.com/office/drawing/2010/main"/>
              </a:ext>
            </a:extLst>
          </a:blip>
          <a:srcRect/>
          <a:stretch>
            <a:fillRect/>
          </a:stretch>
        </a:blipFill>
      </dgm:spPr>
      <dgm:t>
        <a:bodyPr/>
        <a:lstStyle/>
        <a:p>
          <a:endParaRPr lang="pt-BR" sz="1800">
            <a:latin typeface="Arial" panose="020B0604020202020204" pitchFamily="34" charset="0"/>
            <a:ea typeface="Verdana" panose="020B0604030504040204" pitchFamily="34" charset="0"/>
            <a:cs typeface="Arial" panose="020B0604020202020204" pitchFamily="34" charset="0"/>
          </a:endParaRPr>
        </a:p>
      </dgm:t>
    </dgm:pt>
    <dgm:pt modelId="{E9A2F0D3-6133-4F3D-84A1-F81DBAFA1886}">
      <dgm:prSet phldrT="[Texto]" custT="1"/>
      <dgm:spPr/>
      <dgm:t>
        <a:bodyPr/>
        <a:lstStyle/>
        <a:p>
          <a:r>
            <a:rPr lang="pt-BR" sz="2400" b="0" dirty="0">
              <a:latin typeface="+mn-lt"/>
              <a:ea typeface="Verdana" panose="020B0604030504040204" pitchFamily="34" charset="0"/>
              <a:cs typeface="Arial" panose="020B0604020202020204" pitchFamily="34" charset="0"/>
            </a:rPr>
            <a:t>Controlar o Cronograma</a:t>
          </a:r>
        </a:p>
      </dgm:t>
    </dgm:pt>
    <dgm:pt modelId="{A93610E3-C01D-4E29-8C76-504F40828816}" type="parTrans" cxnId="{1968B052-4161-4378-A7BD-1058CAB08A51}">
      <dgm:prSet/>
      <dgm:spPr/>
      <dgm:t>
        <a:bodyPr/>
        <a:lstStyle/>
        <a:p>
          <a:endParaRPr lang="pt-BR" sz="1800">
            <a:latin typeface="Arial" panose="020B0604020202020204" pitchFamily="34" charset="0"/>
            <a:ea typeface="Verdana" panose="020B0604030504040204" pitchFamily="34" charset="0"/>
            <a:cs typeface="Arial" panose="020B0604020202020204" pitchFamily="34" charset="0"/>
          </a:endParaRPr>
        </a:p>
      </dgm:t>
    </dgm:pt>
    <dgm:pt modelId="{441B23BF-183E-4F29-A29C-3B1414A9A8D7}" type="sibTrans" cxnId="{1968B052-4161-4378-A7BD-1058CAB08A51}">
      <dgm:prSet/>
      <dgm:spPr>
        <a:blipFill rotWithShape="1">
          <a:blip xmlns:r="http://schemas.openxmlformats.org/officeDocument/2006/relationships" r:embed="rId6" cstate="print">
            <a:extLst>
              <a:ext uri="{28A0092B-C50C-407E-A947-70E740481C1C}">
                <a14:useLocalDpi xmlns:a14="http://schemas.microsoft.com/office/drawing/2010/main"/>
              </a:ext>
            </a:extLst>
          </a:blip>
          <a:srcRect/>
          <a:stretch>
            <a:fillRect/>
          </a:stretch>
        </a:blipFill>
      </dgm:spPr>
      <dgm:t>
        <a:bodyPr/>
        <a:lstStyle/>
        <a:p>
          <a:endParaRPr lang="pt-BR" sz="1800">
            <a:latin typeface="Arial" panose="020B0604020202020204" pitchFamily="34" charset="0"/>
            <a:ea typeface="Verdana" panose="020B0604030504040204" pitchFamily="34" charset="0"/>
            <a:cs typeface="Arial" panose="020B0604020202020204" pitchFamily="34" charset="0"/>
          </a:endParaRPr>
        </a:p>
      </dgm:t>
    </dgm:pt>
    <dgm:pt modelId="{F2E45AA0-9966-4127-8685-9331CA2AD5FC}" type="pres">
      <dgm:prSet presAssocID="{F4B1582A-92D2-40FB-BA59-A9AC891F7FF9}" presName="Name0" presStyleCnt="0">
        <dgm:presLayoutVars>
          <dgm:chMax val="7"/>
          <dgm:chPref val="7"/>
          <dgm:dir/>
        </dgm:presLayoutVars>
      </dgm:prSet>
      <dgm:spPr/>
    </dgm:pt>
    <dgm:pt modelId="{3652B320-588A-4304-9C37-87F3D5402DA5}" type="pres">
      <dgm:prSet presAssocID="{F4B1582A-92D2-40FB-BA59-A9AC891F7FF9}" presName="dot1" presStyleLbl="alignNode1" presStyleIdx="0" presStyleCnt="17"/>
      <dgm:spPr/>
    </dgm:pt>
    <dgm:pt modelId="{4E6EBD64-4DCA-4365-A882-2FFCCA97DE18}" type="pres">
      <dgm:prSet presAssocID="{F4B1582A-92D2-40FB-BA59-A9AC891F7FF9}" presName="dot2" presStyleLbl="alignNode1" presStyleIdx="1" presStyleCnt="17"/>
      <dgm:spPr/>
    </dgm:pt>
    <dgm:pt modelId="{E657CCA3-D024-4DF1-879D-E4D297F7D174}" type="pres">
      <dgm:prSet presAssocID="{F4B1582A-92D2-40FB-BA59-A9AC891F7FF9}" presName="dot3" presStyleLbl="alignNode1" presStyleIdx="2" presStyleCnt="17"/>
      <dgm:spPr/>
    </dgm:pt>
    <dgm:pt modelId="{E063C57D-0085-4FB8-B037-03A4B66346DD}" type="pres">
      <dgm:prSet presAssocID="{F4B1582A-92D2-40FB-BA59-A9AC891F7FF9}" presName="dot4" presStyleLbl="alignNode1" presStyleIdx="3" presStyleCnt="17"/>
      <dgm:spPr/>
    </dgm:pt>
    <dgm:pt modelId="{01BEF695-4249-4C9F-BE8E-862ECC77F4F1}" type="pres">
      <dgm:prSet presAssocID="{F4B1582A-92D2-40FB-BA59-A9AC891F7FF9}" presName="dot5" presStyleLbl="alignNode1" presStyleIdx="4" presStyleCnt="17"/>
      <dgm:spPr/>
    </dgm:pt>
    <dgm:pt modelId="{40EEB9CD-640E-4707-A2DF-ECAD714E49EF}" type="pres">
      <dgm:prSet presAssocID="{F4B1582A-92D2-40FB-BA59-A9AC891F7FF9}" presName="dot6" presStyleLbl="alignNode1" presStyleIdx="5" presStyleCnt="17"/>
      <dgm:spPr/>
    </dgm:pt>
    <dgm:pt modelId="{D1C37BA9-20FC-4A55-B51D-EB23AF1F3B60}" type="pres">
      <dgm:prSet presAssocID="{F4B1582A-92D2-40FB-BA59-A9AC891F7FF9}" presName="dot7" presStyleLbl="alignNode1" presStyleIdx="6" presStyleCnt="17"/>
      <dgm:spPr/>
    </dgm:pt>
    <dgm:pt modelId="{F050E501-A6D0-4908-A96E-91C3108DCB18}" type="pres">
      <dgm:prSet presAssocID="{F4B1582A-92D2-40FB-BA59-A9AC891F7FF9}" presName="dot8" presStyleLbl="alignNode1" presStyleIdx="7" presStyleCnt="17"/>
      <dgm:spPr/>
    </dgm:pt>
    <dgm:pt modelId="{A3D568C9-9A5B-4C80-92AF-B864598302E2}" type="pres">
      <dgm:prSet presAssocID="{F4B1582A-92D2-40FB-BA59-A9AC891F7FF9}" presName="dot9" presStyleLbl="alignNode1" presStyleIdx="8" presStyleCnt="17"/>
      <dgm:spPr/>
    </dgm:pt>
    <dgm:pt modelId="{B7C2DC2C-3736-431B-90B5-B1FDD76FC022}" type="pres">
      <dgm:prSet presAssocID="{F4B1582A-92D2-40FB-BA59-A9AC891F7FF9}" presName="dot10" presStyleLbl="alignNode1" presStyleIdx="9" presStyleCnt="17"/>
      <dgm:spPr/>
    </dgm:pt>
    <dgm:pt modelId="{D6F62109-BD81-4236-AB08-091D4F16725C}" type="pres">
      <dgm:prSet presAssocID="{F4B1582A-92D2-40FB-BA59-A9AC891F7FF9}" presName="dotArrow1" presStyleLbl="alignNode1" presStyleIdx="10" presStyleCnt="17"/>
      <dgm:spPr/>
    </dgm:pt>
    <dgm:pt modelId="{69CADA24-2C31-43A1-9446-0DF6BB480010}" type="pres">
      <dgm:prSet presAssocID="{F4B1582A-92D2-40FB-BA59-A9AC891F7FF9}" presName="dotArrow2" presStyleLbl="alignNode1" presStyleIdx="11" presStyleCnt="17"/>
      <dgm:spPr/>
    </dgm:pt>
    <dgm:pt modelId="{D19ADEA7-6E7A-4244-9843-5960CDC98769}" type="pres">
      <dgm:prSet presAssocID="{F4B1582A-92D2-40FB-BA59-A9AC891F7FF9}" presName="dotArrow3" presStyleLbl="alignNode1" presStyleIdx="12" presStyleCnt="17"/>
      <dgm:spPr/>
    </dgm:pt>
    <dgm:pt modelId="{CBB6B7E8-537E-4425-A43F-ED907198E0F7}" type="pres">
      <dgm:prSet presAssocID="{F4B1582A-92D2-40FB-BA59-A9AC891F7FF9}" presName="dotArrow4" presStyleLbl="alignNode1" presStyleIdx="13" presStyleCnt="17"/>
      <dgm:spPr/>
    </dgm:pt>
    <dgm:pt modelId="{9EE6C0D0-4141-459A-9DAE-8A23FD3D2228}" type="pres">
      <dgm:prSet presAssocID="{F4B1582A-92D2-40FB-BA59-A9AC891F7FF9}" presName="dotArrow5" presStyleLbl="alignNode1" presStyleIdx="14" presStyleCnt="17"/>
      <dgm:spPr/>
    </dgm:pt>
    <dgm:pt modelId="{8DACF018-E4F8-4FCD-AD80-417B51B6A80A}" type="pres">
      <dgm:prSet presAssocID="{F4B1582A-92D2-40FB-BA59-A9AC891F7FF9}" presName="dotArrow6" presStyleLbl="alignNode1" presStyleIdx="15" presStyleCnt="17"/>
      <dgm:spPr/>
    </dgm:pt>
    <dgm:pt modelId="{DAB30260-79B4-49EC-8317-7C6E34975496}" type="pres">
      <dgm:prSet presAssocID="{F4B1582A-92D2-40FB-BA59-A9AC891F7FF9}" presName="dotArrow7" presStyleLbl="alignNode1" presStyleIdx="16" presStyleCnt="17"/>
      <dgm:spPr/>
    </dgm:pt>
    <dgm:pt modelId="{3DD6F336-5CCE-4471-B894-327A0912E602}" type="pres">
      <dgm:prSet presAssocID="{BBFC7AE0-A551-4013-A5D9-3C6CB13605D2}" presName="parTx1" presStyleLbl="node1" presStyleIdx="0" presStyleCnt="6" custScaleX="130855" custLinFactNeighborX="15995"/>
      <dgm:spPr/>
    </dgm:pt>
    <dgm:pt modelId="{3E4AAC46-98DB-4625-8831-99AD72C57027}" type="pres">
      <dgm:prSet presAssocID="{DF43A508-0A10-48BC-96A8-6BBD739EC699}" presName="picture1" presStyleCnt="0"/>
      <dgm:spPr/>
    </dgm:pt>
    <dgm:pt modelId="{A31917A2-51BE-4956-95EF-AAEABB37643A}" type="pres">
      <dgm:prSet presAssocID="{DF43A508-0A10-48BC-96A8-6BBD739EC699}" presName="imageRepeatNode" presStyleLbl="fgImgPlace1" presStyleIdx="0" presStyleCnt="6"/>
      <dgm:spPr/>
    </dgm:pt>
    <dgm:pt modelId="{D3A66DE9-B064-4C08-9F6B-48B7EF615B40}" type="pres">
      <dgm:prSet presAssocID="{30539B9F-0387-401A-BFEF-A85BFF79D390}" presName="parTx2" presStyleLbl="node1" presStyleIdx="1" presStyleCnt="6" custScaleX="152683" custLinFactNeighborX="24680"/>
      <dgm:spPr/>
    </dgm:pt>
    <dgm:pt modelId="{89026A18-4664-400D-B420-F33C3E1A436A}" type="pres">
      <dgm:prSet presAssocID="{CE5D27EA-0F88-4FBA-9839-5DA7390C9D52}" presName="picture2" presStyleCnt="0"/>
      <dgm:spPr/>
    </dgm:pt>
    <dgm:pt modelId="{77941439-8C25-4078-AE16-8566DFF1D45C}" type="pres">
      <dgm:prSet presAssocID="{CE5D27EA-0F88-4FBA-9839-5DA7390C9D52}" presName="imageRepeatNode" presStyleLbl="fgImgPlace1" presStyleIdx="1" presStyleCnt="6"/>
      <dgm:spPr/>
    </dgm:pt>
    <dgm:pt modelId="{55B1F039-6154-4892-8328-1C98ED09338C}" type="pres">
      <dgm:prSet presAssocID="{4094D45A-8430-4AA3-A3D0-A5C95B494D23}" presName="parTx3" presStyleLbl="node1" presStyleIdx="2" presStyleCnt="6" custScaleX="130855" custLinFactNeighborX="15995"/>
      <dgm:spPr/>
    </dgm:pt>
    <dgm:pt modelId="{00F5B50A-9F4F-48C4-8F69-B3FBB6AC7974}" type="pres">
      <dgm:prSet presAssocID="{83C881B4-44D2-4DE2-8D4F-05E86631F49C}" presName="picture3" presStyleCnt="0"/>
      <dgm:spPr/>
    </dgm:pt>
    <dgm:pt modelId="{D0E4A4D5-4263-4E02-81D6-7E27829B8DC4}" type="pres">
      <dgm:prSet presAssocID="{83C881B4-44D2-4DE2-8D4F-05E86631F49C}" presName="imageRepeatNode" presStyleLbl="fgImgPlace1" presStyleIdx="2" presStyleCnt="6"/>
      <dgm:spPr/>
    </dgm:pt>
    <dgm:pt modelId="{B71A53D6-3D48-4C7B-AD06-54EA1296709A}" type="pres">
      <dgm:prSet presAssocID="{3DF995CA-1F52-481C-AC0F-98CDEC23425C}" presName="parTx4" presStyleLbl="node1" presStyleIdx="3" presStyleCnt="6"/>
      <dgm:spPr/>
    </dgm:pt>
    <dgm:pt modelId="{92B5DC44-03F4-4FEC-83FB-901D62DE250F}" type="pres">
      <dgm:prSet presAssocID="{8E7AAD28-A15A-4E81-BAC4-32DE6FD95F91}" presName="picture4" presStyleCnt="0"/>
      <dgm:spPr/>
    </dgm:pt>
    <dgm:pt modelId="{B33A0F35-1EA7-46BA-9D75-B67E869656DA}" type="pres">
      <dgm:prSet presAssocID="{8E7AAD28-A15A-4E81-BAC4-32DE6FD95F91}" presName="imageRepeatNode" presStyleLbl="fgImgPlace1" presStyleIdx="3" presStyleCnt="6"/>
      <dgm:spPr/>
    </dgm:pt>
    <dgm:pt modelId="{939AFFD7-3EA6-42BC-9A3C-3ACB2DFE251B}" type="pres">
      <dgm:prSet presAssocID="{91878418-2F6C-4709-914C-5E1ADA0EB094}" presName="parTx5" presStyleLbl="node1" presStyleIdx="4" presStyleCnt="6" custScaleX="104941"/>
      <dgm:spPr/>
    </dgm:pt>
    <dgm:pt modelId="{86F42F2D-E5CE-466E-9454-26CA670882B8}" type="pres">
      <dgm:prSet presAssocID="{B0E934D3-A2B1-4C7F-8647-B6F3A8A3364F}" presName="picture5" presStyleCnt="0"/>
      <dgm:spPr/>
    </dgm:pt>
    <dgm:pt modelId="{2138BEE6-EA36-439C-84B3-935FD008AF14}" type="pres">
      <dgm:prSet presAssocID="{B0E934D3-A2B1-4C7F-8647-B6F3A8A3364F}" presName="imageRepeatNode" presStyleLbl="fgImgPlace1" presStyleIdx="4" presStyleCnt="6"/>
      <dgm:spPr/>
    </dgm:pt>
    <dgm:pt modelId="{F6D53763-4B13-4A79-AFBB-84F010E63DE0}" type="pres">
      <dgm:prSet presAssocID="{E9A2F0D3-6133-4F3D-84A1-F81DBAFA1886}" presName="parTx6" presStyleLbl="node1" presStyleIdx="5" presStyleCnt="6"/>
      <dgm:spPr/>
    </dgm:pt>
    <dgm:pt modelId="{4A07B749-6942-4321-8B86-FB995321F89C}" type="pres">
      <dgm:prSet presAssocID="{441B23BF-183E-4F29-A29C-3B1414A9A8D7}" presName="picture6" presStyleCnt="0"/>
      <dgm:spPr/>
    </dgm:pt>
    <dgm:pt modelId="{766AF8F1-2E1A-43A8-B45D-9604D6E24C74}" type="pres">
      <dgm:prSet presAssocID="{441B23BF-183E-4F29-A29C-3B1414A9A8D7}" presName="imageRepeatNode" presStyleLbl="fgImgPlace1" presStyleIdx="5" presStyleCnt="6"/>
      <dgm:spPr/>
    </dgm:pt>
  </dgm:ptLst>
  <dgm:cxnLst>
    <dgm:cxn modelId="{0A4F1602-9688-4A23-8FAB-51D57BA78DA2}" type="presOf" srcId="{91878418-2F6C-4709-914C-5E1ADA0EB094}" destId="{939AFFD7-3EA6-42BC-9A3C-3ACB2DFE251B}" srcOrd="0" destOrd="0" presId="urn:microsoft.com/office/officeart/2008/layout/AscendingPictureAccentProcess"/>
    <dgm:cxn modelId="{9F9A2715-9DDC-4D9B-8297-F8BD615DDED0}" type="presOf" srcId="{3DF995CA-1F52-481C-AC0F-98CDEC23425C}" destId="{B71A53D6-3D48-4C7B-AD06-54EA1296709A}" srcOrd="0" destOrd="0" presId="urn:microsoft.com/office/officeart/2008/layout/AscendingPictureAccentProcess"/>
    <dgm:cxn modelId="{41373223-CF39-4218-A70A-4AC982745680}" srcId="{F4B1582A-92D2-40FB-BA59-A9AC891F7FF9}" destId="{91878418-2F6C-4709-914C-5E1ADA0EB094}" srcOrd="4" destOrd="0" parTransId="{7158B6C4-BF50-4E4C-B9A0-6ED7FF8E6C42}" sibTransId="{B0E934D3-A2B1-4C7F-8647-B6F3A8A3364F}"/>
    <dgm:cxn modelId="{BDF1725B-142F-4451-80CA-9A45733199C2}" srcId="{F4B1582A-92D2-40FB-BA59-A9AC891F7FF9}" destId="{4094D45A-8430-4AA3-A3D0-A5C95B494D23}" srcOrd="2" destOrd="0" parTransId="{051254B5-8167-4FDA-B994-CE2799F35BA7}" sibTransId="{83C881B4-44D2-4DE2-8D4F-05E86631F49C}"/>
    <dgm:cxn modelId="{C5A9CE41-6F98-4908-935F-A6EA17D14DC6}" srcId="{F4B1582A-92D2-40FB-BA59-A9AC891F7FF9}" destId="{3DF995CA-1F52-481C-AC0F-98CDEC23425C}" srcOrd="3" destOrd="0" parTransId="{C3F91F1D-BA5D-4F72-BB18-CDA7C708B1E9}" sibTransId="{8E7AAD28-A15A-4E81-BAC4-32DE6FD95F91}"/>
    <dgm:cxn modelId="{5883F363-4FA5-4266-80DF-6C3AFCEA29E2}" type="presOf" srcId="{BBFC7AE0-A551-4013-A5D9-3C6CB13605D2}" destId="{3DD6F336-5CCE-4471-B894-327A0912E602}" srcOrd="0" destOrd="0" presId="urn:microsoft.com/office/officeart/2008/layout/AscendingPictureAccentProcess"/>
    <dgm:cxn modelId="{82930F66-91F8-4EA3-88BC-48C7B85427E4}" srcId="{F4B1582A-92D2-40FB-BA59-A9AC891F7FF9}" destId="{30539B9F-0387-401A-BFEF-A85BFF79D390}" srcOrd="1" destOrd="0" parTransId="{E70B817F-C1FA-4761-9EF3-3614F7ADF18A}" sibTransId="{CE5D27EA-0F88-4FBA-9839-5DA7390C9D52}"/>
    <dgm:cxn modelId="{6CFFAA68-C526-4EC9-B7B9-37594800FC4A}" type="presOf" srcId="{F4B1582A-92D2-40FB-BA59-A9AC891F7FF9}" destId="{F2E45AA0-9966-4127-8685-9331CA2AD5FC}" srcOrd="0" destOrd="0" presId="urn:microsoft.com/office/officeart/2008/layout/AscendingPictureAccentProcess"/>
    <dgm:cxn modelId="{1968B052-4161-4378-A7BD-1058CAB08A51}" srcId="{F4B1582A-92D2-40FB-BA59-A9AC891F7FF9}" destId="{E9A2F0D3-6133-4F3D-84A1-F81DBAFA1886}" srcOrd="5" destOrd="0" parTransId="{A93610E3-C01D-4E29-8C76-504F40828816}" sibTransId="{441B23BF-183E-4F29-A29C-3B1414A9A8D7}"/>
    <dgm:cxn modelId="{BFC3AD7B-0CE6-4C46-969F-396D7BA259E0}" type="presOf" srcId="{441B23BF-183E-4F29-A29C-3B1414A9A8D7}" destId="{766AF8F1-2E1A-43A8-B45D-9604D6E24C74}" srcOrd="0" destOrd="0" presId="urn:microsoft.com/office/officeart/2008/layout/AscendingPictureAccentProcess"/>
    <dgm:cxn modelId="{A8CB9C7D-F3C1-4621-AF8C-FDED58ACAA2E}" type="presOf" srcId="{B0E934D3-A2B1-4C7F-8647-B6F3A8A3364F}" destId="{2138BEE6-EA36-439C-84B3-935FD008AF14}" srcOrd="0" destOrd="0" presId="urn:microsoft.com/office/officeart/2008/layout/AscendingPictureAccentProcess"/>
    <dgm:cxn modelId="{4F65AA84-6ABA-4D35-87C4-A66D4C83F0BB}" type="presOf" srcId="{DF43A508-0A10-48BC-96A8-6BBD739EC699}" destId="{A31917A2-51BE-4956-95EF-AAEABB37643A}" srcOrd="0" destOrd="0" presId="urn:microsoft.com/office/officeart/2008/layout/AscendingPictureAccentProcess"/>
    <dgm:cxn modelId="{84B22985-4C0F-4AC8-A578-A2C8384CD28E}" type="presOf" srcId="{83C881B4-44D2-4DE2-8D4F-05E86631F49C}" destId="{D0E4A4D5-4263-4E02-81D6-7E27829B8DC4}" srcOrd="0" destOrd="0" presId="urn:microsoft.com/office/officeart/2008/layout/AscendingPictureAccentProcess"/>
    <dgm:cxn modelId="{18F90A93-6EE2-4212-9AF4-7DF0A164141F}" type="presOf" srcId="{4094D45A-8430-4AA3-A3D0-A5C95B494D23}" destId="{55B1F039-6154-4892-8328-1C98ED09338C}" srcOrd="0" destOrd="0" presId="urn:microsoft.com/office/officeart/2008/layout/AscendingPictureAccentProcess"/>
    <dgm:cxn modelId="{EFD41BA2-2660-49E1-B486-CA954E832EDB}" type="presOf" srcId="{8E7AAD28-A15A-4E81-BAC4-32DE6FD95F91}" destId="{B33A0F35-1EA7-46BA-9D75-B67E869656DA}" srcOrd="0" destOrd="0" presId="urn:microsoft.com/office/officeart/2008/layout/AscendingPictureAccentProcess"/>
    <dgm:cxn modelId="{E88E6AA3-17F6-4A8C-B141-BF9DB1C82D05}" srcId="{F4B1582A-92D2-40FB-BA59-A9AC891F7FF9}" destId="{BBFC7AE0-A551-4013-A5D9-3C6CB13605D2}" srcOrd="0" destOrd="0" parTransId="{D6F61FF9-BF33-41EC-87F6-214CB9638B05}" sibTransId="{DF43A508-0A10-48BC-96A8-6BBD739EC699}"/>
    <dgm:cxn modelId="{6BCAC0AD-84B2-4270-87EB-10B2B7143B48}" type="presOf" srcId="{E9A2F0D3-6133-4F3D-84A1-F81DBAFA1886}" destId="{F6D53763-4B13-4A79-AFBB-84F010E63DE0}" srcOrd="0" destOrd="0" presId="urn:microsoft.com/office/officeart/2008/layout/AscendingPictureAccentProcess"/>
    <dgm:cxn modelId="{057963C4-7C5E-4CA6-A67C-553144012C0E}" type="presOf" srcId="{CE5D27EA-0F88-4FBA-9839-5DA7390C9D52}" destId="{77941439-8C25-4078-AE16-8566DFF1D45C}" srcOrd="0" destOrd="0" presId="urn:microsoft.com/office/officeart/2008/layout/AscendingPictureAccentProcess"/>
    <dgm:cxn modelId="{A36C0BF0-3C6E-45C9-BB4B-6C1F413B0B65}" type="presOf" srcId="{30539B9F-0387-401A-BFEF-A85BFF79D390}" destId="{D3A66DE9-B064-4C08-9F6B-48B7EF615B40}" srcOrd="0" destOrd="0" presId="urn:microsoft.com/office/officeart/2008/layout/AscendingPictureAccentProcess"/>
    <dgm:cxn modelId="{A4F3EA95-477B-4D8D-9A02-8D242BCF72CC}" type="presParOf" srcId="{F2E45AA0-9966-4127-8685-9331CA2AD5FC}" destId="{3652B320-588A-4304-9C37-87F3D5402DA5}" srcOrd="0" destOrd="0" presId="urn:microsoft.com/office/officeart/2008/layout/AscendingPictureAccentProcess"/>
    <dgm:cxn modelId="{E583EB9D-0370-451E-917B-3B2C8BE7D96C}" type="presParOf" srcId="{F2E45AA0-9966-4127-8685-9331CA2AD5FC}" destId="{4E6EBD64-4DCA-4365-A882-2FFCCA97DE18}" srcOrd="1" destOrd="0" presId="urn:microsoft.com/office/officeart/2008/layout/AscendingPictureAccentProcess"/>
    <dgm:cxn modelId="{9A6936F5-582F-4DC3-8BDE-5823ABC742A0}" type="presParOf" srcId="{F2E45AA0-9966-4127-8685-9331CA2AD5FC}" destId="{E657CCA3-D024-4DF1-879D-E4D297F7D174}" srcOrd="2" destOrd="0" presId="urn:microsoft.com/office/officeart/2008/layout/AscendingPictureAccentProcess"/>
    <dgm:cxn modelId="{9F8A8F23-7417-4743-8496-A7A60BF0DBC1}" type="presParOf" srcId="{F2E45AA0-9966-4127-8685-9331CA2AD5FC}" destId="{E063C57D-0085-4FB8-B037-03A4B66346DD}" srcOrd="3" destOrd="0" presId="urn:microsoft.com/office/officeart/2008/layout/AscendingPictureAccentProcess"/>
    <dgm:cxn modelId="{01A373FA-F132-49AD-AF62-B2C7FEC3802C}" type="presParOf" srcId="{F2E45AA0-9966-4127-8685-9331CA2AD5FC}" destId="{01BEF695-4249-4C9F-BE8E-862ECC77F4F1}" srcOrd="4" destOrd="0" presId="urn:microsoft.com/office/officeart/2008/layout/AscendingPictureAccentProcess"/>
    <dgm:cxn modelId="{E1D69022-7738-493F-90F8-EFD8FFF369EA}" type="presParOf" srcId="{F2E45AA0-9966-4127-8685-9331CA2AD5FC}" destId="{40EEB9CD-640E-4707-A2DF-ECAD714E49EF}" srcOrd="5" destOrd="0" presId="urn:microsoft.com/office/officeart/2008/layout/AscendingPictureAccentProcess"/>
    <dgm:cxn modelId="{658175EA-B15F-4116-875C-8A0A30DC29FA}" type="presParOf" srcId="{F2E45AA0-9966-4127-8685-9331CA2AD5FC}" destId="{D1C37BA9-20FC-4A55-B51D-EB23AF1F3B60}" srcOrd="6" destOrd="0" presId="urn:microsoft.com/office/officeart/2008/layout/AscendingPictureAccentProcess"/>
    <dgm:cxn modelId="{6A95D39C-5BED-47AB-8B97-2602B5977DD8}" type="presParOf" srcId="{F2E45AA0-9966-4127-8685-9331CA2AD5FC}" destId="{F050E501-A6D0-4908-A96E-91C3108DCB18}" srcOrd="7" destOrd="0" presId="urn:microsoft.com/office/officeart/2008/layout/AscendingPictureAccentProcess"/>
    <dgm:cxn modelId="{684E3C36-AC42-47DF-AA9E-8BE8099A5560}" type="presParOf" srcId="{F2E45AA0-9966-4127-8685-9331CA2AD5FC}" destId="{A3D568C9-9A5B-4C80-92AF-B864598302E2}" srcOrd="8" destOrd="0" presId="urn:microsoft.com/office/officeart/2008/layout/AscendingPictureAccentProcess"/>
    <dgm:cxn modelId="{6C654F48-FD59-4205-A126-AA44258C1A54}" type="presParOf" srcId="{F2E45AA0-9966-4127-8685-9331CA2AD5FC}" destId="{B7C2DC2C-3736-431B-90B5-B1FDD76FC022}" srcOrd="9" destOrd="0" presId="urn:microsoft.com/office/officeart/2008/layout/AscendingPictureAccentProcess"/>
    <dgm:cxn modelId="{9C9322AD-BB0C-4112-B007-4F3FA0359098}" type="presParOf" srcId="{F2E45AA0-9966-4127-8685-9331CA2AD5FC}" destId="{D6F62109-BD81-4236-AB08-091D4F16725C}" srcOrd="10" destOrd="0" presId="urn:microsoft.com/office/officeart/2008/layout/AscendingPictureAccentProcess"/>
    <dgm:cxn modelId="{C02C9935-AC2A-4EB6-AE1E-079D46EBFD20}" type="presParOf" srcId="{F2E45AA0-9966-4127-8685-9331CA2AD5FC}" destId="{69CADA24-2C31-43A1-9446-0DF6BB480010}" srcOrd="11" destOrd="0" presId="urn:microsoft.com/office/officeart/2008/layout/AscendingPictureAccentProcess"/>
    <dgm:cxn modelId="{36E70898-32EB-42E0-A409-62E11B001342}" type="presParOf" srcId="{F2E45AA0-9966-4127-8685-9331CA2AD5FC}" destId="{D19ADEA7-6E7A-4244-9843-5960CDC98769}" srcOrd="12" destOrd="0" presId="urn:microsoft.com/office/officeart/2008/layout/AscendingPictureAccentProcess"/>
    <dgm:cxn modelId="{804599ED-301C-4B48-ABE4-697F6F17C41C}" type="presParOf" srcId="{F2E45AA0-9966-4127-8685-9331CA2AD5FC}" destId="{CBB6B7E8-537E-4425-A43F-ED907198E0F7}" srcOrd="13" destOrd="0" presId="urn:microsoft.com/office/officeart/2008/layout/AscendingPictureAccentProcess"/>
    <dgm:cxn modelId="{B1785FD2-1036-4FDA-80F8-AEDC71BA17C2}" type="presParOf" srcId="{F2E45AA0-9966-4127-8685-9331CA2AD5FC}" destId="{9EE6C0D0-4141-459A-9DAE-8A23FD3D2228}" srcOrd="14" destOrd="0" presId="urn:microsoft.com/office/officeart/2008/layout/AscendingPictureAccentProcess"/>
    <dgm:cxn modelId="{0F4FFEEA-DA83-4032-BBA9-683AB5EEDF59}" type="presParOf" srcId="{F2E45AA0-9966-4127-8685-9331CA2AD5FC}" destId="{8DACF018-E4F8-4FCD-AD80-417B51B6A80A}" srcOrd="15" destOrd="0" presId="urn:microsoft.com/office/officeart/2008/layout/AscendingPictureAccentProcess"/>
    <dgm:cxn modelId="{29B3903F-F559-41B9-8F26-3B3ECA7A75DD}" type="presParOf" srcId="{F2E45AA0-9966-4127-8685-9331CA2AD5FC}" destId="{DAB30260-79B4-49EC-8317-7C6E34975496}" srcOrd="16" destOrd="0" presId="urn:microsoft.com/office/officeart/2008/layout/AscendingPictureAccentProcess"/>
    <dgm:cxn modelId="{5380610F-84F8-4EB6-96F3-169EC1B2CE76}" type="presParOf" srcId="{F2E45AA0-9966-4127-8685-9331CA2AD5FC}" destId="{3DD6F336-5CCE-4471-B894-327A0912E602}" srcOrd="17" destOrd="0" presId="urn:microsoft.com/office/officeart/2008/layout/AscendingPictureAccentProcess"/>
    <dgm:cxn modelId="{1B921369-8E96-495B-A873-7C8D6B00E6EC}" type="presParOf" srcId="{F2E45AA0-9966-4127-8685-9331CA2AD5FC}" destId="{3E4AAC46-98DB-4625-8831-99AD72C57027}" srcOrd="18" destOrd="0" presId="urn:microsoft.com/office/officeart/2008/layout/AscendingPictureAccentProcess"/>
    <dgm:cxn modelId="{A6B35215-5D01-4859-A1CE-E756CB148A75}" type="presParOf" srcId="{3E4AAC46-98DB-4625-8831-99AD72C57027}" destId="{A31917A2-51BE-4956-95EF-AAEABB37643A}" srcOrd="0" destOrd="0" presId="urn:microsoft.com/office/officeart/2008/layout/AscendingPictureAccentProcess"/>
    <dgm:cxn modelId="{FDB2F547-DED6-412F-BD66-949BA7FBECC3}" type="presParOf" srcId="{F2E45AA0-9966-4127-8685-9331CA2AD5FC}" destId="{D3A66DE9-B064-4C08-9F6B-48B7EF615B40}" srcOrd="19" destOrd="0" presId="urn:microsoft.com/office/officeart/2008/layout/AscendingPictureAccentProcess"/>
    <dgm:cxn modelId="{2BC70C5C-22B7-4625-BD84-077A6FCFD51D}" type="presParOf" srcId="{F2E45AA0-9966-4127-8685-9331CA2AD5FC}" destId="{89026A18-4664-400D-B420-F33C3E1A436A}" srcOrd="20" destOrd="0" presId="urn:microsoft.com/office/officeart/2008/layout/AscendingPictureAccentProcess"/>
    <dgm:cxn modelId="{F449BE71-74E2-488A-9F8B-4A606F8A1EC4}" type="presParOf" srcId="{89026A18-4664-400D-B420-F33C3E1A436A}" destId="{77941439-8C25-4078-AE16-8566DFF1D45C}" srcOrd="0" destOrd="0" presId="urn:microsoft.com/office/officeart/2008/layout/AscendingPictureAccentProcess"/>
    <dgm:cxn modelId="{08170EB0-748B-41C2-8FE7-229F32785234}" type="presParOf" srcId="{F2E45AA0-9966-4127-8685-9331CA2AD5FC}" destId="{55B1F039-6154-4892-8328-1C98ED09338C}" srcOrd="21" destOrd="0" presId="urn:microsoft.com/office/officeart/2008/layout/AscendingPictureAccentProcess"/>
    <dgm:cxn modelId="{B559B0A9-6ACC-4FF4-BA89-5D8EA2CCD2EB}" type="presParOf" srcId="{F2E45AA0-9966-4127-8685-9331CA2AD5FC}" destId="{00F5B50A-9F4F-48C4-8F69-B3FBB6AC7974}" srcOrd="22" destOrd="0" presId="urn:microsoft.com/office/officeart/2008/layout/AscendingPictureAccentProcess"/>
    <dgm:cxn modelId="{5F230BD7-7CB7-4B45-956A-2DC69455D829}" type="presParOf" srcId="{00F5B50A-9F4F-48C4-8F69-B3FBB6AC7974}" destId="{D0E4A4D5-4263-4E02-81D6-7E27829B8DC4}" srcOrd="0" destOrd="0" presId="urn:microsoft.com/office/officeart/2008/layout/AscendingPictureAccentProcess"/>
    <dgm:cxn modelId="{A959D3DC-547B-41AE-AE11-38BCDE1FFF0F}" type="presParOf" srcId="{F2E45AA0-9966-4127-8685-9331CA2AD5FC}" destId="{B71A53D6-3D48-4C7B-AD06-54EA1296709A}" srcOrd="23" destOrd="0" presId="urn:microsoft.com/office/officeart/2008/layout/AscendingPictureAccentProcess"/>
    <dgm:cxn modelId="{01AD978C-A7A2-451A-ACB9-4D5963D778D4}" type="presParOf" srcId="{F2E45AA0-9966-4127-8685-9331CA2AD5FC}" destId="{92B5DC44-03F4-4FEC-83FB-901D62DE250F}" srcOrd="24" destOrd="0" presId="urn:microsoft.com/office/officeart/2008/layout/AscendingPictureAccentProcess"/>
    <dgm:cxn modelId="{EFC464AA-A516-43FB-9A03-61AF49589DBF}" type="presParOf" srcId="{92B5DC44-03F4-4FEC-83FB-901D62DE250F}" destId="{B33A0F35-1EA7-46BA-9D75-B67E869656DA}" srcOrd="0" destOrd="0" presId="urn:microsoft.com/office/officeart/2008/layout/AscendingPictureAccentProcess"/>
    <dgm:cxn modelId="{1904E05F-6B42-43F1-9875-E33E8205EE98}" type="presParOf" srcId="{F2E45AA0-9966-4127-8685-9331CA2AD5FC}" destId="{939AFFD7-3EA6-42BC-9A3C-3ACB2DFE251B}" srcOrd="25" destOrd="0" presId="urn:microsoft.com/office/officeart/2008/layout/AscendingPictureAccentProcess"/>
    <dgm:cxn modelId="{162D4304-9C61-46E5-8BCF-300265365FA6}" type="presParOf" srcId="{F2E45AA0-9966-4127-8685-9331CA2AD5FC}" destId="{86F42F2D-E5CE-466E-9454-26CA670882B8}" srcOrd="26" destOrd="0" presId="urn:microsoft.com/office/officeart/2008/layout/AscendingPictureAccentProcess"/>
    <dgm:cxn modelId="{56431634-86CE-455F-AA91-36CEF67CA673}" type="presParOf" srcId="{86F42F2D-E5CE-466E-9454-26CA670882B8}" destId="{2138BEE6-EA36-439C-84B3-935FD008AF14}" srcOrd="0" destOrd="0" presId="urn:microsoft.com/office/officeart/2008/layout/AscendingPictureAccentProcess"/>
    <dgm:cxn modelId="{C114B428-A99A-4BDD-89CF-69DFCB328C5C}" type="presParOf" srcId="{F2E45AA0-9966-4127-8685-9331CA2AD5FC}" destId="{F6D53763-4B13-4A79-AFBB-84F010E63DE0}" srcOrd="27" destOrd="0" presId="urn:microsoft.com/office/officeart/2008/layout/AscendingPictureAccentProcess"/>
    <dgm:cxn modelId="{44BB64AB-D7B7-42CD-AD46-0636573A5864}" type="presParOf" srcId="{F2E45AA0-9966-4127-8685-9331CA2AD5FC}" destId="{4A07B749-6942-4321-8B86-FB995321F89C}" srcOrd="28" destOrd="0" presId="urn:microsoft.com/office/officeart/2008/layout/AscendingPictureAccentProcess"/>
    <dgm:cxn modelId="{59723E29-D45D-4157-8698-BC9778A5DD09}" type="presParOf" srcId="{4A07B749-6942-4321-8B86-FB995321F89C}" destId="{766AF8F1-2E1A-43A8-B45D-9604D6E24C74}" srcOrd="0" destOrd="0" presId="urn:microsoft.com/office/officeart/2008/layout/AscendingPictureAccent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E3892770-9128-413E-904C-A119B6FD025E}" type="doc">
      <dgm:prSet loTypeId="urn:microsoft.com/office/officeart/2005/8/layout/arrow6" loCatId="relationship" qsTypeId="urn:microsoft.com/office/officeart/2005/8/quickstyle/simple1" qsCatId="simple" csTypeId="urn:microsoft.com/office/officeart/2005/8/colors/accent0_2" csCatId="mainScheme" phldr="1"/>
      <dgm:spPr/>
      <dgm:t>
        <a:bodyPr/>
        <a:lstStyle/>
        <a:p>
          <a:endParaRPr lang="pt-BR"/>
        </a:p>
      </dgm:t>
    </dgm:pt>
    <dgm:pt modelId="{50E9A0C9-CB36-4277-8D85-C524DC9CBB73}">
      <dgm:prSet phldrT="[Texto]" custT="1"/>
      <dgm:spPr/>
      <dgm:t>
        <a:bodyPr/>
        <a:lstStyle/>
        <a:p>
          <a:r>
            <a:rPr lang="pt-BR" sz="2400" b="1" dirty="0">
              <a:solidFill>
                <a:srgbClr val="0000FF"/>
              </a:solidFill>
              <a:latin typeface="Arial" panose="020B0604020202020204" pitchFamily="34" charset="0"/>
              <a:ea typeface="Verdana" panose="020B0604030504040204" pitchFamily="34" charset="0"/>
              <a:cs typeface="Arial" panose="020B0604020202020204" pitchFamily="34" charset="0"/>
            </a:rPr>
            <a:t>Regressão</a:t>
          </a:r>
        </a:p>
      </dgm:t>
    </dgm:pt>
    <dgm:pt modelId="{2214BDF9-FB72-440F-BC6F-3A7F224DE5F5}" type="parTrans" cxnId="{69DCE9D7-4B6A-45F6-B2A2-C3F3FBA79E5F}">
      <dgm:prSet/>
      <dgm:spPr/>
      <dgm:t>
        <a:bodyPr/>
        <a:lstStyle/>
        <a:p>
          <a:endParaRPr lang="pt-BR" sz="2400">
            <a:latin typeface="Arial" panose="020B0604020202020204" pitchFamily="34" charset="0"/>
            <a:ea typeface="Verdana" panose="020B0604030504040204" pitchFamily="34" charset="0"/>
            <a:cs typeface="Arial" panose="020B0604020202020204" pitchFamily="34" charset="0"/>
          </a:endParaRPr>
        </a:p>
      </dgm:t>
    </dgm:pt>
    <dgm:pt modelId="{229FA270-2D4B-493F-8342-473600F57BD7}" type="sibTrans" cxnId="{69DCE9D7-4B6A-45F6-B2A2-C3F3FBA79E5F}">
      <dgm:prSet/>
      <dgm:spPr/>
      <dgm:t>
        <a:bodyPr/>
        <a:lstStyle/>
        <a:p>
          <a:endParaRPr lang="pt-BR" sz="2400">
            <a:latin typeface="Arial" panose="020B0604020202020204" pitchFamily="34" charset="0"/>
            <a:ea typeface="Verdana" panose="020B0604030504040204" pitchFamily="34" charset="0"/>
            <a:cs typeface="Arial" panose="020B0604020202020204" pitchFamily="34" charset="0"/>
          </a:endParaRPr>
        </a:p>
      </dgm:t>
    </dgm:pt>
    <dgm:pt modelId="{115FDAEB-A68D-4258-892B-B980A4BB8D9B}">
      <dgm:prSet phldrT="[Texto]" custT="1"/>
      <dgm:spPr/>
      <dgm:t>
        <a:bodyPr/>
        <a:lstStyle/>
        <a:p>
          <a:r>
            <a:rPr lang="pt-BR" sz="2400" b="1" dirty="0">
              <a:solidFill>
                <a:srgbClr val="FF0000"/>
              </a:solidFill>
              <a:latin typeface="Arial" panose="020B0604020202020204" pitchFamily="34" charset="0"/>
              <a:ea typeface="Verdana" panose="020B0604030504040204" pitchFamily="34" charset="0"/>
              <a:cs typeface="Arial" panose="020B0604020202020204" pitchFamily="34" charset="0"/>
            </a:rPr>
            <a:t>Progressão</a:t>
          </a:r>
        </a:p>
      </dgm:t>
    </dgm:pt>
    <dgm:pt modelId="{89DCDEE7-8082-41E7-9038-BD4B89DCB99B}" type="parTrans" cxnId="{7AF47CCB-3E78-4F1C-812D-058BCFB491DC}">
      <dgm:prSet/>
      <dgm:spPr/>
      <dgm:t>
        <a:bodyPr/>
        <a:lstStyle/>
        <a:p>
          <a:endParaRPr lang="pt-BR" sz="2400">
            <a:latin typeface="Arial" panose="020B0604020202020204" pitchFamily="34" charset="0"/>
            <a:ea typeface="Verdana" panose="020B0604030504040204" pitchFamily="34" charset="0"/>
            <a:cs typeface="Arial" panose="020B0604020202020204" pitchFamily="34" charset="0"/>
          </a:endParaRPr>
        </a:p>
      </dgm:t>
    </dgm:pt>
    <dgm:pt modelId="{E19F4F99-C2F1-47D9-BF79-3B21D70D7A11}" type="sibTrans" cxnId="{7AF47CCB-3E78-4F1C-812D-058BCFB491DC}">
      <dgm:prSet/>
      <dgm:spPr/>
      <dgm:t>
        <a:bodyPr/>
        <a:lstStyle/>
        <a:p>
          <a:endParaRPr lang="pt-BR" sz="2400">
            <a:latin typeface="Arial" panose="020B0604020202020204" pitchFamily="34" charset="0"/>
            <a:ea typeface="Verdana" panose="020B0604030504040204" pitchFamily="34" charset="0"/>
            <a:cs typeface="Arial" panose="020B0604020202020204" pitchFamily="34" charset="0"/>
          </a:endParaRPr>
        </a:p>
      </dgm:t>
    </dgm:pt>
    <dgm:pt modelId="{DCACF14A-32B9-46E5-BF39-8B70168B69DB}" type="pres">
      <dgm:prSet presAssocID="{E3892770-9128-413E-904C-A119B6FD025E}" presName="compositeShape" presStyleCnt="0">
        <dgm:presLayoutVars>
          <dgm:chMax val="2"/>
          <dgm:dir/>
          <dgm:resizeHandles val="exact"/>
        </dgm:presLayoutVars>
      </dgm:prSet>
      <dgm:spPr/>
    </dgm:pt>
    <dgm:pt modelId="{1E8D1BFE-C50A-40D6-87DE-DFDAE803EA12}" type="pres">
      <dgm:prSet presAssocID="{E3892770-9128-413E-904C-A119B6FD025E}" presName="ribbon" presStyleLbl="node1" presStyleIdx="0" presStyleCnt="1" custScaleX="159250" custScaleY="54876" custLinFactNeighborX="-632" custLinFactNeighborY="-1576"/>
      <dgm:spPr>
        <a:scene3d>
          <a:camera prst="orthographicFront"/>
          <a:lightRig rig="threePt" dir="t"/>
        </a:scene3d>
        <a:sp3d>
          <a:bevelT/>
        </a:sp3d>
      </dgm:spPr>
    </dgm:pt>
    <dgm:pt modelId="{7441EB5B-D508-4267-8990-42E458A6983E}" type="pres">
      <dgm:prSet presAssocID="{E3892770-9128-413E-904C-A119B6FD025E}" presName="leftArrowText" presStyleLbl="node1" presStyleIdx="0" presStyleCnt="1" custScaleX="170127" custLinFactNeighborX="-46996" custLinFactNeighborY="12069">
        <dgm:presLayoutVars>
          <dgm:chMax val="0"/>
          <dgm:bulletEnabled val="1"/>
        </dgm:presLayoutVars>
      </dgm:prSet>
      <dgm:spPr/>
    </dgm:pt>
    <dgm:pt modelId="{F0155952-6BC8-4782-B089-C0D578B7D9C5}" type="pres">
      <dgm:prSet presAssocID="{E3892770-9128-413E-904C-A119B6FD025E}" presName="rightArrowText" presStyleLbl="node1" presStyleIdx="0" presStyleCnt="1" custScaleX="168431" custLinFactNeighborX="54829" custLinFactNeighborY="-9591">
        <dgm:presLayoutVars>
          <dgm:chMax val="0"/>
          <dgm:bulletEnabled val="1"/>
        </dgm:presLayoutVars>
      </dgm:prSet>
      <dgm:spPr/>
    </dgm:pt>
  </dgm:ptLst>
  <dgm:cxnLst>
    <dgm:cxn modelId="{E0A3005F-62E1-4E83-83D1-E0D3A0473319}" type="presOf" srcId="{115FDAEB-A68D-4258-892B-B980A4BB8D9B}" destId="{F0155952-6BC8-4782-B089-C0D578B7D9C5}" srcOrd="0" destOrd="0" presId="urn:microsoft.com/office/officeart/2005/8/layout/arrow6"/>
    <dgm:cxn modelId="{EFB08C66-DADD-469E-9E45-8B3050A54EA0}" type="presOf" srcId="{E3892770-9128-413E-904C-A119B6FD025E}" destId="{DCACF14A-32B9-46E5-BF39-8B70168B69DB}" srcOrd="0" destOrd="0" presId="urn:microsoft.com/office/officeart/2005/8/layout/arrow6"/>
    <dgm:cxn modelId="{354186A5-4AD3-45B7-A445-0500E89CB9AF}" type="presOf" srcId="{50E9A0C9-CB36-4277-8D85-C524DC9CBB73}" destId="{7441EB5B-D508-4267-8990-42E458A6983E}" srcOrd="0" destOrd="0" presId="urn:microsoft.com/office/officeart/2005/8/layout/arrow6"/>
    <dgm:cxn modelId="{7AF47CCB-3E78-4F1C-812D-058BCFB491DC}" srcId="{E3892770-9128-413E-904C-A119B6FD025E}" destId="{115FDAEB-A68D-4258-892B-B980A4BB8D9B}" srcOrd="1" destOrd="0" parTransId="{89DCDEE7-8082-41E7-9038-BD4B89DCB99B}" sibTransId="{E19F4F99-C2F1-47D9-BF79-3B21D70D7A11}"/>
    <dgm:cxn modelId="{69DCE9D7-4B6A-45F6-B2A2-C3F3FBA79E5F}" srcId="{E3892770-9128-413E-904C-A119B6FD025E}" destId="{50E9A0C9-CB36-4277-8D85-C524DC9CBB73}" srcOrd="0" destOrd="0" parTransId="{2214BDF9-FB72-440F-BC6F-3A7F224DE5F5}" sibTransId="{229FA270-2D4B-493F-8342-473600F57BD7}"/>
    <dgm:cxn modelId="{4B07C320-DF83-483A-B8FB-C5B7E3A22B24}" type="presParOf" srcId="{DCACF14A-32B9-46E5-BF39-8B70168B69DB}" destId="{1E8D1BFE-C50A-40D6-87DE-DFDAE803EA12}" srcOrd="0" destOrd="0" presId="urn:microsoft.com/office/officeart/2005/8/layout/arrow6"/>
    <dgm:cxn modelId="{402DCDB2-80BE-42F0-AF77-94B223D099DB}" type="presParOf" srcId="{DCACF14A-32B9-46E5-BF39-8B70168B69DB}" destId="{7441EB5B-D508-4267-8990-42E458A6983E}" srcOrd="1" destOrd="0" presId="urn:microsoft.com/office/officeart/2005/8/layout/arrow6"/>
    <dgm:cxn modelId="{C4A67C21-1D27-45E4-8D94-6D86D35455FC}" type="presParOf" srcId="{DCACF14A-32B9-46E5-BF39-8B70168B69DB}" destId="{F0155952-6BC8-4782-B089-C0D578B7D9C5}" srcOrd="2" destOrd="0" presId="urn:microsoft.com/office/officeart/2005/8/layout/arrow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71A2CD74-13A1-4D9F-8096-4C668C47FCCA}" type="doc">
      <dgm:prSet loTypeId="urn:microsoft.com/office/officeart/2005/8/layout/hProcess9" loCatId="process" qsTypeId="urn:microsoft.com/office/officeart/2005/8/quickstyle/3d2" qsCatId="3D" csTypeId="urn:microsoft.com/office/officeart/2005/8/colors/accent0_1" csCatId="mainScheme" phldr="1"/>
      <dgm:spPr/>
    </dgm:pt>
    <dgm:pt modelId="{3C0433FF-61B5-4264-BFC9-4B73F938738F}">
      <dgm:prSet phldrT="[Texto]" custT="1"/>
      <dgm:spPr>
        <a:solidFill>
          <a:srgbClr val="FF0000"/>
        </a:solidFill>
      </dgm:spPr>
      <dgm:t>
        <a:bodyPr/>
        <a:lstStyle/>
        <a:p>
          <a:r>
            <a:rPr lang="pt-BR" sz="2000" b="0" dirty="0">
              <a:solidFill>
                <a:schemeClr val="bg1"/>
              </a:solidFill>
              <a:latin typeface="Arial" panose="020B0604020202020204" pitchFamily="34" charset="0"/>
              <a:ea typeface="Verdana" panose="020B0604030504040204" pitchFamily="34" charset="0"/>
              <a:cs typeface="Arial" panose="020B0604020202020204" pitchFamily="34" charset="0"/>
            </a:rPr>
            <a:t>Progressão</a:t>
          </a:r>
        </a:p>
      </dgm:t>
    </dgm:pt>
    <dgm:pt modelId="{F6E9A9BF-7ED3-4036-8C4D-20D98B62DA96}" type="parTrans" cxnId="{7A570442-6436-4778-89C7-5A6A3200673E}">
      <dgm:prSet/>
      <dgm:spPr/>
      <dgm:t>
        <a:bodyPr/>
        <a:lstStyle/>
        <a:p>
          <a:endParaRPr lang="pt-BR" sz="2000">
            <a:latin typeface="Arial" panose="020B0604020202020204" pitchFamily="34" charset="0"/>
            <a:ea typeface="Verdana" panose="020B0604030504040204" pitchFamily="34" charset="0"/>
            <a:cs typeface="Arial" panose="020B0604020202020204" pitchFamily="34" charset="0"/>
          </a:endParaRPr>
        </a:p>
      </dgm:t>
    </dgm:pt>
    <dgm:pt modelId="{12305202-0E3C-4543-B926-9DD169FBA880}" type="sibTrans" cxnId="{7A570442-6436-4778-89C7-5A6A3200673E}">
      <dgm:prSet/>
      <dgm:spPr/>
      <dgm:t>
        <a:bodyPr/>
        <a:lstStyle/>
        <a:p>
          <a:endParaRPr lang="pt-BR" sz="2000">
            <a:latin typeface="Arial" panose="020B0604020202020204" pitchFamily="34" charset="0"/>
            <a:ea typeface="Verdana" panose="020B0604030504040204" pitchFamily="34" charset="0"/>
            <a:cs typeface="Arial" panose="020B0604020202020204" pitchFamily="34" charset="0"/>
          </a:endParaRPr>
        </a:p>
      </dgm:t>
    </dgm:pt>
    <dgm:pt modelId="{1AAEADC4-C473-446C-BF58-464B991DB75B}">
      <dgm:prSet phldrT="[Texto]" custT="1"/>
      <dgm:spPr/>
      <dgm:t>
        <a:bodyPr/>
        <a:lstStyle/>
        <a:p>
          <a:r>
            <a:rPr lang="pt-BR" sz="2000" dirty="0">
              <a:latin typeface="Arial" panose="020B0604020202020204" pitchFamily="34" charset="0"/>
              <a:ea typeface="Verdana" panose="020B0604030504040204" pitchFamily="34" charset="0"/>
              <a:cs typeface="Arial" panose="020B0604020202020204" pitchFamily="34" charset="0"/>
            </a:rPr>
            <a:t>Determinação das Datas Mais </a:t>
          </a:r>
          <a:r>
            <a:rPr lang="pt-BR" sz="2000" b="0" i="0" u="sng" dirty="0">
              <a:latin typeface="Arial" panose="020B0604020202020204" pitchFamily="34" charset="0"/>
              <a:ea typeface="Verdana" panose="020B0604030504040204" pitchFamily="34" charset="0"/>
              <a:cs typeface="Arial" panose="020B0604020202020204" pitchFamily="34" charset="0"/>
            </a:rPr>
            <a:t>Cedo</a:t>
          </a:r>
        </a:p>
      </dgm:t>
    </dgm:pt>
    <dgm:pt modelId="{AF2F582B-0551-4555-B80E-82E6D57F1622}" type="parTrans" cxnId="{B79F41E8-9822-456D-82F4-935F498112DE}">
      <dgm:prSet/>
      <dgm:spPr/>
      <dgm:t>
        <a:bodyPr/>
        <a:lstStyle/>
        <a:p>
          <a:endParaRPr lang="pt-BR" sz="2000">
            <a:latin typeface="Arial" panose="020B0604020202020204" pitchFamily="34" charset="0"/>
            <a:ea typeface="Verdana" panose="020B0604030504040204" pitchFamily="34" charset="0"/>
            <a:cs typeface="Arial" panose="020B0604020202020204" pitchFamily="34" charset="0"/>
          </a:endParaRPr>
        </a:p>
      </dgm:t>
    </dgm:pt>
    <dgm:pt modelId="{A92D84E5-3BE9-422F-AE4A-26A5BB943DBC}" type="sibTrans" cxnId="{B79F41E8-9822-456D-82F4-935F498112DE}">
      <dgm:prSet/>
      <dgm:spPr/>
      <dgm:t>
        <a:bodyPr/>
        <a:lstStyle/>
        <a:p>
          <a:endParaRPr lang="pt-BR" sz="2000">
            <a:latin typeface="Arial" panose="020B0604020202020204" pitchFamily="34" charset="0"/>
            <a:ea typeface="Verdana" panose="020B0604030504040204" pitchFamily="34" charset="0"/>
            <a:cs typeface="Arial" panose="020B0604020202020204" pitchFamily="34" charset="0"/>
          </a:endParaRPr>
        </a:p>
      </dgm:t>
    </dgm:pt>
    <dgm:pt modelId="{701E93E2-BB0E-4286-956C-BBBD1F602076}">
      <dgm:prSet phldrT="[Texto]" custT="1"/>
      <dgm:spPr/>
      <dgm:t>
        <a:bodyPr/>
        <a:lstStyle/>
        <a:p>
          <a:r>
            <a:rPr lang="pt-BR" sz="2000" dirty="0">
              <a:latin typeface="Arial" panose="020B0604020202020204" pitchFamily="34" charset="0"/>
              <a:ea typeface="Verdana" panose="020B0604030504040204" pitchFamily="34" charset="0"/>
              <a:cs typeface="Arial" panose="020B0604020202020204" pitchFamily="34" charset="0"/>
            </a:rPr>
            <a:t>Determinação do Caminho Critico</a:t>
          </a:r>
        </a:p>
      </dgm:t>
    </dgm:pt>
    <dgm:pt modelId="{8F28BA69-E042-4832-A985-E68F23B0B721}" type="parTrans" cxnId="{37C1171F-4429-4238-9772-093946D411E6}">
      <dgm:prSet/>
      <dgm:spPr/>
      <dgm:t>
        <a:bodyPr/>
        <a:lstStyle/>
        <a:p>
          <a:endParaRPr lang="pt-BR" sz="2000">
            <a:latin typeface="Arial" panose="020B0604020202020204" pitchFamily="34" charset="0"/>
            <a:ea typeface="Verdana" panose="020B0604030504040204" pitchFamily="34" charset="0"/>
            <a:cs typeface="Arial" panose="020B0604020202020204" pitchFamily="34" charset="0"/>
          </a:endParaRPr>
        </a:p>
      </dgm:t>
    </dgm:pt>
    <dgm:pt modelId="{AEB9BFDD-C819-40BB-B1E2-50556559B92A}" type="sibTrans" cxnId="{37C1171F-4429-4238-9772-093946D411E6}">
      <dgm:prSet/>
      <dgm:spPr/>
      <dgm:t>
        <a:bodyPr/>
        <a:lstStyle/>
        <a:p>
          <a:endParaRPr lang="pt-BR" sz="2000">
            <a:latin typeface="Arial" panose="020B0604020202020204" pitchFamily="34" charset="0"/>
            <a:ea typeface="Verdana" panose="020B0604030504040204" pitchFamily="34" charset="0"/>
            <a:cs typeface="Arial" panose="020B0604020202020204" pitchFamily="34" charset="0"/>
          </a:endParaRPr>
        </a:p>
      </dgm:t>
    </dgm:pt>
    <dgm:pt modelId="{A3C11C69-1E54-46BB-901E-BB1C31D16CBC}" type="pres">
      <dgm:prSet presAssocID="{71A2CD74-13A1-4D9F-8096-4C668C47FCCA}" presName="CompostProcess" presStyleCnt="0">
        <dgm:presLayoutVars>
          <dgm:dir/>
          <dgm:resizeHandles val="exact"/>
        </dgm:presLayoutVars>
      </dgm:prSet>
      <dgm:spPr/>
    </dgm:pt>
    <dgm:pt modelId="{DB349E2C-2017-443D-8A00-B9923A94B265}" type="pres">
      <dgm:prSet presAssocID="{71A2CD74-13A1-4D9F-8096-4C668C47FCCA}" presName="arrow" presStyleLbl="bgShp" presStyleIdx="0" presStyleCnt="1"/>
      <dgm:spPr>
        <a:solidFill>
          <a:srgbClr val="FFCCFF"/>
        </a:solidFill>
        <a:ln>
          <a:solidFill>
            <a:srgbClr val="FF0000"/>
          </a:solidFill>
        </a:ln>
        <a:scene3d>
          <a:camera prst="orthographicFront"/>
          <a:lightRig rig="threePt" dir="t">
            <a:rot lat="0" lon="0" rev="7500000"/>
          </a:lightRig>
        </a:scene3d>
        <a:sp3d z="-152400" extrusionH="63500" prstMaterial="matte">
          <a:bevelT w="144450" h="6350"/>
          <a:contourClr>
            <a:schemeClr val="bg1"/>
          </a:contourClr>
        </a:sp3d>
      </dgm:spPr>
    </dgm:pt>
    <dgm:pt modelId="{8FDD49BF-F7D9-4222-803C-7BCFA18CF8B6}" type="pres">
      <dgm:prSet presAssocID="{71A2CD74-13A1-4D9F-8096-4C668C47FCCA}" presName="linearProcess" presStyleCnt="0"/>
      <dgm:spPr/>
    </dgm:pt>
    <dgm:pt modelId="{1A22086A-838A-4D00-AA71-4677295E6183}" type="pres">
      <dgm:prSet presAssocID="{3C0433FF-61B5-4264-BFC9-4B73F938738F}" presName="textNode" presStyleLbl="node1" presStyleIdx="0" presStyleCnt="3">
        <dgm:presLayoutVars>
          <dgm:bulletEnabled val="1"/>
        </dgm:presLayoutVars>
      </dgm:prSet>
      <dgm:spPr/>
    </dgm:pt>
    <dgm:pt modelId="{4B9D8831-5CC9-4840-A2F9-43895F5697DC}" type="pres">
      <dgm:prSet presAssocID="{12305202-0E3C-4543-B926-9DD169FBA880}" presName="sibTrans" presStyleCnt="0"/>
      <dgm:spPr/>
    </dgm:pt>
    <dgm:pt modelId="{18AB851F-09E2-4948-B0D7-4B2D122B0E1B}" type="pres">
      <dgm:prSet presAssocID="{1AAEADC4-C473-446C-BF58-464B991DB75B}" presName="textNode" presStyleLbl="node1" presStyleIdx="1" presStyleCnt="3">
        <dgm:presLayoutVars>
          <dgm:bulletEnabled val="1"/>
        </dgm:presLayoutVars>
      </dgm:prSet>
      <dgm:spPr/>
    </dgm:pt>
    <dgm:pt modelId="{8A5AB623-EBA0-4951-92BC-6616E76082D1}" type="pres">
      <dgm:prSet presAssocID="{A92D84E5-3BE9-422F-AE4A-26A5BB943DBC}" presName="sibTrans" presStyleCnt="0"/>
      <dgm:spPr/>
    </dgm:pt>
    <dgm:pt modelId="{7E3FD0CF-9B73-4151-A688-DCA08E483931}" type="pres">
      <dgm:prSet presAssocID="{701E93E2-BB0E-4286-956C-BBBD1F602076}" presName="textNode" presStyleLbl="node1" presStyleIdx="2" presStyleCnt="3">
        <dgm:presLayoutVars>
          <dgm:bulletEnabled val="1"/>
        </dgm:presLayoutVars>
      </dgm:prSet>
      <dgm:spPr/>
    </dgm:pt>
  </dgm:ptLst>
  <dgm:cxnLst>
    <dgm:cxn modelId="{37C1171F-4429-4238-9772-093946D411E6}" srcId="{71A2CD74-13A1-4D9F-8096-4C668C47FCCA}" destId="{701E93E2-BB0E-4286-956C-BBBD1F602076}" srcOrd="2" destOrd="0" parTransId="{8F28BA69-E042-4832-A985-E68F23B0B721}" sibTransId="{AEB9BFDD-C819-40BB-B1E2-50556559B92A}"/>
    <dgm:cxn modelId="{D35FDF29-F4EF-4D6D-9DB5-56ACCB281E52}" type="presOf" srcId="{701E93E2-BB0E-4286-956C-BBBD1F602076}" destId="{7E3FD0CF-9B73-4151-A688-DCA08E483931}" srcOrd="0" destOrd="0" presId="urn:microsoft.com/office/officeart/2005/8/layout/hProcess9"/>
    <dgm:cxn modelId="{9E762438-1889-42D9-9D95-56433C891F7E}" type="presOf" srcId="{1AAEADC4-C473-446C-BF58-464B991DB75B}" destId="{18AB851F-09E2-4948-B0D7-4B2D122B0E1B}" srcOrd="0" destOrd="0" presId="urn:microsoft.com/office/officeart/2005/8/layout/hProcess9"/>
    <dgm:cxn modelId="{D0B4833D-04DE-4254-B2B1-4CF9E22229D1}" type="presOf" srcId="{71A2CD74-13A1-4D9F-8096-4C668C47FCCA}" destId="{A3C11C69-1E54-46BB-901E-BB1C31D16CBC}" srcOrd="0" destOrd="0" presId="urn:microsoft.com/office/officeart/2005/8/layout/hProcess9"/>
    <dgm:cxn modelId="{7A570442-6436-4778-89C7-5A6A3200673E}" srcId="{71A2CD74-13A1-4D9F-8096-4C668C47FCCA}" destId="{3C0433FF-61B5-4264-BFC9-4B73F938738F}" srcOrd="0" destOrd="0" parTransId="{F6E9A9BF-7ED3-4036-8C4D-20D98B62DA96}" sibTransId="{12305202-0E3C-4543-B926-9DD169FBA880}"/>
    <dgm:cxn modelId="{FB49C9CD-DC87-46FA-A4C3-8CA8A4EAF976}" type="presOf" srcId="{3C0433FF-61B5-4264-BFC9-4B73F938738F}" destId="{1A22086A-838A-4D00-AA71-4677295E6183}" srcOrd="0" destOrd="0" presId="urn:microsoft.com/office/officeart/2005/8/layout/hProcess9"/>
    <dgm:cxn modelId="{B79F41E8-9822-456D-82F4-935F498112DE}" srcId="{71A2CD74-13A1-4D9F-8096-4C668C47FCCA}" destId="{1AAEADC4-C473-446C-BF58-464B991DB75B}" srcOrd="1" destOrd="0" parTransId="{AF2F582B-0551-4555-B80E-82E6D57F1622}" sibTransId="{A92D84E5-3BE9-422F-AE4A-26A5BB943DBC}"/>
    <dgm:cxn modelId="{7F23D5D9-BDF1-42CA-B789-5FF707336281}" type="presParOf" srcId="{A3C11C69-1E54-46BB-901E-BB1C31D16CBC}" destId="{DB349E2C-2017-443D-8A00-B9923A94B265}" srcOrd="0" destOrd="0" presId="urn:microsoft.com/office/officeart/2005/8/layout/hProcess9"/>
    <dgm:cxn modelId="{AFF22C51-73EA-4DFD-8233-D0C5FAFA976D}" type="presParOf" srcId="{A3C11C69-1E54-46BB-901E-BB1C31D16CBC}" destId="{8FDD49BF-F7D9-4222-803C-7BCFA18CF8B6}" srcOrd="1" destOrd="0" presId="urn:microsoft.com/office/officeart/2005/8/layout/hProcess9"/>
    <dgm:cxn modelId="{1C7A6862-C4FE-4977-89E8-8D71FC7C964F}" type="presParOf" srcId="{8FDD49BF-F7D9-4222-803C-7BCFA18CF8B6}" destId="{1A22086A-838A-4D00-AA71-4677295E6183}" srcOrd="0" destOrd="0" presId="urn:microsoft.com/office/officeart/2005/8/layout/hProcess9"/>
    <dgm:cxn modelId="{34012262-2FE5-4117-A568-BB876FEB44AE}" type="presParOf" srcId="{8FDD49BF-F7D9-4222-803C-7BCFA18CF8B6}" destId="{4B9D8831-5CC9-4840-A2F9-43895F5697DC}" srcOrd="1" destOrd="0" presId="urn:microsoft.com/office/officeart/2005/8/layout/hProcess9"/>
    <dgm:cxn modelId="{42394532-B960-4794-8D00-EA4FFC14167B}" type="presParOf" srcId="{8FDD49BF-F7D9-4222-803C-7BCFA18CF8B6}" destId="{18AB851F-09E2-4948-B0D7-4B2D122B0E1B}" srcOrd="2" destOrd="0" presId="urn:microsoft.com/office/officeart/2005/8/layout/hProcess9"/>
    <dgm:cxn modelId="{F285BBB0-2C38-4904-BCF2-E3E26AA832F3}" type="presParOf" srcId="{8FDD49BF-F7D9-4222-803C-7BCFA18CF8B6}" destId="{8A5AB623-EBA0-4951-92BC-6616E76082D1}" srcOrd="3" destOrd="0" presId="urn:microsoft.com/office/officeart/2005/8/layout/hProcess9"/>
    <dgm:cxn modelId="{E6C2F621-46DC-49AC-B358-59F97A66E5C4}" type="presParOf" srcId="{8FDD49BF-F7D9-4222-803C-7BCFA18CF8B6}" destId="{7E3FD0CF-9B73-4151-A688-DCA08E483931}" srcOrd="4" destOrd="0" presId="urn:microsoft.com/office/officeart/2005/8/layout/hProcess9"/>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71A2CD74-13A1-4D9F-8096-4C668C47FCCA}" type="doc">
      <dgm:prSet loTypeId="urn:microsoft.com/office/officeart/2005/8/layout/hProcess9" loCatId="process" qsTypeId="urn:microsoft.com/office/officeart/2005/8/quickstyle/3d2" qsCatId="3D" csTypeId="urn:microsoft.com/office/officeart/2005/8/colors/accent0_1" csCatId="mainScheme" phldr="1"/>
      <dgm:spPr/>
    </dgm:pt>
    <dgm:pt modelId="{3C0433FF-61B5-4264-BFC9-4B73F938738F}">
      <dgm:prSet phldrT="[Texto]" custT="1"/>
      <dgm:spPr>
        <a:solidFill>
          <a:srgbClr val="0000FF"/>
        </a:solidFill>
      </dgm:spPr>
      <dgm:t>
        <a:bodyPr/>
        <a:lstStyle/>
        <a:p>
          <a:r>
            <a:rPr lang="pt-BR" sz="2000" b="0" dirty="0">
              <a:solidFill>
                <a:schemeClr val="bg1"/>
              </a:solidFill>
              <a:latin typeface="Arial" panose="020B0604020202020204" pitchFamily="34" charset="0"/>
              <a:ea typeface="Verdana" panose="020B0604030504040204" pitchFamily="34" charset="0"/>
              <a:cs typeface="Arial" panose="020B0604020202020204" pitchFamily="34" charset="0"/>
            </a:rPr>
            <a:t>Regressão</a:t>
          </a:r>
        </a:p>
      </dgm:t>
    </dgm:pt>
    <dgm:pt modelId="{F6E9A9BF-7ED3-4036-8C4D-20D98B62DA96}" type="parTrans" cxnId="{7A570442-6436-4778-89C7-5A6A3200673E}">
      <dgm:prSet/>
      <dgm:spPr/>
      <dgm:t>
        <a:bodyPr/>
        <a:lstStyle/>
        <a:p>
          <a:endParaRPr lang="pt-BR" sz="2000">
            <a:latin typeface="Arial" panose="020B0604020202020204" pitchFamily="34" charset="0"/>
            <a:ea typeface="Verdana" panose="020B0604030504040204" pitchFamily="34" charset="0"/>
            <a:cs typeface="Arial" panose="020B0604020202020204" pitchFamily="34" charset="0"/>
          </a:endParaRPr>
        </a:p>
      </dgm:t>
    </dgm:pt>
    <dgm:pt modelId="{12305202-0E3C-4543-B926-9DD169FBA880}" type="sibTrans" cxnId="{7A570442-6436-4778-89C7-5A6A3200673E}">
      <dgm:prSet/>
      <dgm:spPr/>
      <dgm:t>
        <a:bodyPr/>
        <a:lstStyle/>
        <a:p>
          <a:endParaRPr lang="pt-BR" sz="2000">
            <a:latin typeface="Arial" panose="020B0604020202020204" pitchFamily="34" charset="0"/>
            <a:ea typeface="Verdana" panose="020B0604030504040204" pitchFamily="34" charset="0"/>
            <a:cs typeface="Arial" panose="020B0604020202020204" pitchFamily="34" charset="0"/>
          </a:endParaRPr>
        </a:p>
      </dgm:t>
    </dgm:pt>
    <dgm:pt modelId="{1AAEADC4-C473-446C-BF58-464B991DB75B}">
      <dgm:prSet phldrT="[Texto]" custT="1"/>
      <dgm:spPr/>
      <dgm:t>
        <a:bodyPr/>
        <a:lstStyle/>
        <a:p>
          <a:r>
            <a:rPr lang="pt-BR" sz="2000" dirty="0">
              <a:latin typeface="Arial" panose="020B0604020202020204" pitchFamily="34" charset="0"/>
              <a:ea typeface="Verdana" panose="020B0604030504040204" pitchFamily="34" charset="0"/>
              <a:cs typeface="Arial" panose="020B0604020202020204" pitchFamily="34" charset="0"/>
            </a:rPr>
            <a:t>Determinação das Datas Mais </a:t>
          </a:r>
          <a:r>
            <a:rPr lang="pt-BR" sz="2000" u="sng" dirty="0">
              <a:latin typeface="Arial" panose="020B0604020202020204" pitchFamily="34" charset="0"/>
              <a:ea typeface="Verdana" panose="020B0604030504040204" pitchFamily="34" charset="0"/>
              <a:cs typeface="Arial" panose="020B0604020202020204" pitchFamily="34" charset="0"/>
            </a:rPr>
            <a:t>Tarde</a:t>
          </a:r>
        </a:p>
      </dgm:t>
    </dgm:pt>
    <dgm:pt modelId="{AF2F582B-0551-4555-B80E-82E6D57F1622}" type="parTrans" cxnId="{B79F41E8-9822-456D-82F4-935F498112DE}">
      <dgm:prSet/>
      <dgm:spPr/>
      <dgm:t>
        <a:bodyPr/>
        <a:lstStyle/>
        <a:p>
          <a:endParaRPr lang="pt-BR" sz="2000">
            <a:latin typeface="Arial" panose="020B0604020202020204" pitchFamily="34" charset="0"/>
            <a:ea typeface="Verdana" panose="020B0604030504040204" pitchFamily="34" charset="0"/>
            <a:cs typeface="Arial" panose="020B0604020202020204" pitchFamily="34" charset="0"/>
          </a:endParaRPr>
        </a:p>
      </dgm:t>
    </dgm:pt>
    <dgm:pt modelId="{A92D84E5-3BE9-422F-AE4A-26A5BB943DBC}" type="sibTrans" cxnId="{B79F41E8-9822-456D-82F4-935F498112DE}">
      <dgm:prSet/>
      <dgm:spPr/>
      <dgm:t>
        <a:bodyPr/>
        <a:lstStyle/>
        <a:p>
          <a:endParaRPr lang="pt-BR" sz="2000">
            <a:latin typeface="Arial" panose="020B0604020202020204" pitchFamily="34" charset="0"/>
            <a:ea typeface="Verdana" panose="020B0604030504040204" pitchFamily="34" charset="0"/>
            <a:cs typeface="Arial" panose="020B0604020202020204" pitchFamily="34" charset="0"/>
          </a:endParaRPr>
        </a:p>
      </dgm:t>
    </dgm:pt>
    <dgm:pt modelId="{701E93E2-BB0E-4286-956C-BBBD1F602076}">
      <dgm:prSet phldrT="[Texto]" custT="1"/>
      <dgm:spPr/>
      <dgm:t>
        <a:bodyPr/>
        <a:lstStyle/>
        <a:p>
          <a:r>
            <a:rPr lang="pt-BR" sz="2000" dirty="0">
              <a:latin typeface="Arial" panose="020B0604020202020204" pitchFamily="34" charset="0"/>
              <a:ea typeface="Verdana" panose="020B0604030504040204" pitchFamily="34" charset="0"/>
              <a:cs typeface="Arial" panose="020B0604020202020204" pitchFamily="34" charset="0"/>
            </a:rPr>
            <a:t>Cálculo das Folgas</a:t>
          </a:r>
        </a:p>
      </dgm:t>
    </dgm:pt>
    <dgm:pt modelId="{8F28BA69-E042-4832-A985-E68F23B0B721}" type="parTrans" cxnId="{37C1171F-4429-4238-9772-093946D411E6}">
      <dgm:prSet/>
      <dgm:spPr/>
      <dgm:t>
        <a:bodyPr/>
        <a:lstStyle/>
        <a:p>
          <a:endParaRPr lang="pt-BR" sz="2000">
            <a:latin typeface="Arial" panose="020B0604020202020204" pitchFamily="34" charset="0"/>
            <a:ea typeface="Verdana" panose="020B0604030504040204" pitchFamily="34" charset="0"/>
            <a:cs typeface="Arial" panose="020B0604020202020204" pitchFamily="34" charset="0"/>
          </a:endParaRPr>
        </a:p>
      </dgm:t>
    </dgm:pt>
    <dgm:pt modelId="{AEB9BFDD-C819-40BB-B1E2-50556559B92A}" type="sibTrans" cxnId="{37C1171F-4429-4238-9772-093946D411E6}">
      <dgm:prSet/>
      <dgm:spPr/>
      <dgm:t>
        <a:bodyPr/>
        <a:lstStyle/>
        <a:p>
          <a:endParaRPr lang="pt-BR" sz="2000">
            <a:latin typeface="Arial" panose="020B0604020202020204" pitchFamily="34" charset="0"/>
            <a:ea typeface="Verdana" panose="020B0604030504040204" pitchFamily="34" charset="0"/>
            <a:cs typeface="Arial" panose="020B0604020202020204" pitchFamily="34" charset="0"/>
          </a:endParaRPr>
        </a:p>
      </dgm:t>
    </dgm:pt>
    <dgm:pt modelId="{A3C11C69-1E54-46BB-901E-BB1C31D16CBC}" type="pres">
      <dgm:prSet presAssocID="{71A2CD74-13A1-4D9F-8096-4C668C47FCCA}" presName="CompostProcess" presStyleCnt="0">
        <dgm:presLayoutVars>
          <dgm:dir val="rev"/>
          <dgm:resizeHandles val="exact"/>
        </dgm:presLayoutVars>
      </dgm:prSet>
      <dgm:spPr/>
    </dgm:pt>
    <dgm:pt modelId="{DB349E2C-2017-443D-8A00-B9923A94B265}" type="pres">
      <dgm:prSet presAssocID="{71A2CD74-13A1-4D9F-8096-4C668C47FCCA}" presName="arrow" presStyleLbl="bgShp" presStyleIdx="0" presStyleCnt="1" custLinFactNeighborY="3448"/>
      <dgm:spPr>
        <a:solidFill>
          <a:schemeClr val="accent6">
            <a:lumMod val="40000"/>
            <a:lumOff val="60000"/>
          </a:schemeClr>
        </a:solidFill>
        <a:ln>
          <a:solidFill>
            <a:srgbClr val="0000FF"/>
          </a:solidFill>
        </a:ln>
        <a:scene3d>
          <a:camera prst="orthographicFront"/>
          <a:lightRig rig="threePt" dir="t">
            <a:rot lat="0" lon="0" rev="7500000"/>
          </a:lightRig>
        </a:scene3d>
        <a:sp3d z="-152400" extrusionH="63500" prstMaterial="matte">
          <a:bevelT w="144450" h="6350"/>
          <a:contourClr>
            <a:schemeClr val="bg1"/>
          </a:contourClr>
        </a:sp3d>
      </dgm:spPr>
    </dgm:pt>
    <dgm:pt modelId="{8FDD49BF-F7D9-4222-803C-7BCFA18CF8B6}" type="pres">
      <dgm:prSet presAssocID="{71A2CD74-13A1-4D9F-8096-4C668C47FCCA}" presName="linearProcess" presStyleCnt="0"/>
      <dgm:spPr/>
    </dgm:pt>
    <dgm:pt modelId="{1A22086A-838A-4D00-AA71-4677295E6183}" type="pres">
      <dgm:prSet presAssocID="{3C0433FF-61B5-4264-BFC9-4B73F938738F}" presName="textNode" presStyleLbl="node1" presStyleIdx="0" presStyleCnt="3">
        <dgm:presLayoutVars>
          <dgm:bulletEnabled val="1"/>
        </dgm:presLayoutVars>
      </dgm:prSet>
      <dgm:spPr/>
    </dgm:pt>
    <dgm:pt modelId="{4B9D8831-5CC9-4840-A2F9-43895F5697DC}" type="pres">
      <dgm:prSet presAssocID="{12305202-0E3C-4543-B926-9DD169FBA880}" presName="sibTrans" presStyleCnt="0"/>
      <dgm:spPr/>
    </dgm:pt>
    <dgm:pt modelId="{18AB851F-09E2-4948-B0D7-4B2D122B0E1B}" type="pres">
      <dgm:prSet presAssocID="{1AAEADC4-C473-446C-BF58-464B991DB75B}" presName="textNode" presStyleLbl="node1" presStyleIdx="1" presStyleCnt="3">
        <dgm:presLayoutVars>
          <dgm:bulletEnabled val="1"/>
        </dgm:presLayoutVars>
      </dgm:prSet>
      <dgm:spPr/>
    </dgm:pt>
    <dgm:pt modelId="{8A5AB623-EBA0-4951-92BC-6616E76082D1}" type="pres">
      <dgm:prSet presAssocID="{A92D84E5-3BE9-422F-AE4A-26A5BB943DBC}" presName="sibTrans" presStyleCnt="0"/>
      <dgm:spPr/>
    </dgm:pt>
    <dgm:pt modelId="{7E3FD0CF-9B73-4151-A688-DCA08E483931}" type="pres">
      <dgm:prSet presAssocID="{701E93E2-BB0E-4286-956C-BBBD1F602076}" presName="textNode" presStyleLbl="node1" presStyleIdx="2" presStyleCnt="3">
        <dgm:presLayoutVars>
          <dgm:bulletEnabled val="1"/>
        </dgm:presLayoutVars>
      </dgm:prSet>
      <dgm:spPr/>
    </dgm:pt>
  </dgm:ptLst>
  <dgm:cxnLst>
    <dgm:cxn modelId="{37C1171F-4429-4238-9772-093946D411E6}" srcId="{71A2CD74-13A1-4D9F-8096-4C668C47FCCA}" destId="{701E93E2-BB0E-4286-956C-BBBD1F602076}" srcOrd="2" destOrd="0" parTransId="{8F28BA69-E042-4832-A985-E68F23B0B721}" sibTransId="{AEB9BFDD-C819-40BB-B1E2-50556559B92A}"/>
    <dgm:cxn modelId="{D35FDF29-F4EF-4D6D-9DB5-56ACCB281E52}" type="presOf" srcId="{701E93E2-BB0E-4286-956C-BBBD1F602076}" destId="{7E3FD0CF-9B73-4151-A688-DCA08E483931}" srcOrd="0" destOrd="0" presId="urn:microsoft.com/office/officeart/2005/8/layout/hProcess9"/>
    <dgm:cxn modelId="{9E762438-1889-42D9-9D95-56433C891F7E}" type="presOf" srcId="{1AAEADC4-C473-446C-BF58-464B991DB75B}" destId="{18AB851F-09E2-4948-B0D7-4B2D122B0E1B}" srcOrd="0" destOrd="0" presId="urn:microsoft.com/office/officeart/2005/8/layout/hProcess9"/>
    <dgm:cxn modelId="{D0B4833D-04DE-4254-B2B1-4CF9E22229D1}" type="presOf" srcId="{71A2CD74-13A1-4D9F-8096-4C668C47FCCA}" destId="{A3C11C69-1E54-46BB-901E-BB1C31D16CBC}" srcOrd="0" destOrd="0" presId="urn:microsoft.com/office/officeart/2005/8/layout/hProcess9"/>
    <dgm:cxn modelId="{7A570442-6436-4778-89C7-5A6A3200673E}" srcId="{71A2CD74-13A1-4D9F-8096-4C668C47FCCA}" destId="{3C0433FF-61B5-4264-BFC9-4B73F938738F}" srcOrd="0" destOrd="0" parTransId="{F6E9A9BF-7ED3-4036-8C4D-20D98B62DA96}" sibTransId="{12305202-0E3C-4543-B926-9DD169FBA880}"/>
    <dgm:cxn modelId="{FB49C9CD-DC87-46FA-A4C3-8CA8A4EAF976}" type="presOf" srcId="{3C0433FF-61B5-4264-BFC9-4B73F938738F}" destId="{1A22086A-838A-4D00-AA71-4677295E6183}" srcOrd="0" destOrd="0" presId="urn:microsoft.com/office/officeart/2005/8/layout/hProcess9"/>
    <dgm:cxn modelId="{B79F41E8-9822-456D-82F4-935F498112DE}" srcId="{71A2CD74-13A1-4D9F-8096-4C668C47FCCA}" destId="{1AAEADC4-C473-446C-BF58-464B991DB75B}" srcOrd="1" destOrd="0" parTransId="{AF2F582B-0551-4555-B80E-82E6D57F1622}" sibTransId="{A92D84E5-3BE9-422F-AE4A-26A5BB943DBC}"/>
    <dgm:cxn modelId="{7F23D5D9-BDF1-42CA-B789-5FF707336281}" type="presParOf" srcId="{A3C11C69-1E54-46BB-901E-BB1C31D16CBC}" destId="{DB349E2C-2017-443D-8A00-B9923A94B265}" srcOrd="0" destOrd="0" presId="urn:microsoft.com/office/officeart/2005/8/layout/hProcess9"/>
    <dgm:cxn modelId="{AFF22C51-73EA-4DFD-8233-D0C5FAFA976D}" type="presParOf" srcId="{A3C11C69-1E54-46BB-901E-BB1C31D16CBC}" destId="{8FDD49BF-F7D9-4222-803C-7BCFA18CF8B6}" srcOrd="1" destOrd="0" presId="urn:microsoft.com/office/officeart/2005/8/layout/hProcess9"/>
    <dgm:cxn modelId="{1C7A6862-C4FE-4977-89E8-8D71FC7C964F}" type="presParOf" srcId="{8FDD49BF-F7D9-4222-803C-7BCFA18CF8B6}" destId="{1A22086A-838A-4D00-AA71-4677295E6183}" srcOrd="0" destOrd="0" presId="urn:microsoft.com/office/officeart/2005/8/layout/hProcess9"/>
    <dgm:cxn modelId="{34012262-2FE5-4117-A568-BB876FEB44AE}" type="presParOf" srcId="{8FDD49BF-F7D9-4222-803C-7BCFA18CF8B6}" destId="{4B9D8831-5CC9-4840-A2F9-43895F5697DC}" srcOrd="1" destOrd="0" presId="urn:microsoft.com/office/officeart/2005/8/layout/hProcess9"/>
    <dgm:cxn modelId="{42394532-B960-4794-8D00-EA4FFC14167B}" type="presParOf" srcId="{8FDD49BF-F7D9-4222-803C-7BCFA18CF8B6}" destId="{18AB851F-09E2-4948-B0D7-4B2D122B0E1B}" srcOrd="2" destOrd="0" presId="urn:microsoft.com/office/officeart/2005/8/layout/hProcess9"/>
    <dgm:cxn modelId="{F285BBB0-2C38-4904-BCF2-E3E26AA832F3}" type="presParOf" srcId="{8FDD49BF-F7D9-4222-803C-7BCFA18CF8B6}" destId="{8A5AB623-EBA0-4951-92BC-6616E76082D1}" srcOrd="3" destOrd="0" presId="urn:microsoft.com/office/officeart/2005/8/layout/hProcess9"/>
    <dgm:cxn modelId="{E6C2F621-46DC-49AC-B358-59F97A66E5C4}" type="presParOf" srcId="{8FDD49BF-F7D9-4222-803C-7BCFA18CF8B6}" destId="{7E3FD0CF-9B73-4151-A688-DCA08E483931}" srcOrd="4" destOrd="0" presId="urn:microsoft.com/office/officeart/2005/8/layout/hProcess9"/>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6A197502-019A-47D5-AD61-55C71E3E8221}" type="doc">
      <dgm:prSet loTypeId="urn:microsoft.com/office/officeart/2005/8/layout/vList3" loCatId="picture" qsTypeId="urn:microsoft.com/office/officeart/2005/8/quickstyle/simple1" qsCatId="simple" csTypeId="urn:microsoft.com/office/officeart/2005/8/colors/accent0_1" csCatId="mainScheme" phldr="1"/>
      <dgm:spPr/>
    </dgm:pt>
    <dgm:pt modelId="{1E046B5C-A4FA-44BA-98C9-8758D694FEC8}">
      <dgm:prSet phldrT="[Texto]" custT="1"/>
      <dgm:spPr/>
      <dgm:t>
        <a:bodyPr/>
        <a:lstStyle/>
        <a:p>
          <a:pPr algn="just"/>
          <a:r>
            <a:rPr lang="pt-BR" sz="2400" b="1" dirty="0">
              <a:latin typeface="+mn-lt"/>
              <a:ea typeface="Verdana" panose="020B0604030504040204" pitchFamily="34" charset="0"/>
              <a:cs typeface="Verdana" panose="020B0604030504040204" pitchFamily="34" charset="0"/>
            </a:rPr>
            <a:t>Benefício</a:t>
          </a:r>
          <a:r>
            <a:rPr lang="pt-BR" sz="2400" dirty="0">
              <a:latin typeface="+mn-lt"/>
              <a:ea typeface="Verdana" panose="020B0604030504040204" pitchFamily="34" charset="0"/>
              <a:cs typeface="Verdana" panose="020B0604030504040204" pitchFamily="34" charset="0"/>
            </a:rPr>
            <a:t> – Manter a linha de base do cronograma ao longo de todo o projeto, sinalizando, quando necessário, as ações corretivas que deverão ser implementadas para readequação do cronograma.  </a:t>
          </a:r>
        </a:p>
      </dgm:t>
    </dgm:pt>
    <dgm:pt modelId="{F9E4326A-677C-40B4-9150-77D2FA7D5995}" type="parTrans" cxnId="{0C5D9009-E221-4036-ABF6-9208D576C872}">
      <dgm:prSet/>
      <dgm:spPr/>
      <dgm:t>
        <a:bodyPr/>
        <a:lstStyle/>
        <a:p>
          <a:endParaRPr lang="pt-BR" sz="1800">
            <a:latin typeface="Verdana" panose="020B0604030504040204" pitchFamily="34" charset="0"/>
            <a:ea typeface="Verdana" panose="020B0604030504040204" pitchFamily="34" charset="0"/>
            <a:cs typeface="Verdana" panose="020B0604030504040204" pitchFamily="34" charset="0"/>
          </a:endParaRPr>
        </a:p>
      </dgm:t>
    </dgm:pt>
    <dgm:pt modelId="{6C62EFA5-7FE9-45D1-8D98-31E4B5C38028}" type="sibTrans" cxnId="{0C5D9009-E221-4036-ABF6-9208D576C872}">
      <dgm:prSet/>
      <dgm:spPr/>
      <dgm:t>
        <a:bodyPr/>
        <a:lstStyle/>
        <a:p>
          <a:endParaRPr lang="pt-BR" sz="1800">
            <a:latin typeface="Verdana" panose="020B0604030504040204" pitchFamily="34" charset="0"/>
            <a:ea typeface="Verdana" panose="020B0604030504040204" pitchFamily="34" charset="0"/>
            <a:cs typeface="Verdana" panose="020B0604030504040204" pitchFamily="34" charset="0"/>
          </a:endParaRPr>
        </a:p>
      </dgm:t>
    </dgm:pt>
    <dgm:pt modelId="{6862EF46-F8BB-4185-A54D-C9BB338A6B88}" type="pres">
      <dgm:prSet presAssocID="{6A197502-019A-47D5-AD61-55C71E3E8221}" presName="linearFlow" presStyleCnt="0">
        <dgm:presLayoutVars>
          <dgm:dir/>
          <dgm:resizeHandles val="exact"/>
        </dgm:presLayoutVars>
      </dgm:prSet>
      <dgm:spPr/>
    </dgm:pt>
    <dgm:pt modelId="{3877B721-890D-4320-88FE-A70833B9D00F}" type="pres">
      <dgm:prSet presAssocID="{1E046B5C-A4FA-44BA-98C9-8758D694FEC8}" presName="composite" presStyleCnt="0"/>
      <dgm:spPr/>
    </dgm:pt>
    <dgm:pt modelId="{15133211-2EE8-4DE1-A613-715C7C252194}" type="pres">
      <dgm:prSet presAssocID="{1E046B5C-A4FA-44BA-98C9-8758D694FEC8}" presName="imgShp" presStyleLbl="fgImgPlace1" presStyleIdx="0" presStyleCnt="1"/>
      <dgm:spPr>
        <a:blipFill rotWithShape="1">
          <a:blip xmlns:r="http://schemas.openxmlformats.org/officeDocument/2006/relationships" r:embed="rId1"/>
          <a:stretch>
            <a:fillRect/>
          </a:stretch>
        </a:blipFill>
      </dgm:spPr>
    </dgm:pt>
    <dgm:pt modelId="{95480F8E-2103-401F-8E9C-3812EADD3768}" type="pres">
      <dgm:prSet presAssocID="{1E046B5C-A4FA-44BA-98C9-8758D694FEC8}" presName="txShp" presStyleLbl="node1" presStyleIdx="0" presStyleCnt="1" custScaleX="86167">
        <dgm:presLayoutVars>
          <dgm:bulletEnabled val="1"/>
        </dgm:presLayoutVars>
      </dgm:prSet>
      <dgm:spPr/>
    </dgm:pt>
  </dgm:ptLst>
  <dgm:cxnLst>
    <dgm:cxn modelId="{0C5D9009-E221-4036-ABF6-9208D576C872}" srcId="{6A197502-019A-47D5-AD61-55C71E3E8221}" destId="{1E046B5C-A4FA-44BA-98C9-8758D694FEC8}" srcOrd="0" destOrd="0" parTransId="{F9E4326A-677C-40B4-9150-77D2FA7D5995}" sibTransId="{6C62EFA5-7FE9-45D1-8D98-31E4B5C38028}"/>
    <dgm:cxn modelId="{F91B706D-EC53-44BB-81E4-0D8A87763E51}" type="presOf" srcId="{6A197502-019A-47D5-AD61-55C71E3E8221}" destId="{6862EF46-F8BB-4185-A54D-C9BB338A6B88}" srcOrd="0" destOrd="0" presId="urn:microsoft.com/office/officeart/2005/8/layout/vList3"/>
    <dgm:cxn modelId="{28FD26E9-38BA-490D-AFF1-0100979BC19D}" type="presOf" srcId="{1E046B5C-A4FA-44BA-98C9-8758D694FEC8}" destId="{95480F8E-2103-401F-8E9C-3812EADD3768}" srcOrd="0" destOrd="0" presId="urn:microsoft.com/office/officeart/2005/8/layout/vList3"/>
    <dgm:cxn modelId="{05ED415C-19BF-45F8-A652-FF6E6DFC8262}" type="presParOf" srcId="{6862EF46-F8BB-4185-A54D-C9BB338A6B88}" destId="{3877B721-890D-4320-88FE-A70833B9D00F}" srcOrd="0" destOrd="0" presId="urn:microsoft.com/office/officeart/2005/8/layout/vList3"/>
    <dgm:cxn modelId="{75172274-25E6-4273-BB5B-A0D361C65B45}" type="presParOf" srcId="{3877B721-890D-4320-88FE-A70833B9D00F}" destId="{15133211-2EE8-4DE1-A613-715C7C252194}" srcOrd="0" destOrd="0" presId="urn:microsoft.com/office/officeart/2005/8/layout/vList3"/>
    <dgm:cxn modelId="{200F2A63-83EE-4458-9033-16B42C1E39F5}" type="presParOf" srcId="{3877B721-890D-4320-88FE-A70833B9D00F}" destId="{95480F8E-2103-401F-8E9C-3812EADD3768}"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3446E83C-FBA3-4BA3-A4F3-40B9C99F2366}" type="doc">
      <dgm:prSet loTypeId="urn:microsoft.com/office/officeart/2005/8/layout/gear1" loCatId="cycle" qsTypeId="urn:microsoft.com/office/officeart/2005/8/quickstyle/simple5" qsCatId="simple" csTypeId="urn:microsoft.com/office/officeart/2005/8/colors/accent1_2#4" csCatId="accent1" phldr="1"/>
      <dgm:spPr/>
    </dgm:pt>
    <dgm:pt modelId="{3481863B-3C6F-4529-A5AF-64771947E8FD}">
      <dgm:prSet phldrT="[Texto]" custT="1"/>
      <dgm:spPr>
        <a:solidFill>
          <a:srgbClr val="00FF00"/>
        </a:solidFill>
      </dgm:spPr>
      <dgm:t>
        <a:bodyPr/>
        <a:lstStyle/>
        <a:p>
          <a:r>
            <a:rPr lang="pt-BR" sz="2400" b="1" dirty="0">
              <a:solidFill>
                <a:schemeClr val="tx1"/>
              </a:solidFill>
              <a:latin typeface="+mn-lt"/>
              <a:ea typeface="Verdana" panose="020B0604030504040204" pitchFamily="34" charset="0"/>
              <a:cs typeface="Arial" panose="020B0604020202020204" pitchFamily="34" charset="0"/>
            </a:rPr>
            <a:t>Procedimentos</a:t>
          </a:r>
        </a:p>
      </dgm:t>
    </dgm:pt>
    <dgm:pt modelId="{BBE2C34C-7DEF-4ADB-BE36-A0199D281071}" type="parTrans" cxnId="{86D0C662-03E9-47B8-9436-516D045995F3}">
      <dgm:prSet/>
      <dgm:spPr/>
      <dgm:t>
        <a:bodyPr/>
        <a:lstStyle/>
        <a:p>
          <a:endParaRPr lang="pt-BR" sz="2800" b="1">
            <a:solidFill>
              <a:schemeClr val="tx1"/>
            </a:solidFill>
          </a:endParaRPr>
        </a:p>
      </dgm:t>
    </dgm:pt>
    <dgm:pt modelId="{CBBBD5C5-FD16-4F69-A160-E9DC6083468C}" type="sibTrans" cxnId="{86D0C662-03E9-47B8-9436-516D045995F3}">
      <dgm:prSet/>
      <dgm:spPr/>
      <dgm:t>
        <a:bodyPr/>
        <a:lstStyle/>
        <a:p>
          <a:endParaRPr lang="pt-BR" sz="2800" b="1">
            <a:solidFill>
              <a:schemeClr val="tx1"/>
            </a:solidFill>
          </a:endParaRPr>
        </a:p>
      </dgm:t>
    </dgm:pt>
    <dgm:pt modelId="{2A17D75A-6802-4679-98B4-840AF8F7FD72}">
      <dgm:prSet phldrT="[Texto]" custT="1"/>
      <dgm:spPr>
        <a:solidFill>
          <a:srgbClr val="FFC000"/>
        </a:solidFill>
      </dgm:spPr>
      <dgm:t>
        <a:bodyPr/>
        <a:lstStyle/>
        <a:p>
          <a:r>
            <a:rPr lang="pt-BR" sz="2200" b="1" dirty="0">
              <a:solidFill>
                <a:schemeClr val="tx1"/>
              </a:solidFill>
              <a:latin typeface="+mn-lt"/>
              <a:ea typeface="Verdana" panose="020B0604030504040204" pitchFamily="34" charset="0"/>
              <a:cs typeface="Arial" panose="020B0604020202020204" pitchFamily="34" charset="0"/>
            </a:rPr>
            <a:t>Processos</a:t>
          </a:r>
        </a:p>
      </dgm:t>
    </dgm:pt>
    <dgm:pt modelId="{7B839753-1B7F-4272-A36B-2D87F30AE4C2}" type="parTrans" cxnId="{1BD1B961-B0B8-410C-8196-6326B468C318}">
      <dgm:prSet/>
      <dgm:spPr/>
      <dgm:t>
        <a:bodyPr/>
        <a:lstStyle/>
        <a:p>
          <a:endParaRPr lang="pt-BR" sz="2800" b="1">
            <a:solidFill>
              <a:schemeClr val="tx1"/>
            </a:solidFill>
          </a:endParaRPr>
        </a:p>
      </dgm:t>
    </dgm:pt>
    <dgm:pt modelId="{CB6501DE-634C-45CA-8ECE-5709E3ED4301}" type="sibTrans" cxnId="{1BD1B961-B0B8-410C-8196-6326B468C318}">
      <dgm:prSet/>
      <dgm:spPr/>
      <dgm:t>
        <a:bodyPr/>
        <a:lstStyle/>
        <a:p>
          <a:endParaRPr lang="pt-BR" sz="2800" b="1">
            <a:solidFill>
              <a:schemeClr val="tx1"/>
            </a:solidFill>
          </a:endParaRPr>
        </a:p>
      </dgm:t>
    </dgm:pt>
    <dgm:pt modelId="{D7F22AAC-D665-4A91-8B40-B350E0833083}">
      <dgm:prSet phldrT="[Texto]" custT="1"/>
      <dgm:spPr>
        <a:solidFill>
          <a:srgbClr val="FF0000"/>
        </a:solidFill>
      </dgm:spPr>
      <dgm:t>
        <a:bodyPr/>
        <a:lstStyle/>
        <a:p>
          <a:r>
            <a:rPr lang="pt-BR" sz="2400" b="1" dirty="0">
              <a:solidFill>
                <a:schemeClr val="bg1"/>
              </a:solidFill>
              <a:latin typeface="+mn-lt"/>
              <a:ea typeface="Verdana" panose="020B0604030504040204" pitchFamily="34" charset="0"/>
              <a:cs typeface="Arial" panose="020B0604020202020204" pitchFamily="34" charset="0"/>
            </a:rPr>
            <a:t>Políticas</a:t>
          </a:r>
        </a:p>
      </dgm:t>
    </dgm:pt>
    <dgm:pt modelId="{0F731B87-138C-4CBB-8B0D-3086C8E2B9D6}" type="parTrans" cxnId="{5ACA5A7D-85F5-4E15-9738-2CD60355DDFD}">
      <dgm:prSet/>
      <dgm:spPr/>
      <dgm:t>
        <a:bodyPr/>
        <a:lstStyle/>
        <a:p>
          <a:endParaRPr lang="pt-BR" sz="2800" b="1">
            <a:solidFill>
              <a:schemeClr val="tx1"/>
            </a:solidFill>
          </a:endParaRPr>
        </a:p>
      </dgm:t>
    </dgm:pt>
    <dgm:pt modelId="{04E31297-BEFD-4754-A83C-22BFAC68F05B}" type="sibTrans" cxnId="{5ACA5A7D-85F5-4E15-9738-2CD60355DDFD}">
      <dgm:prSet/>
      <dgm:spPr/>
      <dgm:t>
        <a:bodyPr/>
        <a:lstStyle/>
        <a:p>
          <a:endParaRPr lang="pt-BR" sz="2800" b="1">
            <a:solidFill>
              <a:schemeClr val="tx1"/>
            </a:solidFill>
          </a:endParaRPr>
        </a:p>
      </dgm:t>
    </dgm:pt>
    <dgm:pt modelId="{BFF0EC5E-73D6-4232-9271-B8AA373A03C8}" type="pres">
      <dgm:prSet presAssocID="{3446E83C-FBA3-4BA3-A4F3-40B9C99F2366}" presName="composite" presStyleCnt="0">
        <dgm:presLayoutVars>
          <dgm:chMax val="3"/>
          <dgm:animLvl val="lvl"/>
          <dgm:resizeHandles val="exact"/>
        </dgm:presLayoutVars>
      </dgm:prSet>
      <dgm:spPr/>
    </dgm:pt>
    <dgm:pt modelId="{1714A769-4A29-4714-B54C-6584E2729449}" type="pres">
      <dgm:prSet presAssocID="{3481863B-3C6F-4529-A5AF-64771947E8FD}" presName="gear1" presStyleLbl="node1" presStyleIdx="0" presStyleCnt="3" custLinFactNeighborX="33002" custLinFactNeighborY="-7552">
        <dgm:presLayoutVars>
          <dgm:chMax val="1"/>
          <dgm:bulletEnabled val="1"/>
        </dgm:presLayoutVars>
      </dgm:prSet>
      <dgm:spPr/>
    </dgm:pt>
    <dgm:pt modelId="{C76C6627-7F87-4C49-B38D-B1793BA72041}" type="pres">
      <dgm:prSet presAssocID="{3481863B-3C6F-4529-A5AF-64771947E8FD}" presName="gear1srcNode" presStyleLbl="node1" presStyleIdx="0" presStyleCnt="3"/>
      <dgm:spPr/>
    </dgm:pt>
    <dgm:pt modelId="{1FBCCD55-EA93-49A8-B0ED-B6040D8F95BB}" type="pres">
      <dgm:prSet presAssocID="{3481863B-3C6F-4529-A5AF-64771947E8FD}" presName="gear1dstNode" presStyleLbl="node1" presStyleIdx="0" presStyleCnt="3"/>
      <dgm:spPr/>
    </dgm:pt>
    <dgm:pt modelId="{1181043B-A839-42EB-B8C0-94B419E77D60}" type="pres">
      <dgm:prSet presAssocID="{2A17D75A-6802-4679-98B4-840AF8F7FD72}" presName="gear2" presStyleLbl="node1" presStyleIdx="1" presStyleCnt="3">
        <dgm:presLayoutVars>
          <dgm:chMax val="1"/>
          <dgm:bulletEnabled val="1"/>
        </dgm:presLayoutVars>
      </dgm:prSet>
      <dgm:spPr/>
    </dgm:pt>
    <dgm:pt modelId="{6AD8ED75-0623-4BC0-9BC3-5C257F38A140}" type="pres">
      <dgm:prSet presAssocID="{2A17D75A-6802-4679-98B4-840AF8F7FD72}" presName="gear2srcNode" presStyleLbl="node1" presStyleIdx="1" presStyleCnt="3"/>
      <dgm:spPr/>
    </dgm:pt>
    <dgm:pt modelId="{024A9DBF-E9BF-4E35-9205-26C9AAEC9992}" type="pres">
      <dgm:prSet presAssocID="{2A17D75A-6802-4679-98B4-840AF8F7FD72}" presName="gear2dstNode" presStyleLbl="node1" presStyleIdx="1" presStyleCnt="3"/>
      <dgm:spPr/>
    </dgm:pt>
    <dgm:pt modelId="{D4CAD5D1-D445-4DC2-8F9B-9484C1AFF97A}" type="pres">
      <dgm:prSet presAssocID="{D7F22AAC-D665-4A91-8B40-B350E0833083}" presName="gear3" presStyleLbl="node1" presStyleIdx="2" presStyleCnt="3"/>
      <dgm:spPr/>
    </dgm:pt>
    <dgm:pt modelId="{E95D538E-EC62-4FED-9895-C52EC48E0489}" type="pres">
      <dgm:prSet presAssocID="{D7F22AAC-D665-4A91-8B40-B350E0833083}" presName="gear3tx" presStyleLbl="node1" presStyleIdx="2" presStyleCnt="3">
        <dgm:presLayoutVars>
          <dgm:chMax val="1"/>
          <dgm:bulletEnabled val="1"/>
        </dgm:presLayoutVars>
      </dgm:prSet>
      <dgm:spPr/>
    </dgm:pt>
    <dgm:pt modelId="{88600477-E49E-42E5-91E9-7D15D72ACB2E}" type="pres">
      <dgm:prSet presAssocID="{D7F22AAC-D665-4A91-8B40-B350E0833083}" presName="gear3srcNode" presStyleLbl="node1" presStyleIdx="2" presStyleCnt="3"/>
      <dgm:spPr/>
    </dgm:pt>
    <dgm:pt modelId="{49B9E391-B176-4D4A-8206-639D640E6AC2}" type="pres">
      <dgm:prSet presAssocID="{D7F22AAC-D665-4A91-8B40-B350E0833083}" presName="gear3dstNode" presStyleLbl="node1" presStyleIdx="2" presStyleCnt="3"/>
      <dgm:spPr/>
    </dgm:pt>
    <dgm:pt modelId="{FEDA68AD-9450-4617-B357-73B855DF165D}" type="pres">
      <dgm:prSet presAssocID="{CBBBD5C5-FD16-4F69-A160-E9DC6083468C}" presName="connector1" presStyleLbl="sibTrans2D1" presStyleIdx="0" presStyleCnt="3" custLinFactNeighborX="26564" custLinFactNeighborY="-9766"/>
      <dgm:spPr/>
    </dgm:pt>
    <dgm:pt modelId="{47948DEA-E96B-40FA-9F12-5712B88ADA46}" type="pres">
      <dgm:prSet presAssocID="{CB6501DE-634C-45CA-8ECE-5709E3ED4301}" presName="connector2" presStyleLbl="sibTrans2D1" presStyleIdx="1" presStyleCnt="3"/>
      <dgm:spPr/>
    </dgm:pt>
    <dgm:pt modelId="{54EA0470-CBA1-4B10-9625-5DB0146D8108}" type="pres">
      <dgm:prSet presAssocID="{04E31297-BEFD-4754-A83C-22BFAC68F05B}" presName="connector3" presStyleLbl="sibTrans2D1" presStyleIdx="2" presStyleCnt="3"/>
      <dgm:spPr/>
    </dgm:pt>
  </dgm:ptLst>
  <dgm:cxnLst>
    <dgm:cxn modelId="{68E0C607-49EE-4961-8E88-F89A3E8C2BBA}" type="presOf" srcId="{D7F22AAC-D665-4A91-8B40-B350E0833083}" destId="{88600477-E49E-42E5-91E9-7D15D72ACB2E}" srcOrd="2" destOrd="0" presId="urn:microsoft.com/office/officeart/2005/8/layout/gear1"/>
    <dgm:cxn modelId="{FF26400E-23C7-4340-8FEB-4A1FA3B14961}" type="presOf" srcId="{D7F22AAC-D665-4A91-8B40-B350E0833083}" destId="{49B9E391-B176-4D4A-8206-639D640E6AC2}" srcOrd="3" destOrd="0" presId="urn:microsoft.com/office/officeart/2005/8/layout/gear1"/>
    <dgm:cxn modelId="{DD68D71E-FC59-4B98-A0C9-9F90A87D2D18}" type="presOf" srcId="{D7F22AAC-D665-4A91-8B40-B350E0833083}" destId="{D4CAD5D1-D445-4DC2-8F9B-9484C1AFF97A}" srcOrd="0" destOrd="0" presId="urn:microsoft.com/office/officeart/2005/8/layout/gear1"/>
    <dgm:cxn modelId="{275D345D-C175-4942-B721-949794FC3525}" type="presOf" srcId="{3446E83C-FBA3-4BA3-A4F3-40B9C99F2366}" destId="{BFF0EC5E-73D6-4232-9271-B8AA373A03C8}" srcOrd="0" destOrd="0" presId="urn:microsoft.com/office/officeart/2005/8/layout/gear1"/>
    <dgm:cxn modelId="{1BD1B961-B0B8-410C-8196-6326B468C318}" srcId="{3446E83C-FBA3-4BA3-A4F3-40B9C99F2366}" destId="{2A17D75A-6802-4679-98B4-840AF8F7FD72}" srcOrd="1" destOrd="0" parTransId="{7B839753-1B7F-4272-A36B-2D87F30AE4C2}" sibTransId="{CB6501DE-634C-45CA-8ECE-5709E3ED4301}"/>
    <dgm:cxn modelId="{86D0C662-03E9-47B8-9436-516D045995F3}" srcId="{3446E83C-FBA3-4BA3-A4F3-40B9C99F2366}" destId="{3481863B-3C6F-4529-A5AF-64771947E8FD}" srcOrd="0" destOrd="0" parTransId="{BBE2C34C-7DEF-4ADB-BE36-A0199D281071}" sibTransId="{CBBBD5C5-FD16-4F69-A160-E9DC6083468C}"/>
    <dgm:cxn modelId="{61747A64-FB3F-46D7-AB0B-4A420EFF97FA}" type="presOf" srcId="{CBBBD5C5-FD16-4F69-A160-E9DC6083468C}" destId="{FEDA68AD-9450-4617-B357-73B855DF165D}" srcOrd="0" destOrd="0" presId="urn:microsoft.com/office/officeart/2005/8/layout/gear1"/>
    <dgm:cxn modelId="{34BC5852-D196-45C8-B106-12460BECA615}" type="presOf" srcId="{2A17D75A-6802-4679-98B4-840AF8F7FD72}" destId="{1181043B-A839-42EB-B8C0-94B419E77D60}" srcOrd="0" destOrd="0" presId="urn:microsoft.com/office/officeart/2005/8/layout/gear1"/>
    <dgm:cxn modelId="{5ACA5A7D-85F5-4E15-9738-2CD60355DDFD}" srcId="{3446E83C-FBA3-4BA3-A4F3-40B9C99F2366}" destId="{D7F22AAC-D665-4A91-8B40-B350E0833083}" srcOrd="2" destOrd="0" parTransId="{0F731B87-138C-4CBB-8B0D-3086C8E2B9D6}" sibTransId="{04E31297-BEFD-4754-A83C-22BFAC68F05B}"/>
    <dgm:cxn modelId="{FCF6D085-6CC0-4E6B-A372-8B22DD1E108B}" type="presOf" srcId="{3481863B-3C6F-4529-A5AF-64771947E8FD}" destId="{1FBCCD55-EA93-49A8-B0ED-B6040D8F95BB}" srcOrd="2" destOrd="0" presId="urn:microsoft.com/office/officeart/2005/8/layout/gear1"/>
    <dgm:cxn modelId="{E6FC4A8D-4123-4E45-A8E7-F86F15700C12}" type="presOf" srcId="{04E31297-BEFD-4754-A83C-22BFAC68F05B}" destId="{54EA0470-CBA1-4B10-9625-5DB0146D8108}" srcOrd="0" destOrd="0" presId="urn:microsoft.com/office/officeart/2005/8/layout/gear1"/>
    <dgm:cxn modelId="{EC785599-C45C-436C-9A31-58BD3B4EB76E}" type="presOf" srcId="{2A17D75A-6802-4679-98B4-840AF8F7FD72}" destId="{024A9DBF-E9BF-4E35-9205-26C9AAEC9992}" srcOrd="2" destOrd="0" presId="urn:microsoft.com/office/officeart/2005/8/layout/gear1"/>
    <dgm:cxn modelId="{FE60AE9D-EC21-4706-9126-5920CA0C7157}" type="presOf" srcId="{3481863B-3C6F-4529-A5AF-64771947E8FD}" destId="{1714A769-4A29-4714-B54C-6584E2729449}" srcOrd="0" destOrd="0" presId="urn:microsoft.com/office/officeart/2005/8/layout/gear1"/>
    <dgm:cxn modelId="{08B11C9F-D608-4330-B3AA-02657DC1A490}" type="presOf" srcId="{3481863B-3C6F-4529-A5AF-64771947E8FD}" destId="{C76C6627-7F87-4C49-B38D-B1793BA72041}" srcOrd="1" destOrd="0" presId="urn:microsoft.com/office/officeart/2005/8/layout/gear1"/>
    <dgm:cxn modelId="{18DBBCA0-040C-4C50-926A-4548923775D2}" type="presOf" srcId="{D7F22AAC-D665-4A91-8B40-B350E0833083}" destId="{E95D538E-EC62-4FED-9895-C52EC48E0489}" srcOrd="1" destOrd="0" presId="urn:microsoft.com/office/officeart/2005/8/layout/gear1"/>
    <dgm:cxn modelId="{5BB233CE-2AED-40F7-BD21-12BB457EC55F}" type="presOf" srcId="{CB6501DE-634C-45CA-8ECE-5709E3ED4301}" destId="{47948DEA-E96B-40FA-9F12-5712B88ADA46}" srcOrd="0" destOrd="0" presId="urn:microsoft.com/office/officeart/2005/8/layout/gear1"/>
    <dgm:cxn modelId="{83DE99E3-40CB-4673-A646-D9664190E052}" type="presOf" srcId="{2A17D75A-6802-4679-98B4-840AF8F7FD72}" destId="{6AD8ED75-0623-4BC0-9BC3-5C257F38A140}" srcOrd="1" destOrd="0" presId="urn:microsoft.com/office/officeart/2005/8/layout/gear1"/>
    <dgm:cxn modelId="{10D0FD91-E4C5-4F08-9D1D-AC78553DAE48}" type="presParOf" srcId="{BFF0EC5E-73D6-4232-9271-B8AA373A03C8}" destId="{1714A769-4A29-4714-B54C-6584E2729449}" srcOrd="0" destOrd="0" presId="urn:microsoft.com/office/officeart/2005/8/layout/gear1"/>
    <dgm:cxn modelId="{5B8F1926-8E76-4A6F-BFF1-366F786DC5B7}" type="presParOf" srcId="{BFF0EC5E-73D6-4232-9271-B8AA373A03C8}" destId="{C76C6627-7F87-4C49-B38D-B1793BA72041}" srcOrd="1" destOrd="0" presId="urn:microsoft.com/office/officeart/2005/8/layout/gear1"/>
    <dgm:cxn modelId="{7ABAB73C-F663-4625-AE6B-57D27C13E189}" type="presParOf" srcId="{BFF0EC5E-73D6-4232-9271-B8AA373A03C8}" destId="{1FBCCD55-EA93-49A8-B0ED-B6040D8F95BB}" srcOrd="2" destOrd="0" presId="urn:microsoft.com/office/officeart/2005/8/layout/gear1"/>
    <dgm:cxn modelId="{A435209C-8C4A-471D-BEB9-4D67008BA968}" type="presParOf" srcId="{BFF0EC5E-73D6-4232-9271-B8AA373A03C8}" destId="{1181043B-A839-42EB-B8C0-94B419E77D60}" srcOrd="3" destOrd="0" presId="urn:microsoft.com/office/officeart/2005/8/layout/gear1"/>
    <dgm:cxn modelId="{F53C4A85-C25F-4EB1-A514-3362B2F6CFFC}" type="presParOf" srcId="{BFF0EC5E-73D6-4232-9271-B8AA373A03C8}" destId="{6AD8ED75-0623-4BC0-9BC3-5C257F38A140}" srcOrd="4" destOrd="0" presId="urn:microsoft.com/office/officeart/2005/8/layout/gear1"/>
    <dgm:cxn modelId="{A31839E0-5CAE-4D2C-848A-E404F0943BC1}" type="presParOf" srcId="{BFF0EC5E-73D6-4232-9271-B8AA373A03C8}" destId="{024A9DBF-E9BF-4E35-9205-26C9AAEC9992}" srcOrd="5" destOrd="0" presId="urn:microsoft.com/office/officeart/2005/8/layout/gear1"/>
    <dgm:cxn modelId="{E352799A-F668-4353-9EAA-F3457CFB104A}" type="presParOf" srcId="{BFF0EC5E-73D6-4232-9271-B8AA373A03C8}" destId="{D4CAD5D1-D445-4DC2-8F9B-9484C1AFF97A}" srcOrd="6" destOrd="0" presId="urn:microsoft.com/office/officeart/2005/8/layout/gear1"/>
    <dgm:cxn modelId="{4C189269-F7BF-476E-9593-9E3643B1A9CB}" type="presParOf" srcId="{BFF0EC5E-73D6-4232-9271-B8AA373A03C8}" destId="{E95D538E-EC62-4FED-9895-C52EC48E0489}" srcOrd="7" destOrd="0" presId="urn:microsoft.com/office/officeart/2005/8/layout/gear1"/>
    <dgm:cxn modelId="{7D64C168-D051-4528-81D8-4A828C8C4F5D}" type="presParOf" srcId="{BFF0EC5E-73D6-4232-9271-B8AA373A03C8}" destId="{88600477-E49E-42E5-91E9-7D15D72ACB2E}" srcOrd="8" destOrd="0" presId="urn:microsoft.com/office/officeart/2005/8/layout/gear1"/>
    <dgm:cxn modelId="{423C3BF9-1BF9-4F92-9E6E-7D71A7C838DB}" type="presParOf" srcId="{BFF0EC5E-73D6-4232-9271-B8AA373A03C8}" destId="{49B9E391-B176-4D4A-8206-639D640E6AC2}" srcOrd="9" destOrd="0" presId="urn:microsoft.com/office/officeart/2005/8/layout/gear1"/>
    <dgm:cxn modelId="{C2B4C90F-F9D4-4ABB-B027-EB3433B12931}" type="presParOf" srcId="{BFF0EC5E-73D6-4232-9271-B8AA373A03C8}" destId="{FEDA68AD-9450-4617-B357-73B855DF165D}" srcOrd="10" destOrd="0" presId="urn:microsoft.com/office/officeart/2005/8/layout/gear1"/>
    <dgm:cxn modelId="{FA691796-C194-4CF9-B970-507AF97DAD2E}" type="presParOf" srcId="{BFF0EC5E-73D6-4232-9271-B8AA373A03C8}" destId="{47948DEA-E96B-40FA-9F12-5712B88ADA46}" srcOrd="11" destOrd="0" presId="urn:microsoft.com/office/officeart/2005/8/layout/gear1"/>
    <dgm:cxn modelId="{9570299E-4497-4747-8450-5DAB93A8D247}" type="presParOf" srcId="{BFF0EC5E-73D6-4232-9271-B8AA373A03C8}" destId="{54EA0470-CBA1-4B10-9625-5DB0146D8108}" srcOrd="12" destOrd="0" presId="urn:microsoft.com/office/officeart/2005/8/layout/gear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AC1579F7-2585-405E-978F-E8E898638665}"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pt-BR"/>
        </a:p>
      </dgm:t>
    </dgm:pt>
    <dgm:pt modelId="{3D46D602-61EA-4144-A763-5ACD5A3562AB}">
      <dgm:prSet phldrT="[Texto]" custT="1"/>
      <dgm:spPr>
        <a:ln>
          <a:solidFill>
            <a:srgbClr val="4F81BD"/>
          </a:solidFill>
        </a:ln>
      </dgm:spPr>
      <dgm:t>
        <a:bodyPr/>
        <a:lstStyle/>
        <a:p>
          <a:r>
            <a:rPr lang="pt-BR" sz="1100" dirty="0">
              <a:latin typeface="Arial" panose="020B0604020202020204" pitchFamily="34" charset="0"/>
              <a:cs typeface="Arial" panose="020B0604020202020204" pitchFamily="34" charset="0"/>
            </a:rPr>
            <a:t>EAR</a:t>
          </a:r>
        </a:p>
      </dgm:t>
    </dgm:pt>
    <dgm:pt modelId="{1EAA40F8-6289-4127-9E36-1EF85BE1B5F0}" type="parTrans" cxnId="{2407F558-B608-42E4-A541-082BCA7EE9A5}">
      <dgm:prSet/>
      <dgm:spPr/>
      <dgm:t>
        <a:bodyPr/>
        <a:lstStyle/>
        <a:p>
          <a:endParaRPr lang="pt-BR" sz="1100">
            <a:latin typeface="Times New Roman" pitchFamily="18" charset="0"/>
            <a:cs typeface="Times New Roman" pitchFamily="18" charset="0"/>
          </a:endParaRPr>
        </a:p>
      </dgm:t>
    </dgm:pt>
    <dgm:pt modelId="{E7D1240B-7392-4664-AD2F-604729DA7F71}" type="sibTrans" cxnId="{2407F558-B608-42E4-A541-082BCA7EE9A5}">
      <dgm:prSet/>
      <dgm:spPr/>
      <dgm:t>
        <a:bodyPr/>
        <a:lstStyle/>
        <a:p>
          <a:endParaRPr lang="pt-BR" sz="1100">
            <a:latin typeface="Times New Roman" pitchFamily="18" charset="0"/>
            <a:cs typeface="Times New Roman" pitchFamily="18" charset="0"/>
          </a:endParaRPr>
        </a:p>
      </dgm:t>
    </dgm:pt>
    <dgm:pt modelId="{B5009C38-D83F-426D-AA43-1A0B2BB43CCE}">
      <dgm:prSet phldrT="[Texto]" custT="1"/>
      <dgm:spPr>
        <a:ln>
          <a:solidFill>
            <a:srgbClr val="4F81BD"/>
          </a:solidFill>
        </a:ln>
      </dgm:spPr>
      <dgm:t>
        <a:bodyPr/>
        <a:lstStyle/>
        <a:p>
          <a:r>
            <a:rPr lang="pt-BR" sz="1100" dirty="0">
              <a:latin typeface="Arial" panose="020B0604020202020204" pitchFamily="34" charset="0"/>
              <a:cs typeface="Arial" panose="020B0604020202020204" pitchFamily="34" charset="0"/>
            </a:rPr>
            <a:t>Equipament</a:t>
          </a:r>
          <a:r>
            <a:rPr lang="pt-BR" sz="1100" dirty="0">
              <a:latin typeface="Times New Roman" pitchFamily="18" charset="0"/>
              <a:cs typeface="Times New Roman" pitchFamily="18" charset="0"/>
            </a:rPr>
            <a:t>o</a:t>
          </a:r>
        </a:p>
      </dgm:t>
    </dgm:pt>
    <dgm:pt modelId="{311EA5C1-F99D-47E5-9EE0-698AC9485E5C}" type="parTrans" cxnId="{4F4FD9C4-1081-4DE6-BD6F-432D8D5A81E7}">
      <dgm:prSet/>
      <dgm:spPr>
        <a:ln>
          <a:solidFill>
            <a:srgbClr val="4F81BD"/>
          </a:solidFill>
        </a:ln>
      </dgm:spPr>
      <dgm:t>
        <a:bodyPr/>
        <a:lstStyle/>
        <a:p>
          <a:endParaRPr lang="pt-BR" sz="1100">
            <a:latin typeface="Times New Roman" pitchFamily="18" charset="0"/>
            <a:cs typeface="Times New Roman" pitchFamily="18" charset="0"/>
          </a:endParaRPr>
        </a:p>
      </dgm:t>
    </dgm:pt>
    <dgm:pt modelId="{50B7DD83-EFA0-46B3-994A-0AAEB3FACE7F}" type="sibTrans" cxnId="{4F4FD9C4-1081-4DE6-BD6F-432D8D5A81E7}">
      <dgm:prSet/>
      <dgm:spPr/>
      <dgm:t>
        <a:bodyPr/>
        <a:lstStyle/>
        <a:p>
          <a:endParaRPr lang="pt-BR" sz="1100">
            <a:latin typeface="Times New Roman" pitchFamily="18" charset="0"/>
            <a:cs typeface="Times New Roman" pitchFamily="18" charset="0"/>
          </a:endParaRPr>
        </a:p>
      </dgm:t>
    </dgm:pt>
    <dgm:pt modelId="{702C9550-3860-4F3E-A78E-8314A31C1F67}">
      <dgm:prSet phldrT="[Texto]" custT="1"/>
      <dgm:spPr>
        <a:ln>
          <a:solidFill>
            <a:srgbClr val="4F81BD"/>
          </a:solidFill>
        </a:ln>
      </dgm:spPr>
      <dgm:t>
        <a:bodyPr/>
        <a:lstStyle/>
        <a:p>
          <a:r>
            <a:rPr lang="pt-BR" sz="1100" dirty="0">
              <a:latin typeface="Arial" panose="020B0604020202020204" pitchFamily="34" charset="0"/>
              <a:cs typeface="Arial" panose="020B0604020202020204" pitchFamily="34" charset="0"/>
            </a:rPr>
            <a:t>Betoneira</a:t>
          </a:r>
        </a:p>
      </dgm:t>
    </dgm:pt>
    <dgm:pt modelId="{7339CEBD-40C6-42ED-9F67-1443B552753A}" type="parTrans" cxnId="{DCEE4AD6-0CBA-447E-BE25-2731F61C69E1}">
      <dgm:prSet/>
      <dgm:spPr>
        <a:ln>
          <a:solidFill>
            <a:srgbClr val="4F81BD"/>
          </a:solidFill>
        </a:ln>
      </dgm:spPr>
      <dgm:t>
        <a:bodyPr/>
        <a:lstStyle/>
        <a:p>
          <a:endParaRPr lang="pt-BR" sz="1100">
            <a:latin typeface="Times New Roman" pitchFamily="18" charset="0"/>
            <a:cs typeface="Times New Roman" pitchFamily="18" charset="0"/>
          </a:endParaRPr>
        </a:p>
      </dgm:t>
    </dgm:pt>
    <dgm:pt modelId="{DC3BA035-9AE1-4180-AF00-B1BFF3D345D7}" type="sibTrans" cxnId="{DCEE4AD6-0CBA-447E-BE25-2731F61C69E1}">
      <dgm:prSet/>
      <dgm:spPr/>
      <dgm:t>
        <a:bodyPr/>
        <a:lstStyle/>
        <a:p>
          <a:endParaRPr lang="pt-BR" sz="1100">
            <a:latin typeface="Times New Roman" pitchFamily="18" charset="0"/>
            <a:cs typeface="Times New Roman" pitchFamily="18" charset="0"/>
          </a:endParaRPr>
        </a:p>
      </dgm:t>
    </dgm:pt>
    <dgm:pt modelId="{D763309F-016A-4260-AA3F-0A122B4C508F}">
      <dgm:prSet phldrT="[Texto]" custT="1"/>
      <dgm:spPr>
        <a:ln>
          <a:solidFill>
            <a:srgbClr val="4F81BD"/>
          </a:solidFill>
        </a:ln>
      </dgm:spPr>
      <dgm:t>
        <a:bodyPr/>
        <a:lstStyle/>
        <a:p>
          <a:r>
            <a:rPr lang="pt-BR" sz="1100" dirty="0">
              <a:latin typeface="Arial" panose="020B0604020202020204" pitchFamily="34" charset="0"/>
              <a:cs typeface="Arial" panose="020B0604020202020204" pitchFamily="34" charset="0"/>
            </a:rPr>
            <a:t>Guindaste</a:t>
          </a:r>
        </a:p>
      </dgm:t>
    </dgm:pt>
    <dgm:pt modelId="{F8CA46E5-0EF9-4E36-A219-31D2AD77436F}" type="parTrans" cxnId="{09A57910-BAFA-4893-84A8-16A3A5DFA517}">
      <dgm:prSet/>
      <dgm:spPr>
        <a:ln>
          <a:solidFill>
            <a:srgbClr val="4F81BD"/>
          </a:solidFill>
        </a:ln>
      </dgm:spPr>
      <dgm:t>
        <a:bodyPr/>
        <a:lstStyle/>
        <a:p>
          <a:endParaRPr lang="pt-BR" sz="1100">
            <a:latin typeface="Times New Roman" pitchFamily="18" charset="0"/>
            <a:cs typeface="Times New Roman" pitchFamily="18" charset="0"/>
          </a:endParaRPr>
        </a:p>
      </dgm:t>
    </dgm:pt>
    <dgm:pt modelId="{EB3727F1-D70C-4E46-8DB8-C5DC50F3FC2A}" type="sibTrans" cxnId="{09A57910-BAFA-4893-84A8-16A3A5DFA517}">
      <dgm:prSet/>
      <dgm:spPr/>
      <dgm:t>
        <a:bodyPr/>
        <a:lstStyle/>
        <a:p>
          <a:endParaRPr lang="pt-BR" sz="1100">
            <a:latin typeface="Times New Roman" pitchFamily="18" charset="0"/>
            <a:cs typeface="Times New Roman" pitchFamily="18" charset="0"/>
          </a:endParaRPr>
        </a:p>
      </dgm:t>
    </dgm:pt>
    <dgm:pt modelId="{F7CC224E-5460-406D-80AE-15250C76AEEF}">
      <dgm:prSet phldrT="[Texto]" custT="1"/>
      <dgm:spPr>
        <a:ln>
          <a:solidFill>
            <a:srgbClr val="4F81BD"/>
          </a:solidFill>
        </a:ln>
      </dgm:spPr>
      <dgm:t>
        <a:bodyPr/>
        <a:lstStyle/>
        <a:p>
          <a:r>
            <a:rPr lang="pt-BR" sz="1100" dirty="0">
              <a:latin typeface="Arial" panose="020B0604020202020204" pitchFamily="34" charset="0"/>
              <a:cs typeface="Arial" panose="020B0604020202020204" pitchFamily="34" charset="0"/>
            </a:rPr>
            <a:t>Material</a:t>
          </a:r>
        </a:p>
      </dgm:t>
    </dgm:pt>
    <dgm:pt modelId="{6A425FD3-EE9A-47C6-9F29-CCFEF8A70CEB}" type="parTrans" cxnId="{56DE03FF-0392-45C7-A43E-808CF925ABAE}">
      <dgm:prSet/>
      <dgm:spPr/>
      <dgm:t>
        <a:bodyPr/>
        <a:lstStyle/>
        <a:p>
          <a:endParaRPr lang="pt-BR" sz="1100">
            <a:latin typeface="Times New Roman" pitchFamily="18" charset="0"/>
            <a:cs typeface="Times New Roman" pitchFamily="18" charset="0"/>
          </a:endParaRPr>
        </a:p>
      </dgm:t>
    </dgm:pt>
    <dgm:pt modelId="{33E3DBF3-1A91-4432-911F-65F821587AB5}" type="sibTrans" cxnId="{56DE03FF-0392-45C7-A43E-808CF925ABAE}">
      <dgm:prSet/>
      <dgm:spPr/>
      <dgm:t>
        <a:bodyPr/>
        <a:lstStyle/>
        <a:p>
          <a:endParaRPr lang="pt-BR" sz="1100">
            <a:latin typeface="Times New Roman" pitchFamily="18" charset="0"/>
            <a:cs typeface="Times New Roman" pitchFamily="18" charset="0"/>
          </a:endParaRPr>
        </a:p>
      </dgm:t>
    </dgm:pt>
    <dgm:pt modelId="{A6819E01-2658-4577-803D-753D4F93BFC6}">
      <dgm:prSet phldrT="[Texto]" custT="1"/>
      <dgm:spPr>
        <a:ln>
          <a:solidFill>
            <a:srgbClr val="4F81BD"/>
          </a:solidFill>
        </a:ln>
      </dgm:spPr>
      <dgm:t>
        <a:bodyPr/>
        <a:lstStyle/>
        <a:p>
          <a:r>
            <a:rPr lang="pt-BR" sz="1100" dirty="0">
              <a:latin typeface="Arial" panose="020B0604020202020204" pitchFamily="34" charset="0"/>
              <a:cs typeface="Arial" panose="020B0604020202020204" pitchFamily="34" charset="0"/>
            </a:rPr>
            <a:t>Engenheiro Civil</a:t>
          </a:r>
        </a:p>
      </dgm:t>
    </dgm:pt>
    <dgm:pt modelId="{B7E48D33-3B1E-4477-AF59-AB9C59EAEA01}" type="parTrans" cxnId="{D760FD1F-07D4-4CE9-B57C-49758FB32DC2}">
      <dgm:prSet/>
      <dgm:spPr>
        <a:ln>
          <a:solidFill>
            <a:srgbClr val="4F81BD"/>
          </a:solidFill>
        </a:ln>
      </dgm:spPr>
      <dgm:t>
        <a:bodyPr/>
        <a:lstStyle/>
        <a:p>
          <a:endParaRPr lang="pt-BR" sz="1100">
            <a:latin typeface="Times New Roman" pitchFamily="18" charset="0"/>
            <a:cs typeface="Times New Roman" pitchFamily="18" charset="0"/>
          </a:endParaRPr>
        </a:p>
      </dgm:t>
    </dgm:pt>
    <dgm:pt modelId="{84A5F02E-E51A-4A81-A7D6-5B028055B915}" type="sibTrans" cxnId="{D760FD1F-07D4-4CE9-B57C-49758FB32DC2}">
      <dgm:prSet/>
      <dgm:spPr/>
      <dgm:t>
        <a:bodyPr/>
        <a:lstStyle/>
        <a:p>
          <a:endParaRPr lang="pt-BR" sz="1100">
            <a:latin typeface="Times New Roman" pitchFamily="18" charset="0"/>
            <a:cs typeface="Times New Roman" pitchFamily="18" charset="0"/>
          </a:endParaRPr>
        </a:p>
      </dgm:t>
    </dgm:pt>
    <dgm:pt modelId="{EA236117-274B-4CDA-981D-D5720FAC2C73}">
      <dgm:prSet phldrT="[Texto]" custT="1"/>
      <dgm:spPr>
        <a:ln>
          <a:solidFill>
            <a:srgbClr val="4F81BD"/>
          </a:solidFill>
        </a:ln>
      </dgm:spPr>
      <dgm:t>
        <a:bodyPr/>
        <a:lstStyle/>
        <a:p>
          <a:r>
            <a:rPr lang="pt-BR" sz="1100" dirty="0">
              <a:latin typeface="Arial" panose="020B0604020202020204" pitchFamily="34" charset="0"/>
              <a:cs typeface="Arial" panose="020B0604020202020204" pitchFamily="34" charset="0"/>
            </a:rPr>
            <a:t>Pessoal</a:t>
          </a:r>
        </a:p>
      </dgm:t>
    </dgm:pt>
    <dgm:pt modelId="{A20B60DF-782C-4446-AFD5-EA3BA9A0796C}" type="parTrans" cxnId="{CFD4701B-FA18-4B39-B972-2909757F563A}">
      <dgm:prSet/>
      <dgm:spPr>
        <a:ln>
          <a:solidFill>
            <a:srgbClr val="4F81BD"/>
          </a:solidFill>
        </a:ln>
      </dgm:spPr>
      <dgm:t>
        <a:bodyPr/>
        <a:lstStyle/>
        <a:p>
          <a:endParaRPr lang="pt-BR" sz="1100">
            <a:latin typeface="Times New Roman" pitchFamily="18" charset="0"/>
            <a:cs typeface="Times New Roman" pitchFamily="18" charset="0"/>
          </a:endParaRPr>
        </a:p>
      </dgm:t>
    </dgm:pt>
    <dgm:pt modelId="{D652AD22-544B-4A59-9393-5A2331ACE21B}" type="sibTrans" cxnId="{CFD4701B-FA18-4B39-B972-2909757F563A}">
      <dgm:prSet/>
      <dgm:spPr/>
      <dgm:t>
        <a:bodyPr/>
        <a:lstStyle/>
        <a:p>
          <a:endParaRPr lang="pt-BR" sz="1100">
            <a:latin typeface="Times New Roman" pitchFamily="18" charset="0"/>
            <a:cs typeface="Times New Roman" pitchFamily="18" charset="0"/>
          </a:endParaRPr>
        </a:p>
      </dgm:t>
    </dgm:pt>
    <dgm:pt modelId="{0C227FEA-9FD5-4BA0-BD2B-86241F0897BA}">
      <dgm:prSet phldrT="[Texto]" custT="1"/>
      <dgm:spPr>
        <a:ln>
          <a:solidFill>
            <a:srgbClr val="4F81BD"/>
          </a:solidFill>
        </a:ln>
      </dgm:spPr>
      <dgm:t>
        <a:bodyPr/>
        <a:lstStyle/>
        <a:p>
          <a:r>
            <a:rPr lang="pt-BR" sz="1100" dirty="0">
              <a:latin typeface="Arial" panose="020B0604020202020204" pitchFamily="34" charset="0"/>
              <a:cs typeface="Arial" panose="020B0604020202020204" pitchFamily="34" charset="0"/>
            </a:rPr>
            <a:t>Cimento</a:t>
          </a:r>
        </a:p>
      </dgm:t>
    </dgm:pt>
    <dgm:pt modelId="{C093CB82-15B1-4179-AB17-895EEE847E4B}" type="parTrans" cxnId="{7077EC61-793F-4279-985B-5FB03045BCC4}">
      <dgm:prSet/>
      <dgm:spPr>
        <a:ln>
          <a:solidFill>
            <a:srgbClr val="4F81BD"/>
          </a:solidFill>
        </a:ln>
      </dgm:spPr>
      <dgm:t>
        <a:bodyPr/>
        <a:lstStyle/>
        <a:p>
          <a:endParaRPr lang="pt-BR" sz="1100">
            <a:latin typeface="Times New Roman" pitchFamily="18" charset="0"/>
            <a:cs typeface="Times New Roman" pitchFamily="18" charset="0"/>
          </a:endParaRPr>
        </a:p>
      </dgm:t>
    </dgm:pt>
    <dgm:pt modelId="{C1E71E7E-5D1C-41A2-BDE6-A6B300B5DA1B}" type="sibTrans" cxnId="{7077EC61-793F-4279-985B-5FB03045BCC4}">
      <dgm:prSet/>
      <dgm:spPr/>
      <dgm:t>
        <a:bodyPr/>
        <a:lstStyle/>
        <a:p>
          <a:endParaRPr lang="pt-BR" sz="1100">
            <a:latin typeface="Times New Roman" pitchFamily="18" charset="0"/>
            <a:cs typeface="Times New Roman" pitchFamily="18" charset="0"/>
          </a:endParaRPr>
        </a:p>
      </dgm:t>
    </dgm:pt>
    <dgm:pt modelId="{0AEF1918-B030-4C23-ABD6-699755447D2F}">
      <dgm:prSet phldrT="[Texto]" custT="1"/>
      <dgm:spPr>
        <a:ln>
          <a:solidFill>
            <a:srgbClr val="4F81BD"/>
          </a:solidFill>
        </a:ln>
      </dgm:spPr>
      <dgm:t>
        <a:bodyPr/>
        <a:lstStyle/>
        <a:p>
          <a:r>
            <a:rPr lang="pt-BR" sz="1100" dirty="0">
              <a:latin typeface="Arial" panose="020B0604020202020204" pitchFamily="34" charset="0"/>
              <a:cs typeface="Arial" panose="020B0604020202020204" pitchFamily="34" charset="0"/>
            </a:rPr>
            <a:t>Areia</a:t>
          </a:r>
        </a:p>
      </dgm:t>
    </dgm:pt>
    <dgm:pt modelId="{E8B56913-9224-4298-9CA7-2910DD942170}" type="parTrans" cxnId="{10EFA471-8BDA-4D50-8521-0B6610E38A4B}">
      <dgm:prSet/>
      <dgm:spPr>
        <a:ln>
          <a:solidFill>
            <a:srgbClr val="4F81BD"/>
          </a:solidFill>
        </a:ln>
      </dgm:spPr>
      <dgm:t>
        <a:bodyPr/>
        <a:lstStyle/>
        <a:p>
          <a:endParaRPr lang="pt-BR" sz="1100">
            <a:latin typeface="Times New Roman" pitchFamily="18" charset="0"/>
            <a:cs typeface="Times New Roman" pitchFamily="18" charset="0"/>
          </a:endParaRPr>
        </a:p>
      </dgm:t>
    </dgm:pt>
    <dgm:pt modelId="{DB88E2D2-83BB-4E01-9A56-DA319EB45693}" type="sibTrans" cxnId="{10EFA471-8BDA-4D50-8521-0B6610E38A4B}">
      <dgm:prSet/>
      <dgm:spPr/>
      <dgm:t>
        <a:bodyPr/>
        <a:lstStyle/>
        <a:p>
          <a:endParaRPr lang="pt-BR" sz="1100">
            <a:latin typeface="Times New Roman" pitchFamily="18" charset="0"/>
            <a:cs typeface="Times New Roman" pitchFamily="18" charset="0"/>
          </a:endParaRPr>
        </a:p>
      </dgm:t>
    </dgm:pt>
    <dgm:pt modelId="{15BE2591-1F38-43FB-8F78-A082843CCEF6}">
      <dgm:prSet phldrT="[Texto]" custT="1"/>
      <dgm:spPr>
        <a:ln>
          <a:solidFill>
            <a:srgbClr val="4F81BD"/>
          </a:solidFill>
        </a:ln>
      </dgm:spPr>
      <dgm:t>
        <a:bodyPr/>
        <a:lstStyle/>
        <a:p>
          <a:r>
            <a:rPr lang="pt-BR" sz="1100" dirty="0">
              <a:latin typeface="Arial" panose="020B0604020202020204" pitchFamily="34" charset="0"/>
              <a:cs typeface="Arial" panose="020B0604020202020204" pitchFamily="34" charset="0"/>
            </a:rPr>
            <a:t>Pedreiro</a:t>
          </a:r>
        </a:p>
      </dgm:t>
    </dgm:pt>
    <dgm:pt modelId="{E2DA673D-6ED1-4C07-ABCE-32003CFFAE8A}" type="parTrans" cxnId="{45D2B7DD-E8A6-434A-A966-9F1742CB6279}">
      <dgm:prSet/>
      <dgm:spPr>
        <a:ln>
          <a:solidFill>
            <a:srgbClr val="4F81BD"/>
          </a:solidFill>
        </a:ln>
      </dgm:spPr>
      <dgm:t>
        <a:bodyPr/>
        <a:lstStyle/>
        <a:p>
          <a:endParaRPr lang="pt-BR" sz="1100">
            <a:latin typeface="Times New Roman" pitchFamily="18" charset="0"/>
            <a:cs typeface="Times New Roman" pitchFamily="18" charset="0"/>
          </a:endParaRPr>
        </a:p>
      </dgm:t>
    </dgm:pt>
    <dgm:pt modelId="{1D9200AD-83B4-464B-8D85-AF68902E80F1}" type="sibTrans" cxnId="{45D2B7DD-E8A6-434A-A966-9F1742CB6279}">
      <dgm:prSet/>
      <dgm:spPr/>
      <dgm:t>
        <a:bodyPr/>
        <a:lstStyle/>
        <a:p>
          <a:endParaRPr lang="pt-BR" sz="1100">
            <a:latin typeface="Times New Roman" pitchFamily="18" charset="0"/>
            <a:cs typeface="Times New Roman" pitchFamily="18" charset="0"/>
          </a:endParaRPr>
        </a:p>
      </dgm:t>
    </dgm:pt>
    <dgm:pt modelId="{A9DC663C-407A-4CB4-98B7-72EE6F64050B}">
      <dgm:prSet phldrT="[Texto]" custT="1"/>
      <dgm:spPr>
        <a:ln>
          <a:solidFill>
            <a:srgbClr val="4F81BD"/>
          </a:solidFill>
        </a:ln>
      </dgm:spPr>
      <dgm:t>
        <a:bodyPr/>
        <a:lstStyle/>
        <a:p>
          <a:r>
            <a:rPr lang="pt-BR" sz="1100" dirty="0">
              <a:latin typeface="Arial" panose="020B0604020202020204" pitchFamily="34" charset="0"/>
              <a:cs typeface="Arial" panose="020B0604020202020204" pitchFamily="34" charset="0"/>
            </a:rPr>
            <a:t>Servente</a:t>
          </a:r>
        </a:p>
      </dgm:t>
    </dgm:pt>
    <dgm:pt modelId="{F60E2477-711E-4269-9350-B7758E813F2D}" type="parTrans" cxnId="{7D7A2013-E3C8-4ADE-B5FB-D3FD6EF59950}">
      <dgm:prSet/>
      <dgm:spPr>
        <a:ln>
          <a:solidFill>
            <a:srgbClr val="4F81BD"/>
          </a:solidFill>
        </a:ln>
      </dgm:spPr>
      <dgm:t>
        <a:bodyPr/>
        <a:lstStyle/>
        <a:p>
          <a:endParaRPr lang="pt-BR" sz="1100">
            <a:latin typeface="Times New Roman" pitchFamily="18" charset="0"/>
            <a:cs typeface="Times New Roman" pitchFamily="18" charset="0"/>
          </a:endParaRPr>
        </a:p>
      </dgm:t>
    </dgm:pt>
    <dgm:pt modelId="{228EB710-1666-4532-9B91-16188691A0CD}" type="sibTrans" cxnId="{7D7A2013-E3C8-4ADE-B5FB-D3FD6EF59950}">
      <dgm:prSet/>
      <dgm:spPr/>
      <dgm:t>
        <a:bodyPr/>
        <a:lstStyle/>
        <a:p>
          <a:endParaRPr lang="pt-BR" sz="1100">
            <a:latin typeface="Times New Roman" pitchFamily="18" charset="0"/>
            <a:cs typeface="Times New Roman" pitchFamily="18" charset="0"/>
          </a:endParaRPr>
        </a:p>
      </dgm:t>
    </dgm:pt>
    <dgm:pt modelId="{8749BC48-291F-4B3E-B754-5F9D14D1B2B2}">
      <dgm:prSet phldrT="[Texto]" custT="1"/>
      <dgm:spPr>
        <a:ln>
          <a:solidFill>
            <a:srgbClr val="4F81BD"/>
          </a:solidFill>
        </a:ln>
      </dgm:spPr>
      <dgm:t>
        <a:bodyPr/>
        <a:lstStyle/>
        <a:p>
          <a:r>
            <a:rPr lang="pt-BR" sz="1100" dirty="0">
              <a:latin typeface="Arial" panose="020B0604020202020204" pitchFamily="34" charset="0"/>
              <a:cs typeface="Arial" panose="020B0604020202020204" pitchFamily="34" charset="0"/>
            </a:rPr>
            <a:t>Pleno</a:t>
          </a:r>
        </a:p>
      </dgm:t>
    </dgm:pt>
    <dgm:pt modelId="{3694D591-6BD8-4295-A33E-D384C5D05E2B}" type="parTrans" cxnId="{BA22A36A-E95D-4A1B-B6DC-D32C69ED45CC}">
      <dgm:prSet/>
      <dgm:spPr>
        <a:ln>
          <a:solidFill>
            <a:srgbClr val="4F81BD"/>
          </a:solidFill>
        </a:ln>
      </dgm:spPr>
      <dgm:t>
        <a:bodyPr/>
        <a:lstStyle/>
        <a:p>
          <a:endParaRPr lang="pt-BR" sz="1100">
            <a:latin typeface="Times New Roman" pitchFamily="18" charset="0"/>
            <a:cs typeface="Times New Roman" pitchFamily="18" charset="0"/>
          </a:endParaRPr>
        </a:p>
      </dgm:t>
    </dgm:pt>
    <dgm:pt modelId="{507D8653-73AF-44E7-A050-AE75E1E3B1F6}" type="sibTrans" cxnId="{BA22A36A-E95D-4A1B-B6DC-D32C69ED45CC}">
      <dgm:prSet/>
      <dgm:spPr/>
      <dgm:t>
        <a:bodyPr/>
        <a:lstStyle/>
        <a:p>
          <a:endParaRPr lang="pt-BR" sz="1100">
            <a:latin typeface="Times New Roman" pitchFamily="18" charset="0"/>
            <a:cs typeface="Times New Roman" pitchFamily="18" charset="0"/>
          </a:endParaRPr>
        </a:p>
      </dgm:t>
    </dgm:pt>
    <dgm:pt modelId="{DE9AD1D7-A581-4045-8ED9-3BC02203B7DE}">
      <dgm:prSet phldrT="[Texto]" custT="1"/>
      <dgm:spPr>
        <a:ln>
          <a:solidFill>
            <a:srgbClr val="4F81BD"/>
          </a:solidFill>
        </a:ln>
      </dgm:spPr>
      <dgm:t>
        <a:bodyPr/>
        <a:lstStyle/>
        <a:p>
          <a:r>
            <a:rPr lang="pt-BR" sz="1100" dirty="0">
              <a:latin typeface="Arial" panose="020B0604020202020204" pitchFamily="34" charset="0"/>
              <a:cs typeface="Arial" panose="020B0604020202020204" pitchFamily="34" charset="0"/>
            </a:rPr>
            <a:t>Júnior</a:t>
          </a:r>
        </a:p>
      </dgm:t>
    </dgm:pt>
    <dgm:pt modelId="{2E630A62-71F4-45A0-8094-B48044621403}" type="parTrans" cxnId="{0EC8B1BA-A4FF-4FC9-8B9A-E5FA3BDB8D33}">
      <dgm:prSet/>
      <dgm:spPr>
        <a:ln>
          <a:solidFill>
            <a:srgbClr val="4F81BD"/>
          </a:solidFill>
        </a:ln>
      </dgm:spPr>
      <dgm:t>
        <a:bodyPr/>
        <a:lstStyle/>
        <a:p>
          <a:endParaRPr lang="pt-BR" sz="1100">
            <a:latin typeface="Times New Roman" pitchFamily="18" charset="0"/>
            <a:cs typeface="Times New Roman" pitchFamily="18" charset="0"/>
          </a:endParaRPr>
        </a:p>
      </dgm:t>
    </dgm:pt>
    <dgm:pt modelId="{30CCCEDC-A6F6-4E67-8A5D-87E564973FF3}" type="sibTrans" cxnId="{0EC8B1BA-A4FF-4FC9-8B9A-E5FA3BDB8D33}">
      <dgm:prSet/>
      <dgm:spPr/>
      <dgm:t>
        <a:bodyPr/>
        <a:lstStyle/>
        <a:p>
          <a:endParaRPr lang="pt-BR" sz="1100">
            <a:latin typeface="Times New Roman" pitchFamily="18" charset="0"/>
            <a:cs typeface="Times New Roman" pitchFamily="18" charset="0"/>
          </a:endParaRPr>
        </a:p>
      </dgm:t>
    </dgm:pt>
    <dgm:pt modelId="{B6E6CE6D-BD5A-428F-BE4F-F94EBD814F96}">
      <dgm:prSet phldrT="[Texto]" custT="1"/>
      <dgm:spPr>
        <a:ln>
          <a:solidFill>
            <a:srgbClr val="4F81BD"/>
          </a:solidFill>
        </a:ln>
      </dgm:spPr>
      <dgm:t>
        <a:bodyPr/>
        <a:lstStyle/>
        <a:p>
          <a:r>
            <a:rPr lang="pt-BR" sz="1100" dirty="0">
              <a:latin typeface="Arial" panose="020B0604020202020204" pitchFamily="34" charset="0"/>
              <a:cs typeface="Arial" panose="020B0604020202020204" pitchFamily="34" charset="0"/>
            </a:rPr>
            <a:t>Obra</a:t>
          </a:r>
        </a:p>
      </dgm:t>
    </dgm:pt>
    <dgm:pt modelId="{C61A7835-A97F-41CD-A827-C7923DDB9E84}" type="parTrans" cxnId="{8AFB0CAE-CC94-40B0-B719-7A09FBF517FA}">
      <dgm:prSet/>
      <dgm:spPr>
        <a:ln>
          <a:solidFill>
            <a:srgbClr val="4F81BD"/>
          </a:solidFill>
        </a:ln>
      </dgm:spPr>
      <dgm:t>
        <a:bodyPr/>
        <a:lstStyle/>
        <a:p>
          <a:endParaRPr lang="pt-BR" sz="1100">
            <a:latin typeface="Times New Roman" pitchFamily="18" charset="0"/>
            <a:cs typeface="Times New Roman" pitchFamily="18" charset="0"/>
          </a:endParaRPr>
        </a:p>
      </dgm:t>
    </dgm:pt>
    <dgm:pt modelId="{893127F4-8E69-476C-B72A-9DDA1C5E8D48}" type="sibTrans" cxnId="{8AFB0CAE-CC94-40B0-B719-7A09FBF517FA}">
      <dgm:prSet/>
      <dgm:spPr/>
      <dgm:t>
        <a:bodyPr/>
        <a:lstStyle/>
        <a:p>
          <a:endParaRPr lang="pt-BR" sz="1100">
            <a:latin typeface="Times New Roman" pitchFamily="18" charset="0"/>
            <a:cs typeface="Times New Roman" pitchFamily="18" charset="0"/>
          </a:endParaRPr>
        </a:p>
      </dgm:t>
    </dgm:pt>
    <dgm:pt modelId="{FC3D01B6-BD4C-483C-8D08-BF790D66EF14}">
      <dgm:prSet phldrT="[Texto]" custT="1"/>
      <dgm:spPr>
        <a:ln>
          <a:solidFill>
            <a:srgbClr val="4F81BD"/>
          </a:solidFill>
        </a:ln>
      </dgm:spPr>
      <dgm:t>
        <a:bodyPr/>
        <a:lstStyle/>
        <a:p>
          <a:r>
            <a:rPr lang="pt-BR" sz="1100" dirty="0">
              <a:latin typeface="Arial" panose="020B0604020202020204" pitchFamily="34" charset="0"/>
              <a:cs typeface="Arial" panose="020B0604020202020204" pitchFamily="34" charset="0"/>
            </a:rPr>
            <a:t>Escritório</a:t>
          </a:r>
        </a:p>
      </dgm:t>
    </dgm:pt>
    <dgm:pt modelId="{F89D0A19-EC08-47F5-B2B3-460C04F7A56A}" type="parTrans" cxnId="{09C13814-64B0-4B39-8DB7-C59EAAAED992}">
      <dgm:prSet/>
      <dgm:spPr>
        <a:ln>
          <a:solidFill>
            <a:srgbClr val="4F81BD"/>
          </a:solidFill>
        </a:ln>
      </dgm:spPr>
      <dgm:t>
        <a:bodyPr/>
        <a:lstStyle/>
        <a:p>
          <a:endParaRPr lang="pt-BR" sz="1100">
            <a:latin typeface="Times New Roman" pitchFamily="18" charset="0"/>
            <a:cs typeface="Times New Roman" pitchFamily="18" charset="0"/>
          </a:endParaRPr>
        </a:p>
      </dgm:t>
    </dgm:pt>
    <dgm:pt modelId="{5F351F60-8A17-4E41-8AD0-BD426D05600A}" type="sibTrans" cxnId="{09C13814-64B0-4B39-8DB7-C59EAAAED992}">
      <dgm:prSet/>
      <dgm:spPr/>
      <dgm:t>
        <a:bodyPr/>
        <a:lstStyle/>
        <a:p>
          <a:endParaRPr lang="pt-BR" sz="1100">
            <a:latin typeface="Times New Roman" pitchFamily="18" charset="0"/>
            <a:cs typeface="Times New Roman" pitchFamily="18" charset="0"/>
          </a:endParaRPr>
        </a:p>
      </dgm:t>
    </dgm:pt>
    <dgm:pt modelId="{1BAE5322-304A-468D-9312-42750D261156}">
      <dgm:prSet phldrT="[Texto]" custT="1"/>
      <dgm:spPr>
        <a:ln>
          <a:solidFill>
            <a:srgbClr val="4F81BD"/>
          </a:solidFill>
        </a:ln>
      </dgm:spPr>
      <dgm:t>
        <a:bodyPr/>
        <a:lstStyle/>
        <a:p>
          <a:r>
            <a:rPr lang="pt-BR" sz="1100" dirty="0">
              <a:latin typeface="Arial" panose="020B0604020202020204" pitchFamily="34" charset="0"/>
              <a:cs typeface="Arial" panose="020B0604020202020204" pitchFamily="34" charset="0"/>
            </a:rPr>
            <a:t>Computador</a:t>
          </a:r>
        </a:p>
      </dgm:t>
    </dgm:pt>
    <dgm:pt modelId="{2A78ADB6-90A3-40EF-BF4A-9656820F3115}" type="parTrans" cxnId="{DCF1EBAC-379A-473B-AB9A-7EB7A92BA02D}">
      <dgm:prSet/>
      <dgm:spPr>
        <a:ln>
          <a:solidFill>
            <a:srgbClr val="4F81BD"/>
          </a:solidFill>
        </a:ln>
      </dgm:spPr>
      <dgm:t>
        <a:bodyPr/>
        <a:lstStyle/>
        <a:p>
          <a:endParaRPr lang="pt-BR" sz="1100">
            <a:latin typeface="Times New Roman" pitchFamily="18" charset="0"/>
            <a:cs typeface="Times New Roman" pitchFamily="18" charset="0"/>
          </a:endParaRPr>
        </a:p>
      </dgm:t>
    </dgm:pt>
    <dgm:pt modelId="{5C1E307D-D2A3-4DCB-9451-2BDCAD24C599}" type="sibTrans" cxnId="{DCF1EBAC-379A-473B-AB9A-7EB7A92BA02D}">
      <dgm:prSet/>
      <dgm:spPr/>
      <dgm:t>
        <a:bodyPr/>
        <a:lstStyle/>
        <a:p>
          <a:endParaRPr lang="pt-BR" sz="1100">
            <a:latin typeface="Times New Roman" pitchFamily="18" charset="0"/>
            <a:cs typeface="Times New Roman" pitchFamily="18" charset="0"/>
          </a:endParaRPr>
        </a:p>
      </dgm:t>
    </dgm:pt>
    <dgm:pt modelId="{D0CF1993-DEFD-427E-8E15-B193B38C25CD}">
      <dgm:prSet phldrT="[Texto]" custT="1"/>
      <dgm:spPr>
        <a:ln>
          <a:solidFill>
            <a:srgbClr val="4F81BD"/>
          </a:solidFill>
        </a:ln>
      </dgm:spPr>
      <dgm:t>
        <a:bodyPr/>
        <a:lstStyle/>
        <a:p>
          <a:r>
            <a:rPr lang="pt-BR" sz="1100" dirty="0" err="1">
              <a:latin typeface="Arial" panose="020B0604020202020204" pitchFamily="34" charset="0"/>
              <a:cs typeface="Arial" panose="020B0604020202020204" pitchFamily="34" charset="0"/>
            </a:rPr>
            <a:t>Ploter</a:t>
          </a:r>
          <a:endParaRPr lang="pt-BR" sz="1100" dirty="0">
            <a:latin typeface="Arial" panose="020B0604020202020204" pitchFamily="34" charset="0"/>
            <a:cs typeface="Arial" panose="020B0604020202020204" pitchFamily="34" charset="0"/>
          </a:endParaRPr>
        </a:p>
      </dgm:t>
    </dgm:pt>
    <dgm:pt modelId="{74837B01-ED49-405D-90FD-3DF60AFBECD9}" type="parTrans" cxnId="{28D1069F-2459-4983-802D-8942E06B6183}">
      <dgm:prSet/>
      <dgm:spPr>
        <a:ln>
          <a:solidFill>
            <a:srgbClr val="4F81BD"/>
          </a:solidFill>
        </a:ln>
      </dgm:spPr>
      <dgm:t>
        <a:bodyPr/>
        <a:lstStyle/>
        <a:p>
          <a:endParaRPr lang="pt-BR" sz="1100">
            <a:latin typeface="Times New Roman" pitchFamily="18" charset="0"/>
            <a:cs typeface="Times New Roman" pitchFamily="18" charset="0"/>
          </a:endParaRPr>
        </a:p>
      </dgm:t>
    </dgm:pt>
    <dgm:pt modelId="{DAEF1E75-BBC0-40E1-8161-046E1A7C190D}" type="sibTrans" cxnId="{28D1069F-2459-4983-802D-8942E06B6183}">
      <dgm:prSet/>
      <dgm:spPr/>
      <dgm:t>
        <a:bodyPr/>
        <a:lstStyle/>
        <a:p>
          <a:endParaRPr lang="pt-BR" sz="1100">
            <a:latin typeface="Times New Roman" pitchFamily="18" charset="0"/>
            <a:cs typeface="Times New Roman" pitchFamily="18" charset="0"/>
          </a:endParaRPr>
        </a:p>
      </dgm:t>
    </dgm:pt>
    <dgm:pt modelId="{DEC74367-2E73-414D-A1B1-659A124E2773}" type="pres">
      <dgm:prSet presAssocID="{AC1579F7-2585-405E-978F-E8E898638665}" presName="hierChild1" presStyleCnt="0">
        <dgm:presLayoutVars>
          <dgm:chPref val="1"/>
          <dgm:dir/>
          <dgm:animOne val="branch"/>
          <dgm:animLvl val="lvl"/>
          <dgm:resizeHandles/>
        </dgm:presLayoutVars>
      </dgm:prSet>
      <dgm:spPr/>
    </dgm:pt>
    <dgm:pt modelId="{450F4760-3E41-46DD-8AA9-290D98ABE15B}" type="pres">
      <dgm:prSet presAssocID="{3D46D602-61EA-4144-A763-5ACD5A3562AB}" presName="hierRoot1" presStyleCnt="0"/>
      <dgm:spPr/>
    </dgm:pt>
    <dgm:pt modelId="{7D6B671C-E2CA-4A01-91D8-4568FF7DFADC}" type="pres">
      <dgm:prSet presAssocID="{3D46D602-61EA-4144-A763-5ACD5A3562AB}" presName="composite" presStyleCnt="0"/>
      <dgm:spPr/>
    </dgm:pt>
    <dgm:pt modelId="{515E72F4-7084-4F0F-B456-99562004AAC7}" type="pres">
      <dgm:prSet presAssocID="{3D46D602-61EA-4144-A763-5ACD5A3562AB}" presName="background" presStyleLbl="node0" presStyleIdx="0" presStyleCnt="1"/>
      <dgm:spPr>
        <a:solidFill>
          <a:srgbClr val="4F81BD"/>
        </a:solidFill>
      </dgm:spPr>
    </dgm:pt>
    <dgm:pt modelId="{A7092E8C-FEC5-401B-A4E0-C187C5182B8A}" type="pres">
      <dgm:prSet presAssocID="{3D46D602-61EA-4144-A763-5ACD5A3562AB}" presName="text" presStyleLbl="fgAcc0" presStyleIdx="0" presStyleCnt="1" custLinFactNeighborX="13889" custLinFactNeighborY="11389">
        <dgm:presLayoutVars>
          <dgm:chPref val="3"/>
        </dgm:presLayoutVars>
      </dgm:prSet>
      <dgm:spPr/>
    </dgm:pt>
    <dgm:pt modelId="{42AE7684-24EC-4291-9C12-9AEBBF2565F5}" type="pres">
      <dgm:prSet presAssocID="{3D46D602-61EA-4144-A763-5ACD5A3562AB}" presName="hierChild2" presStyleCnt="0"/>
      <dgm:spPr/>
    </dgm:pt>
    <dgm:pt modelId="{DA1D17D7-4602-4F44-A7F6-D5664D049E25}" type="pres">
      <dgm:prSet presAssocID="{311EA5C1-F99D-47E5-9EE0-698AC9485E5C}" presName="Name10" presStyleLbl="parChTrans1D2" presStyleIdx="0" presStyleCnt="3"/>
      <dgm:spPr/>
    </dgm:pt>
    <dgm:pt modelId="{E76E3B22-1F3F-4CC5-BA1A-6BEEC9520E46}" type="pres">
      <dgm:prSet presAssocID="{B5009C38-D83F-426D-AA43-1A0B2BB43CCE}" presName="hierRoot2" presStyleCnt="0"/>
      <dgm:spPr/>
    </dgm:pt>
    <dgm:pt modelId="{501B70D2-5452-42A0-BE7D-28540CB18426}" type="pres">
      <dgm:prSet presAssocID="{B5009C38-D83F-426D-AA43-1A0B2BB43CCE}" presName="composite2" presStyleCnt="0"/>
      <dgm:spPr/>
    </dgm:pt>
    <dgm:pt modelId="{AA420D30-5EAE-43DD-93D1-08D1245D6F8A}" type="pres">
      <dgm:prSet presAssocID="{B5009C38-D83F-426D-AA43-1A0B2BB43CCE}" presName="background2" presStyleLbl="node2" presStyleIdx="0" presStyleCnt="3"/>
      <dgm:spPr>
        <a:solidFill>
          <a:srgbClr val="4F81BD"/>
        </a:solidFill>
      </dgm:spPr>
    </dgm:pt>
    <dgm:pt modelId="{3AD0D90F-7BF0-4967-98DE-8783E9D701A4}" type="pres">
      <dgm:prSet presAssocID="{B5009C38-D83F-426D-AA43-1A0B2BB43CCE}" presName="text2" presStyleLbl="fgAcc2" presStyleIdx="0" presStyleCnt="3" custLinFactNeighborX="1570" custLinFactNeighborY="-193">
        <dgm:presLayoutVars>
          <dgm:chPref val="3"/>
        </dgm:presLayoutVars>
      </dgm:prSet>
      <dgm:spPr/>
    </dgm:pt>
    <dgm:pt modelId="{9D73A7EE-757A-4029-9BB7-4C0DDF4583F3}" type="pres">
      <dgm:prSet presAssocID="{B5009C38-D83F-426D-AA43-1A0B2BB43CCE}" presName="hierChild3" presStyleCnt="0"/>
      <dgm:spPr/>
    </dgm:pt>
    <dgm:pt modelId="{886E1C1E-5931-4B57-A71A-227928D8E252}" type="pres">
      <dgm:prSet presAssocID="{C61A7835-A97F-41CD-A827-C7923DDB9E84}" presName="Name17" presStyleLbl="parChTrans1D3" presStyleIdx="0" presStyleCnt="7"/>
      <dgm:spPr/>
    </dgm:pt>
    <dgm:pt modelId="{E29E5CF1-5695-4CC8-8D1C-A5E470BE75CE}" type="pres">
      <dgm:prSet presAssocID="{B6E6CE6D-BD5A-428F-BE4F-F94EBD814F96}" presName="hierRoot3" presStyleCnt="0"/>
      <dgm:spPr/>
    </dgm:pt>
    <dgm:pt modelId="{CC223338-54E6-4919-A549-9CC74107923A}" type="pres">
      <dgm:prSet presAssocID="{B6E6CE6D-BD5A-428F-BE4F-F94EBD814F96}" presName="composite3" presStyleCnt="0"/>
      <dgm:spPr/>
    </dgm:pt>
    <dgm:pt modelId="{41773D1C-9FE1-4523-BF83-6DDBEC6CA219}" type="pres">
      <dgm:prSet presAssocID="{B6E6CE6D-BD5A-428F-BE4F-F94EBD814F96}" presName="background3" presStyleLbl="node3" presStyleIdx="0" presStyleCnt="7"/>
      <dgm:spPr>
        <a:solidFill>
          <a:srgbClr val="4F81BD"/>
        </a:solidFill>
      </dgm:spPr>
    </dgm:pt>
    <dgm:pt modelId="{2A984772-DDF8-4C03-BF65-70ACB15796DB}" type="pres">
      <dgm:prSet presAssocID="{B6E6CE6D-BD5A-428F-BE4F-F94EBD814F96}" presName="text3" presStyleLbl="fgAcc3" presStyleIdx="0" presStyleCnt="7" custLinFactNeighborX="1570" custLinFactNeighborY="-193">
        <dgm:presLayoutVars>
          <dgm:chPref val="3"/>
        </dgm:presLayoutVars>
      </dgm:prSet>
      <dgm:spPr/>
    </dgm:pt>
    <dgm:pt modelId="{B369A5F3-8AEA-42EE-BECD-109EB97FA72A}" type="pres">
      <dgm:prSet presAssocID="{B6E6CE6D-BD5A-428F-BE4F-F94EBD814F96}" presName="hierChild4" presStyleCnt="0"/>
      <dgm:spPr/>
    </dgm:pt>
    <dgm:pt modelId="{EC917635-8763-4EDB-BBA1-F60D9B0D3E42}" type="pres">
      <dgm:prSet presAssocID="{7339CEBD-40C6-42ED-9F67-1443B552753A}" presName="Name23" presStyleLbl="parChTrans1D4" presStyleIdx="0" presStyleCnt="6"/>
      <dgm:spPr/>
    </dgm:pt>
    <dgm:pt modelId="{96400EB9-24CE-4330-94C4-D833DD6E1247}" type="pres">
      <dgm:prSet presAssocID="{702C9550-3860-4F3E-A78E-8314A31C1F67}" presName="hierRoot4" presStyleCnt="0"/>
      <dgm:spPr/>
    </dgm:pt>
    <dgm:pt modelId="{DD3F4A36-D62A-458B-8DB6-1963661EF319}" type="pres">
      <dgm:prSet presAssocID="{702C9550-3860-4F3E-A78E-8314A31C1F67}" presName="composite4" presStyleCnt="0"/>
      <dgm:spPr/>
    </dgm:pt>
    <dgm:pt modelId="{1635C14E-8BFB-42F0-A3E0-6AE45EC6B176}" type="pres">
      <dgm:prSet presAssocID="{702C9550-3860-4F3E-A78E-8314A31C1F67}" presName="background4" presStyleLbl="node4" presStyleIdx="0" presStyleCnt="6"/>
      <dgm:spPr>
        <a:solidFill>
          <a:srgbClr val="4F81BD"/>
        </a:solidFill>
      </dgm:spPr>
    </dgm:pt>
    <dgm:pt modelId="{47068D6B-8EB9-4B99-A568-1A12F19F313A}" type="pres">
      <dgm:prSet presAssocID="{702C9550-3860-4F3E-A78E-8314A31C1F67}" presName="text4" presStyleLbl="fgAcc4" presStyleIdx="0" presStyleCnt="6" custLinFactNeighborX="1570" custLinFactNeighborY="-193">
        <dgm:presLayoutVars>
          <dgm:chPref val="3"/>
        </dgm:presLayoutVars>
      </dgm:prSet>
      <dgm:spPr/>
    </dgm:pt>
    <dgm:pt modelId="{63EDC824-6D3B-4C6F-89A0-C7D19BEBD1E3}" type="pres">
      <dgm:prSet presAssocID="{702C9550-3860-4F3E-A78E-8314A31C1F67}" presName="hierChild5" presStyleCnt="0"/>
      <dgm:spPr/>
    </dgm:pt>
    <dgm:pt modelId="{BE3A810D-4473-49B9-AA88-266115064904}" type="pres">
      <dgm:prSet presAssocID="{F8CA46E5-0EF9-4E36-A219-31D2AD77436F}" presName="Name23" presStyleLbl="parChTrans1D4" presStyleIdx="1" presStyleCnt="6"/>
      <dgm:spPr/>
    </dgm:pt>
    <dgm:pt modelId="{4403C84C-0B02-4794-A1C4-A7D0B112EBDC}" type="pres">
      <dgm:prSet presAssocID="{D763309F-016A-4260-AA3F-0A122B4C508F}" presName="hierRoot4" presStyleCnt="0"/>
      <dgm:spPr/>
    </dgm:pt>
    <dgm:pt modelId="{EEBEC11B-914A-4974-A883-5D76B01B43EC}" type="pres">
      <dgm:prSet presAssocID="{D763309F-016A-4260-AA3F-0A122B4C508F}" presName="composite4" presStyleCnt="0"/>
      <dgm:spPr/>
    </dgm:pt>
    <dgm:pt modelId="{39809A01-2002-4C1C-A9DD-345386D75796}" type="pres">
      <dgm:prSet presAssocID="{D763309F-016A-4260-AA3F-0A122B4C508F}" presName="background4" presStyleLbl="node4" presStyleIdx="1" presStyleCnt="6"/>
      <dgm:spPr>
        <a:solidFill>
          <a:srgbClr val="4F81BD"/>
        </a:solidFill>
      </dgm:spPr>
    </dgm:pt>
    <dgm:pt modelId="{BBBC990E-1C77-42D7-93FA-60ABBBE464C1}" type="pres">
      <dgm:prSet presAssocID="{D763309F-016A-4260-AA3F-0A122B4C508F}" presName="text4" presStyleLbl="fgAcc4" presStyleIdx="1" presStyleCnt="6" custLinFactNeighborX="-1082" custLinFactNeighborY="-6723">
        <dgm:presLayoutVars>
          <dgm:chPref val="3"/>
        </dgm:presLayoutVars>
      </dgm:prSet>
      <dgm:spPr/>
    </dgm:pt>
    <dgm:pt modelId="{C76D465D-057B-4C92-924A-77483318C39A}" type="pres">
      <dgm:prSet presAssocID="{D763309F-016A-4260-AA3F-0A122B4C508F}" presName="hierChild5" presStyleCnt="0"/>
      <dgm:spPr/>
    </dgm:pt>
    <dgm:pt modelId="{C420A660-7FEE-47F7-B07C-F61613D9F510}" type="pres">
      <dgm:prSet presAssocID="{F89D0A19-EC08-47F5-B2B3-460C04F7A56A}" presName="Name17" presStyleLbl="parChTrans1D3" presStyleIdx="1" presStyleCnt="7"/>
      <dgm:spPr/>
    </dgm:pt>
    <dgm:pt modelId="{25E94FA4-4A04-4ECF-AD70-72082B7A454E}" type="pres">
      <dgm:prSet presAssocID="{FC3D01B6-BD4C-483C-8D08-BF790D66EF14}" presName="hierRoot3" presStyleCnt="0"/>
      <dgm:spPr/>
    </dgm:pt>
    <dgm:pt modelId="{7764D38F-B2A8-4F20-9878-0195DDCAC33B}" type="pres">
      <dgm:prSet presAssocID="{FC3D01B6-BD4C-483C-8D08-BF790D66EF14}" presName="composite3" presStyleCnt="0"/>
      <dgm:spPr/>
    </dgm:pt>
    <dgm:pt modelId="{4679BCB5-A163-4276-8A35-B6D840DE2D3C}" type="pres">
      <dgm:prSet presAssocID="{FC3D01B6-BD4C-483C-8D08-BF790D66EF14}" presName="background3" presStyleLbl="node3" presStyleIdx="1" presStyleCnt="7"/>
      <dgm:spPr>
        <a:solidFill>
          <a:srgbClr val="4F81BD"/>
        </a:solidFill>
      </dgm:spPr>
    </dgm:pt>
    <dgm:pt modelId="{ED107A54-D275-4471-AB0E-D7FBE793BE95}" type="pres">
      <dgm:prSet presAssocID="{FC3D01B6-BD4C-483C-8D08-BF790D66EF14}" presName="text3" presStyleLbl="fgAcc3" presStyleIdx="1" presStyleCnt="7">
        <dgm:presLayoutVars>
          <dgm:chPref val="3"/>
        </dgm:presLayoutVars>
      </dgm:prSet>
      <dgm:spPr/>
    </dgm:pt>
    <dgm:pt modelId="{F7381E4E-BFB8-46C6-8EA0-F8822BCD3168}" type="pres">
      <dgm:prSet presAssocID="{FC3D01B6-BD4C-483C-8D08-BF790D66EF14}" presName="hierChild4" presStyleCnt="0"/>
      <dgm:spPr/>
    </dgm:pt>
    <dgm:pt modelId="{B8E10368-1D51-4807-84DA-33E6AF3279E2}" type="pres">
      <dgm:prSet presAssocID="{2A78ADB6-90A3-40EF-BF4A-9656820F3115}" presName="Name23" presStyleLbl="parChTrans1D4" presStyleIdx="2" presStyleCnt="6"/>
      <dgm:spPr/>
    </dgm:pt>
    <dgm:pt modelId="{50BA9ED7-0E7B-4E54-AED8-E6DA99E341FB}" type="pres">
      <dgm:prSet presAssocID="{1BAE5322-304A-468D-9312-42750D261156}" presName="hierRoot4" presStyleCnt="0"/>
      <dgm:spPr/>
    </dgm:pt>
    <dgm:pt modelId="{A17B9FD4-4B04-480F-BCD7-D155A631FB86}" type="pres">
      <dgm:prSet presAssocID="{1BAE5322-304A-468D-9312-42750D261156}" presName="composite4" presStyleCnt="0"/>
      <dgm:spPr/>
    </dgm:pt>
    <dgm:pt modelId="{2FF98374-8B88-4AB3-82F5-A8456581D4D7}" type="pres">
      <dgm:prSet presAssocID="{1BAE5322-304A-468D-9312-42750D261156}" presName="background4" presStyleLbl="node4" presStyleIdx="2" presStyleCnt="6"/>
      <dgm:spPr>
        <a:solidFill>
          <a:srgbClr val="4F81BD"/>
        </a:solidFill>
      </dgm:spPr>
    </dgm:pt>
    <dgm:pt modelId="{EE2FDA61-FBB5-4D00-845F-FF2BB3EA860B}" type="pres">
      <dgm:prSet presAssocID="{1BAE5322-304A-468D-9312-42750D261156}" presName="text4" presStyleLbl="fgAcc4" presStyleIdx="2" presStyleCnt="6">
        <dgm:presLayoutVars>
          <dgm:chPref val="3"/>
        </dgm:presLayoutVars>
      </dgm:prSet>
      <dgm:spPr/>
    </dgm:pt>
    <dgm:pt modelId="{47685867-9E2D-4257-89A4-A35125F6C8E9}" type="pres">
      <dgm:prSet presAssocID="{1BAE5322-304A-468D-9312-42750D261156}" presName="hierChild5" presStyleCnt="0"/>
      <dgm:spPr/>
    </dgm:pt>
    <dgm:pt modelId="{E283D024-5E02-4FFF-B3FB-AF188AD306E4}" type="pres">
      <dgm:prSet presAssocID="{74837B01-ED49-405D-90FD-3DF60AFBECD9}" presName="Name23" presStyleLbl="parChTrans1D4" presStyleIdx="3" presStyleCnt="6"/>
      <dgm:spPr/>
    </dgm:pt>
    <dgm:pt modelId="{9351CAC3-8DB6-4C95-91B2-EE4A3A70AECB}" type="pres">
      <dgm:prSet presAssocID="{D0CF1993-DEFD-427E-8E15-B193B38C25CD}" presName="hierRoot4" presStyleCnt="0"/>
      <dgm:spPr/>
    </dgm:pt>
    <dgm:pt modelId="{8B87CC29-BDA1-4650-8AD4-8C9951D9F4FF}" type="pres">
      <dgm:prSet presAssocID="{D0CF1993-DEFD-427E-8E15-B193B38C25CD}" presName="composite4" presStyleCnt="0"/>
      <dgm:spPr/>
    </dgm:pt>
    <dgm:pt modelId="{2F3C06C1-6E76-4A6D-BF5D-98D2979EC87D}" type="pres">
      <dgm:prSet presAssocID="{D0CF1993-DEFD-427E-8E15-B193B38C25CD}" presName="background4" presStyleLbl="node4" presStyleIdx="3" presStyleCnt="6"/>
      <dgm:spPr>
        <a:solidFill>
          <a:srgbClr val="4F81BD"/>
        </a:solidFill>
      </dgm:spPr>
    </dgm:pt>
    <dgm:pt modelId="{91B171DB-63F6-487C-8CA2-F1FC6BF5CCFA}" type="pres">
      <dgm:prSet presAssocID="{D0CF1993-DEFD-427E-8E15-B193B38C25CD}" presName="text4" presStyleLbl="fgAcc4" presStyleIdx="3" presStyleCnt="6">
        <dgm:presLayoutVars>
          <dgm:chPref val="3"/>
        </dgm:presLayoutVars>
      </dgm:prSet>
      <dgm:spPr/>
    </dgm:pt>
    <dgm:pt modelId="{72121C54-87BC-4FE8-970D-916D3510D218}" type="pres">
      <dgm:prSet presAssocID="{D0CF1993-DEFD-427E-8E15-B193B38C25CD}" presName="hierChild5" presStyleCnt="0"/>
      <dgm:spPr/>
    </dgm:pt>
    <dgm:pt modelId="{59924B03-084D-49E3-92B7-1993D898B4A8}" type="pres">
      <dgm:prSet presAssocID="{6A425FD3-EE9A-47C6-9F29-CCFEF8A70CEB}" presName="Name10" presStyleLbl="parChTrans1D2" presStyleIdx="1" presStyleCnt="3"/>
      <dgm:spPr/>
    </dgm:pt>
    <dgm:pt modelId="{AC847941-FD29-4252-8128-CCF4CA7D5B1E}" type="pres">
      <dgm:prSet presAssocID="{F7CC224E-5460-406D-80AE-15250C76AEEF}" presName="hierRoot2" presStyleCnt="0"/>
      <dgm:spPr/>
    </dgm:pt>
    <dgm:pt modelId="{834355E2-94A2-41C8-BACC-FCDCC10A7782}" type="pres">
      <dgm:prSet presAssocID="{F7CC224E-5460-406D-80AE-15250C76AEEF}" presName="composite2" presStyleCnt="0"/>
      <dgm:spPr/>
    </dgm:pt>
    <dgm:pt modelId="{FD62E5ED-8B7D-4038-BADE-805B2488F9E4}" type="pres">
      <dgm:prSet presAssocID="{F7CC224E-5460-406D-80AE-15250C76AEEF}" presName="background2" presStyleLbl="node2" presStyleIdx="1" presStyleCnt="3"/>
      <dgm:spPr>
        <a:solidFill>
          <a:srgbClr val="4F81BD"/>
        </a:solidFill>
      </dgm:spPr>
    </dgm:pt>
    <dgm:pt modelId="{77D88560-EAD3-400F-92D7-E7F752F84789}" type="pres">
      <dgm:prSet presAssocID="{F7CC224E-5460-406D-80AE-15250C76AEEF}" presName="text2" presStyleLbl="fgAcc2" presStyleIdx="1" presStyleCnt="3">
        <dgm:presLayoutVars>
          <dgm:chPref val="3"/>
        </dgm:presLayoutVars>
      </dgm:prSet>
      <dgm:spPr/>
    </dgm:pt>
    <dgm:pt modelId="{EEEF55E2-715D-4113-8F95-EDD4EDCC43DC}" type="pres">
      <dgm:prSet presAssocID="{F7CC224E-5460-406D-80AE-15250C76AEEF}" presName="hierChild3" presStyleCnt="0"/>
      <dgm:spPr/>
    </dgm:pt>
    <dgm:pt modelId="{9BEEE87B-30AA-408A-93A0-BE2037D45587}" type="pres">
      <dgm:prSet presAssocID="{C093CB82-15B1-4179-AB17-895EEE847E4B}" presName="Name17" presStyleLbl="parChTrans1D3" presStyleIdx="2" presStyleCnt="7"/>
      <dgm:spPr/>
    </dgm:pt>
    <dgm:pt modelId="{8D562A31-5779-40CE-8956-974F05F6CEA2}" type="pres">
      <dgm:prSet presAssocID="{0C227FEA-9FD5-4BA0-BD2B-86241F0897BA}" presName="hierRoot3" presStyleCnt="0"/>
      <dgm:spPr/>
    </dgm:pt>
    <dgm:pt modelId="{97EA1EC7-D278-4487-8AF3-703BF21AC121}" type="pres">
      <dgm:prSet presAssocID="{0C227FEA-9FD5-4BA0-BD2B-86241F0897BA}" presName="composite3" presStyleCnt="0"/>
      <dgm:spPr/>
    </dgm:pt>
    <dgm:pt modelId="{0CF6884D-E419-4788-AEA8-231CD4B2DB68}" type="pres">
      <dgm:prSet presAssocID="{0C227FEA-9FD5-4BA0-BD2B-86241F0897BA}" presName="background3" presStyleLbl="node3" presStyleIdx="2" presStyleCnt="7"/>
      <dgm:spPr>
        <a:solidFill>
          <a:srgbClr val="4F81BD"/>
        </a:solidFill>
      </dgm:spPr>
    </dgm:pt>
    <dgm:pt modelId="{33C6BBE4-76D5-46C7-8F4B-091C25ECF946}" type="pres">
      <dgm:prSet presAssocID="{0C227FEA-9FD5-4BA0-BD2B-86241F0897BA}" presName="text3" presStyleLbl="fgAcc3" presStyleIdx="2" presStyleCnt="7">
        <dgm:presLayoutVars>
          <dgm:chPref val="3"/>
        </dgm:presLayoutVars>
      </dgm:prSet>
      <dgm:spPr/>
    </dgm:pt>
    <dgm:pt modelId="{FBAF9586-0312-433D-943D-7BAF5080E035}" type="pres">
      <dgm:prSet presAssocID="{0C227FEA-9FD5-4BA0-BD2B-86241F0897BA}" presName="hierChild4" presStyleCnt="0"/>
      <dgm:spPr/>
    </dgm:pt>
    <dgm:pt modelId="{0AF994DF-23FE-4311-9277-5A3ED0EC0E07}" type="pres">
      <dgm:prSet presAssocID="{E8B56913-9224-4298-9CA7-2910DD942170}" presName="Name17" presStyleLbl="parChTrans1D3" presStyleIdx="3" presStyleCnt="7"/>
      <dgm:spPr/>
    </dgm:pt>
    <dgm:pt modelId="{D61DC9D8-08C5-4D6E-937A-6C46A2B381E3}" type="pres">
      <dgm:prSet presAssocID="{0AEF1918-B030-4C23-ABD6-699755447D2F}" presName="hierRoot3" presStyleCnt="0"/>
      <dgm:spPr/>
    </dgm:pt>
    <dgm:pt modelId="{052C4EE7-1BD2-47BE-82DE-1D3F5E14E949}" type="pres">
      <dgm:prSet presAssocID="{0AEF1918-B030-4C23-ABD6-699755447D2F}" presName="composite3" presStyleCnt="0"/>
      <dgm:spPr/>
    </dgm:pt>
    <dgm:pt modelId="{BF040EAF-2437-494D-A1F8-1D47D48D95C8}" type="pres">
      <dgm:prSet presAssocID="{0AEF1918-B030-4C23-ABD6-699755447D2F}" presName="background3" presStyleLbl="node3" presStyleIdx="3" presStyleCnt="7"/>
      <dgm:spPr>
        <a:solidFill>
          <a:srgbClr val="4F81BD"/>
        </a:solidFill>
      </dgm:spPr>
    </dgm:pt>
    <dgm:pt modelId="{62156928-687D-4CAE-BB03-675C369B100A}" type="pres">
      <dgm:prSet presAssocID="{0AEF1918-B030-4C23-ABD6-699755447D2F}" presName="text3" presStyleLbl="fgAcc3" presStyleIdx="3" presStyleCnt="7">
        <dgm:presLayoutVars>
          <dgm:chPref val="3"/>
        </dgm:presLayoutVars>
      </dgm:prSet>
      <dgm:spPr/>
    </dgm:pt>
    <dgm:pt modelId="{2B2B714D-2BC4-439C-AF08-29EF345413C0}" type="pres">
      <dgm:prSet presAssocID="{0AEF1918-B030-4C23-ABD6-699755447D2F}" presName="hierChild4" presStyleCnt="0"/>
      <dgm:spPr/>
    </dgm:pt>
    <dgm:pt modelId="{3E59C111-9F47-49C6-B7B2-9FEA501FCF32}" type="pres">
      <dgm:prSet presAssocID="{A20B60DF-782C-4446-AFD5-EA3BA9A0796C}" presName="Name10" presStyleLbl="parChTrans1D2" presStyleIdx="2" presStyleCnt="3"/>
      <dgm:spPr/>
    </dgm:pt>
    <dgm:pt modelId="{76CBE2F0-41AD-489B-9D07-755DE1EFB8C2}" type="pres">
      <dgm:prSet presAssocID="{EA236117-274B-4CDA-981D-D5720FAC2C73}" presName="hierRoot2" presStyleCnt="0"/>
      <dgm:spPr/>
    </dgm:pt>
    <dgm:pt modelId="{0F454695-C9CA-4877-93F3-5FC5FE019F26}" type="pres">
      <dgm:prSet presAssocID="{EA236117-274B-4CDA-981D-D5720FAC2C73}" presName="composite2" presStyleCnt="0"/>
      <dgm:spPr/>
    </dgm:pt>
    <dgm:pt modelId="{AF38AEA5-8EBF-4AFD-B124-25EE58B95DBA}" type="pres">
      <dgm:prSet presAssocID="{EA236117-274B-4CDA-981D-D5720FAC2C73}" presName="background2" presStyleLbl="node2" presStyleIdx="2" presStyleCnt="3"/>
      <dgm:spPr>
        <a:solidFill>
          <a:srgbClr val="4F81BD"/>
        </a:solidFill>
      </dgm:spPr>
    </dgm:pt>
    <dgm:pt modelId="{23FDEA4C-E509-4C67-B476-16D6094ADDD5}" type="pres">
      <dgm:prSet presAssocID="{EA236117-274B-4CDA-981D-D5720FAC2C73}" presName="text2" presStyleLbl="fgAcc2" presStyleIdx="2" presStyleCnt="3">
        <dgm:presLayoutVars>
          <dgm:chPref val="3"/>
        </dgm:presLayoutVars>
      </dgm:prSet>
      <dgm:spPr/>
    </dgm:pt>
    <dgm:pt modelId="{82F8A062-4EA2-47E1-BB88-098440F4FC02}" type="pres">
      <dgm:prSet presAssocID="{EA236117-274B-4CDA-981D-D5720FAC2C73}" presName="hierChild3" presStyleCnt="0"/>
      <dgm:spPr/>
    </dgm:pt>
    <dgm:pt modelId="{FA62DA8A-3871-4EF1-AB80-40E32465DB22}" type="pres">
      <dgm:prSet presAssocID="{B7E48D33-3B1E-4477-AF59-AB9C59EAEA01}" presName="Name17" presStyleLbl="parChTrans1D3" presStyleIdx="4" presStyleCnt="7"/>
      <dgm:spPr/>
    </dgm:pt>
    <dgm:pt modelId="{4F4F05C0-70E2-496C-9FDF-90F595FEC3A4}" type="pres">
      <dgm:prSet presAssocID="{A6819E01-2658-4577-803D-753D4F93BFC6}" presName="hierRoot3" presStyleCnt="0"/>
      <dgm:spPr/>
    </dgm:pt>
    <dgm:pt modelId="{5A213147-1B3B-4B27-83B3-A463AE1BB3DE}" type="pres">
      <dgm:prSet presAssocID="{A6819E01-2658-4577-803D-753D4F93BFC6}" presName="composite3" presStyleCnt="0"/>
      <dgm:spPr/>
    </dgm:pt>
    <dgm:pt modelId="{A47AC0FA-A95F-4585-A8EE-E1D4FC887D13}" type="pres">
      <dgm:prSet presAssocID="{A6819E01-2658-4577-803D-753D4F93BFC6}" presName="background3" presStyleLbl="node3" presStyleIdx="4" presStyleCnt="7"/>
      <dgm:spPr>
        <a:solidFill>
          <a:srgbClr val="4F81BD"/>
        </a:solidFill>
      </dgm:spPr>
    </dgm:pt>
    <dgm:pt modelId="{E62E422F-22E0-4142-BE13-1EE17BD0B4D1}" type="pres">
      <dgm:prSet presAssocID="{A6819E01-2658-4577-803D-753D4F93BFC6}" presName="text3" presStyleLbl="fgAcc3" presStyleIdx="4" presStyleCnt="7">
        <dgm:presLayoutVars>
          <dgm:chPref val="3"/>
        </dgm:presLayoutVars>
      </dgm:prSet>
      <dgm:spPr/>
    </dgm:pt>
    <dgm:pt modelId="{A42AFC15-227F-4743-90F2-D1E80D290BF9}" type="pres">
      <dgm:prSet presAssocID="{A6819E01-2658-4577-803D-753D4F93BFC6}" presName="hierChild4" presStyleCnt="0"/>
      <dgm:spPr/>
    </dgm:pt>
    <dgm:pt modelId="{6B36E09F-890C-4869-A6B0-4AD7464939C8}" type="pres">
      <dgm:prSet presAssocID="{3694D591-6BD8-4295-A33E-D384C5D05E2B}" presName="Name23" presStyleLbl="parChTrans1D4" presStyleIdx="4" presStyleCnt="6"/>
      <dgm:spPr/>
    </dgm:pt>
    <dgm:pt modelId="{B3C82D9D-ABD8-4B2C-849B-9502C2BFEC4C}" type="pres">
      <dgm:prSet presAssocID="{8749BC48-291F-4B3E-B754-5F9D14D1B2B2}" presName="hierRoot4" presStyleCnt="0"/>
      <dgm:spPr/>
    </dgm:pt>
    <dgm:pt modelId="{E7268917-95D5-4552-A1B1-0CA6D80B49BC}" type="pres">
      <dgm:prSet presAssocID="{8749BC48-291F-4B3E-B754-5F9D14D1B2B2}" presName="composite4" presStyleCnt="0"/>
      <dgm:spPr/>
    </dgm:pt>
    <dgm:pt modelId="{EC13F581-A314-463A-B4AC-97BAE9C844D2}" type="pres">
      <dgm:prSet presAssocID="{8749BC48-291F-4B3E-B754-5F9D14D1B2B2}" presName="background4" presStyleLbl="node4" presStyleIdx="4" presStyleCnt="6"/>
      <dgm:spPr>
        <a:solidFill>
          <a:srgbClr val="4F81BD"/>
        </a:solidFill>
      </dgm:spPr>
    </dgm:pt>
    <dgm:pt modelId="{FAE21B4F-2D5A-4692-9DF8-23685F76F49C}" type="pres">
      <dgm:prSet presAssocID="{8749BC48-291F-4B3E-B754-5F9D14D1B2B2}" presName="text4" presStyleLbl="fgAcc4" presStyleIdx="4" presStyleCnt="6">
        <dgm:presLayoutVars>
          <dgm:chPref val="3"/>
        </dgm:presLayoutVars>
      </dgm:prSet>
      <dgm:spPr/>
    </dgm:pt>
    <dgm:pt modelId="{A1DCF4B4-3EC3-4FCD-9822-7913F12A541A}" type="pres">
      <dgm:prSet presAssocID="{8749BC48-291F-4B3E-B754-5F9D14D1B2B2}" presName="hierChild5" presStyleCnt="0"/>
      <dgm:spPr/>
    </dgm:pt>
    <dgm:pt modelId="{1DA20AFC-C0A4-441F-BE32-047159730D00}" type="pres">
      <dgm:prSet presAssocID="{2E630A62-71F4-45A0-8094-B48044621403}" presName="Name23" presStyleLbl="parChTrans1D4" presStyleIdx="5" presStyleCnt="6"/>
      <dgm:spPr/>
    </dgm:pt>
    <dgm:pt modelId="{C2EF48DB-A06A-4F43-A40D-E76DAC4ACBDC}" type="pres">
      <dgm:prSet presAssocID="{DE9AD1D7-A581-4045-8ED9-3BC02203B7DE}" presName="hierRoot4" presStyleCnt="0"/>
      <dgm:spPr/>
    </dgm:pt>
    <dgm:pt modelId="{3F48B6EF-558B-4618-9767-32326B1D2A07}" type="pres">
      <dgm:prSet presAssocID="{DE9AD1D7-A581-4045-8ED9-3BC02203B7DE}" presName="composite4" presStyleCnt="0"/>
      <dgm:spPr/>
    </dgm:pt>
    <dgm:pt modelId="{1C0AE0CE-F7F0-47D6-90C7-72A2757B65A8}" type="pres">
      <dgm:prSet presAssocID="{DE9AD1D7-A581-4045-8ED9-3BC02203B7DE}" presName="background4" presStyleLbl="node4" presStyleIdx="5" presStyleCnt="6"/>
      <dgm:spPr>
        <a:solidFill>
          <a:srgbClr val="4F81BD"/>
        </a:solidFill>
      </dgm:spPr>
    </dgm:pt>
    <dgm:pt modelId="{FA0BFDAE-367C-40BC-A140-C875C48E9CB6}" type="pres">
      <dgm:prSet presAssocID="{DE9AD1D7-A581-4045-8ED9-3BC02203B7DE}" presName="text4" presStyleLbl="fgAcc4" presStyleIdx="5" presStyleCnt="6">
        <dgm:presLayoutVars>
          <dgm:chPref val="3"/>
        </dgm:presLayoutVars>
      </dgm:prSet>
      <dgm:spPr/>
    </dgm:pt>
    <dgm:pt modelId="{72229B78-3FEC-468D-803A-A83B4BA756AF}" type="pres">
      <dgm:prSet presAssocID="{DE9AD1D7-A581-4045-8ED9-3BC02203B7DE}" presName="hierChild5" presStyleCnt="0"/>
      <dgm:spPr/>
    </dgm:pt>
    <dgm:pt modelId="{A3B009EC-9672-4506-B46F-B7202E2C8784}" type="pres">
      <dgm:prSet presAssocID="{E2DA673D-6ED1-4C07-ABCE-32003CFFAE8A}" presName="Name17" presStyleLbl="parChTrans1D3" presStyleIdx="5" presStyleCnt="7"/>
      <dgm:spPr/>
    </dgm:pt>
    <dgm:pt modelId="{AC39D140-FDFA-4115-9DC6-B4892B9ECD2B}" type="pres">
      <dgm:prSet presAssocID="{15BE2591-1F38-43FB-8F78-A082843CCEF6}" presName="hierRoot3" presStyleCnt="0"/>
      <dgm:spPr/>
    </dgm:pt>
    <dgm:pt modelId="{D46414F8-BE86-42A8-ADE9-8277C20BC457}" type="pres">
      <dgm:prSet presAssocID="{15BE2591-1F38-43FB-8F78-A082843CCEF6}" presName="composite3" presStyleCnt="0"/>
      <dgm:spPr/>
    </dgm:pt>
    <dgm:pt modelId="{8DEFE081-061D-4AC5-A35C-609E28AE4898}" type="pres">
      <dgm:prSet presAssocID="{15BE2591-1F38-43FB-8F78-A082843CCEF6}" presName="background3" presStyleLbl="node3" presStyleIdx="5" presStyleCnt="7"/>
      <dgm:spPr>
        <a:solidFill>
          <a:srgbClr val="4F81BD"/>
        </a:solidFill>
      </dgm:spPr>
    </dgm:pt>
    <dgm:pt modelId="{3B8D2CD8-6AAE-4A28-BD3B-3A1CB3B44549}" type="pres">
      <dgm:prSet presAssocID="{15BE2591-1F38-43FB-8F78-A082843CCEF6}" presName="text3" presStyleLbl="fgAcc3" presStyleIdx="5" presStyleCnt="7">
        <dgm:presLayoutVars>
          <dgm:chPref val="3"/>
        </dgm:presLayoutVars>
      </dgm:prSet>
      <dgm:spPr/>
    </dgm:pt>
    <dgm:pt modelId="{F9611E1B-6B48-4FC3-B49C-B0EC8DDB3D89}" type="pres">
      <dgm:prSet presAssocID="{15BE2591-1F38-43FB-8F78-A082843CCEF6}" presName="hierChild4" presStyleCnt="0"/>
      <dgm:spPr/>
    </dgm:pt>
    <dgm:pt modelId="{0E0F828A-2A57-4852-8409-7AFDF5D7B339}" type="pres">
      <dgm:prSet presAssocID="{F60E2477-711E-4269-9350-B7758E813F2D}" presName="Name17" presStyleLbl="parChTrans1D3" presStyleIdx="6" presStyleCnt="7"/>
      <dgm:spPr/>
    </dgm:pt>
    <dgm:pt modelId="{F9581844-6EC9-4F93-BFB0-547A675FE18F}" type="pres">
      <dgm:prSet presAssocID="{A9DC663C-407A-4CB4-98B7-72EE6F64050B}" presName="hierRoot3" presStyleCnt="0"/>
      <dgm:spPr/>
    </dgm:pt>
    <dgm:pt modelId="{FF27DEFE-86D8-4880-8BA6-484148654325}" type="pres">
      <dgm:prSet presAssocID="{A9DC663C-407A-4CB4-98B7-72EE6F64050B}" presName="composite3" presStyleCnt="0"/>
      <dgm:spPr/>
    </dgm:pt>
    <dgm:pt modelId="{96FB3AF8-1F78-4C39-9A75-A02C1BC47694}" type="pres">
      <dgm:prSet presAssocID="{A9DC663C-407A-4CB4-98B7-72EE6F64050B}" presName="background3" presStyleLbl="node3" presStyleIdx="6" presStyleCnt="7"/>
      <dgm:spPr>
        <a:solidFill>
          <a:srgbClr val="4F81BD"/>
        </a:solidFill>
      </dgm:spPr>
    </dgm:pt>
    <dgm:pt modelId="{297FB560-16F1-493E-8642-C175B39CAD9B}" type="pres">
      <dgm:prSet presAssocID="{A9DC663C-407A-4CB4-98B7-72EE6F64050B}" presName="text3" presStyleLbl="fgAcc3" presStyleIdx="6" presStyleCnt="7">
        <dgm:presLayoutVars>
          <dgm:chPref val="3"/>
        </dgm:presLayoutVars>
      </dgm:prSet>
      <dgm:spPr/>
    </dgm:pt>
    <dgm:pt modelId="{3F1ADFC1-1B0E-4C66-816B-59F290DB9810}" type="pres">
      <dgm:prSet presAssocID="{A9DC663C-407A-4CB4-98B7-72EE6F64050B}" presName="hierChild4" presStyleCnt="0"/>
      <dgm:spPr/>
    </dgm:pt>
  </dgm:ptLst>
  <dgm:cxnLst>
    <dgm:cxn modelId="{961C4601-D12B-4702-B5F4-87C59C8AD5BE}" type="presOf" srcId="{DE9AD1D7-A581-4045-8ED9-3BC02203B7DE}" destId="{FA0BFDAE-367C-40BC-A140-C875C48E9CB6}" srcOrd="0" destOrd="0" presId="urn:microsoft.com/office/officeart/2005/8/layout/hierarchy1"/>
    <dgm:cxn modelId="{2F994003-A940-42F6-9AA9-2A95952CF41C}" type="presOf" srcId="{1BAE5322-304A-468D-9312-42750D261156}" destId="{EE2FDA61-FBB5-4D00-845F-FF2BB3EA860B}" srcOrd="0" destOrd="0" presId="urn:microsoft.com/office/officeart/2005/8/layout/hierarchy1"/>
    <dgm:cxn modelId="{F7A0FE05-B238-48E7-BAC1-52CC233CA52A}" type="presOf" srcId="{C093CB82-15B1-4179-AB17-895EEE847E4B}" destId="{9BEEE87B-30AA-408A-93A0-BE2037D45587}" srcOrd="0" destOrd="0" presId="urn:microsoft.com/office/officeart/2005/8/layout/hierarchy1"/>
    <dgm:cxn modelId="{9150760F-E101-449D-B3A2-3D50A0203553}" type="presOf" srcId="{A9DC663C-407A-4CB4-98B7-72EE6F64050B}" destId="{297FB560-16F1-493E-8642-C175B39CAD9B}" srcOrd="0" destOrd="0" presId="urn:microsoft.com/office/officeart/2005/8/layout/hierarchy1"/>
    <dgm:cxn modelId="{09A57910-BAFA-4893-84A8-16A3A5DFA517}" srcId="{B6E6CE6D-BD5A-428F-BE4F-F94EBD814F96}" destId="{D763309F-016A-4260-AA3F-0A122B4C508F}" srcOrd="1" destOrd="0" parTransId="{F8CA46E5-0EF9-4E36-A219-31D2AD77436F}" sibTransId="{EB3727F1-D70C-4E46-8DB8-C5DC50F3FC2A}"/>
    <dgm:cxn modelId="{7D7A2013-E3C8-4ADE-B5FB-D3FD6EF59950}" srcId="{EA236117-274B-4CDA-981D-D5720FAC2C73}" destId="{A9DC663C-407A-4CB4-98B7-72EE6F64050B}" srcOrd="2" destOrd="0" parTransId="{F60E2477-711E-4269-9350-B7758E813F2D}" sibTransId="{228EB710-1666-4532-9B91-16188691A0CD}"/>
    <dgm:cxn modelId="{09C13814-64B0-4B39-8DB7-C59EAAAED992}" srcId="{B5009C38-D83F-426D-AA43-1A0B2BB43CCE}" destId="{FC3D01B6-BD4C-483C-8D08-BF790D66EF14}" srcOrd="1" destOrd="0" parTransId="{F89D0A19-EC08-47F5-B2B3-460C04F7A56A}" sibTransId="{5F351F60-8A17-4E41-8AD0-BD426D05600A}"/>
    <dgm:cxn modelId="{CFD4701B-FA18-4B39-B972-2909757F563A}" srcId="{3D46D602-61EA-4144-A763-5ACD5A3562AB}" destId="{EA236117-274B-4CDA-981D-D5720FAC2C73}" srcOrd="2" destOrd="0" parTransId="{A20B60DF-782C-4446-AFD5-EA3BA9A0796C}" sibTransId="{D652AD22-544B-4A59-9393-5A2331ACE21B}"/>
    <dgm:cxn modelId="{D760FD1F-07D4-4CE9-B57C-49758FB32DC2}" srcId="{EA236117-274B-4CDA-981D-D5720FAC2C73}" destId="{A6819E01-2658-4577-803D-753D4F93BFC6}" srcOrd="0" destOrd="0" parTransId="{B7E48D33-3B1E-4477-AF59-AB9C59EAEA01}" sibTransId="{84A5F02E-E51A-4A81-A7D6-5B028055B915}"/>
    <dgm:cxn modelId="{A9A95C29-A064-4468-A57C-57A4CA614BF5}" type="presOf" srcId="{A6819E01-2658-4577-803D-753D4F93BFC6}" destId="{E62E422F-22E0-4142-BE13-1EE17BD0B4D1}" srcOrd="0" destOrd="0" presId="urn:microsoft.com/office/officeart/2005/8/layout/hierarchy1"/>
    <dgm:cxn modelId="{F2F2103A-E01C-46AB-9D0F-6F2FA777336F}" type="presOf" srcId="{F7CC224E-5460-406D-80AE-15250C76AEEF}" destId="{77D88560-EAD3-400F-92D7-E7F752F84789}" srcOrd="0" destOrd="0" presId="urn:microsoft.com/office/officeart/2005/8/layout/hierarchy1"/>
    <dgm:cxn modelId="{7077EC61-793F-4279-985B-5FB03045BCC4}" srcId="{F7CC224E-5460-406D-80AE-15250C76AEEF}" destId="{0C227FEA-9FD5-4BA0-BD2B-86241F0897BA}" srcOrd="0" destOrd="0" parTransId="{C093CB82-15B1-4179-AB17-895EEE847E4B}" sibTransId="{C1E71E7E-5D1C-41A2-BDE6-A6B300B5DA1B}"/>
    <dgm:cxn modelId="{9337E362-1D71-4F5C-BBAA-2100E2AC907F}" type="presOf" srcId="{2E630A62-71F4-45A0-8094-B48044621403}" destId="{1DA20AFC-C0A4-441F-BE32-047159730D00}" srcOrd="0" destOrd="0" presId="urn:microsoft.com/office/officeart/2005/8/layout/hierarchy1"/>
    <dgm:cxn modelId="{99C85363-0E54-4470-83AB-F795601D8B23}" type="presOf" srcId="{E8B56913-9224-4298-9CA7-2910DD942170}" destId="{0AF994DF-23FE-4311-9277-5A3ED0EC0E07}" srcOrd="0" destOrd="0" presId="urn:microsoft.com/office/officeart/2005/8/layout/hierarchy1"/>
    <dgm:cxn modelId="{B9FA9C45-4071-4491-8B4F-4A2BB41A60BA}" type="presOf" srcId="{6A425FD3-EE9A-47C6-9F29-CCFEF8A70CEB}" destId="{59924B03-084D-49E3-92B7-1993D898B4A8}" srcOrd="0" destOrd="0" presId="urn:microsoft.com/office/officeart/2005/8/layout/hierarchy1"/>
    <dgm:cxn modelId="{3BB05069-CC2F-4FD7-8D48-5E4DA1782B00}" type="presOf" srcId="{EA236117-274B-4CDA-981D-D5720FAC2C73}" destId="{23FDEA4C-E509-4C67-B476-16D6094ADDD5}" srcOrd="0" destOrd="0" presId="urn:microsoft.com/office/officeart/2005/8/layout/hierarchy1"/>
    <dgm:cxn modelId="{BA22A36A-E95D-4A1B-B6DC-D32C69ED45CC}" srcId="{A6819E01-2658-4577-803D-753D4F93BFC6}" destId="{8749BC48-291F-4B3E-B754-5F9D14D1B2B2}" srcOrd="0" destOrd="0" parTransId="{3694D591-6BD8-4295-A33E-D384C5D05E2B}" sibTransId="{507D8653-73AF-44E7-A050-AE75E1E3B1F6}"/>
    <dgm:cxn modelId="{8688196B-73ED-4A0E-9818-84945551DB8D}" type="presOf" srcId="{15BE2591-1F38-43FB-8F78-A082843CCEF6}" destId="{3B8D2CD8-6AAE-4A28-BD3B-3A1CB3B44549}" srcOrd="0" destOrd="0" presId="urn:microsoft.com/office/officeart/2005/8/layout/hierarchy1"/>
    <dgm:cxn modelId="{43CC776F-D736-4925-A258-901B75CBB665}" type="presOf" srcId="{B5009C38-D83F-426D-AA43-1A0B2BB43CCE}" destId="{3AD0D90F-7BF0-4967-98DE-8783E9D701A4}" srcOrd="0" destOrd="0" presId="urn:microsoft.com/office/officeart/2005/8/layout/hierarchy1"/>
    <dgm:cxn modelId="{2867FA4F-E0FF-4DA0-B40D-0046830C3206}" type="presOf" srcId="{F89D0A19-EC08-47F5-B2B3-460C04F7A56A}" destId="{C420A660-7FEE-47F7-B07C-F61613D9F510}" srcOrd="0" destOrd="0" presId="urn:microsoft.com/office/officeart/2005/8/layout/hierarchy1"/>
    <dgm:cxn modelId="{10EFA471-8BDA-4D50-8521-0B6610E38A4B}" srcId="{F7CC224E-5460-406D-80AE-15250C76AEEF}" destId="{0AEF1918-B030-4C23-ABD6-699755447D2F}" srcOrd="1" destOrd="0" parTransId="{E8B56913-9224-4298-9CA7-2910DD942170}" sibTransId="{DB88E2D2-83BB-4E01-9A56-DA319EB45693}"/>
    <dgm:cxn modelId="{E7A3A772-BBD4-4756-A06C-83BE3AD690D5}" type="presOf" srcId="{3D46D602-61EA-4144-A763-5ACD5A3562AB}" destId="{A7092E8C-FEC5-401B-A4E0-C187C5182B8A}" srcOrd="0" destOrd="0" presId="urn:microsoft.com/office/officeart/2005/8/layout/hierarchy1"/>
    <dgm:cxn modelId="{295B0778-3A65-44DE-8305-AB4A3B04633C}" type="presOf" srcId="{D763309F-016A-4260-AA3F-0A122B4C508F}" destId="{BBBC990E-1C77-42D7-93FA-60ABBBE464C1}" srcOrd="0" destOrd="0" presId="urn:microsoft.com/office/officeart/2005/8/layout/hierarchy1"/>
    <dgm:cxn modelId="{2407F558-B608-42E4-A541-082BCA7EE9A5}" srcId="{AC1579F7-2585-405E-978F-E8E898638665}" destId="{3D46D602-61EA-4144-A763-5ACD5A3562AB}" srcOrd="0" destOrd="0" parTransId="{1EAA40F8-6289-4127-9E36-1EF85BE1B5F0}" sibTransId="{E7D1240B-7392-4664-AD2F-604729DA7F71}"/>
    <dgm:cxn modelId="{0493A189-AE4F-4D95-961B-C94D296E6A4F}" type="presOf" srcId="{E2DA673D-6ED1-4C07-ABCE-32003CFFAE8A}" destId="{A3B009EC-9672-4506-B46F-B7202E2C8784}" srcOrd="0" destOrd="0" presId="urn:microsoft.com/office/officeart/2005/8/layout/hierarchy1"/>
    <dgm:cxn modelId="{B63B6B8E-5F29-49F3-A923-0126A7A6F129}" type="presOf" srcId="{0C227FEA-9FD5-4BA0-BD2B-86241F0897BA}" destId="{33C6BBE4-76D5-46C7-8F4B-091C25ECF946}" srcOrd="0" destOrd="0" presId="urn:microsoft.com/office/officeart/2005/8/layout/hierarchy1"/>
    <dgm:cxn modelId="{CEAC9794-AC0D-44F1-A69A-D436FC985742}" type="presOf" srcId="{B6E6CE6D-BD5A-428F-BE4F-F94EBD814F96}" destId="{2A984772-DDF8-4C03-BF65-70ACB15796DB}" srcOrd="0" destOrd="0" presId="urn:microsoft.com/office/officeart/2005/8/layout/hierarchy1"/>
    <dgm:cxn modelId="{B3603D98-2A6D-4969-9452-69B3709AC60B}" type="presOf" srcId="{F60E2477-711E-4269-9350-B7758E813F2D}" destId="{0E0F828A-2A57-4852-8409-7AFDF5D7B339}" srcOrd="0" destOrd="0" presId="urn:microsoft.com/office/officeart/2005/8/layout/hierarchy1"/>
    <dgm:cxn modelId="{28D1069F-2459-4983-802D-8942E06B6183}" srcId="{FC3D01B6-BD4C-483C-8D08-BF790D66EF14}" destId="{D0CF1993-DEFD-427E-8E15-B193B38C25CD}" srcOrd="1" destOrd="0" parTransId="{74837B01-ED49-405D-90FD-3DF60AFBECD9}" sibTransId="{DAEF1E75-BBC0-40E1-8161-046E1A7C190D}"/>
    <dgm:cxn modelId="{CA7709A8-57A0-4767-B86B-C2CEE2856725}" type="presOf" srcId="{7339CEBD-40C6-42ED-9F67-1443B552753A}" destId="{EC917635-8763-4EDB-BBA1-F60D9B0D3E42}" srcOrd="0" destOrd="0" presId="urn:microsoft.com/office/officeart/2005/8/layout/hierarchy1"/>
    <dgm:cxn modelId="{DCF1EBAC-379A-473B-AB9A-7EB7A92BA02D}" srcId="{FC3D01B6-BD4C-483C-8D08-BF790D66EF14}" destId="{1BAE5322-304A-468D-9312-42750D261156}" srcOrd="0" destOrd="0" parTransId="{2A78ADB6-90A3-40EF-BF4A-9656820F3115}" sibTransId="{5C1E307D-D2A3-4DCB-9451-2BDCAD24C599}"/>
    <dgm:cxn modelId="{8AFB0CAE-CC94-40B0-B719-7A09FBF517FA}" srcId="{B5009C38-D83F-426D-AA43-1A0B2BB43CCE}" destId="{B6E6CE6D-BD5A-428F-BE4F-F94EBD814F96}" srcOrd="0" destOrd="0" parTransId="{C61A7835-A97F-41CD-A827-C7923DDB9E84}" sibTransId="{893127F4-8E69-476C-B72A-9DDA1C5E8D48}"/>
    <dgm:cxn modelId="{8C7044AE-2419-48E2-B9F6-87BD3B8F4C12}" type="presOf" srcId="{D0CF1993-DEFD-427E-8E15-B193B38C25CD}" destId="{91B171DB-63F6-487C-8CA2-F1FC6BF5CCFA}" srcOrd="0" destOrd="0" presId="urn:microsoft.com/office/officeart/2005/8/layout/hierarchy1"/>
    <dgm:cxn modelId="{0EC8B1BA-A4FF-4FC9-8B9A-E5FA3BDB8D33}" srcId="{A6819E01-2658-4577-803D-753D4F93BFC6}" destId="{DE9AD1D7-A581-4045-8ED9-3BC02203B7DE}" srcOrd="1" destOrd="0" parTransId="{2E630A62-71F4-45A0-8094-B48044621403}" sibTransId="{30CCCEDC-A6F6-4E67-8A5D-87E564973FF3}"/>
    <dgm:cxn modelId="{E77073C1-464D-4526-895C-E90FCBC1EE95}" type="presOf" srcId="{AC1579F7-2585-405E-978F-E8E898638665}" destId="{DEC74367-2E73-414D-A1B1-659A124E2773}" srcOrd="0" destOrd="0" presId="urn:microsoft.com/office/officeart/2005/8/layout/hierarchy1"/>
    <dgm:cxn modelId="{4F4FD9C4-1081-4DE6-BD6F-432D8D5A81E7}" srcId="{3D46D602-61EA-4144-A763-5ACD5A3562AB}" destId="{B5009C38-D83F-426D-AA43-1A0B2BB43CCE}" srcOrd="0" destOrd="0" parTransId="{311EA5C1-F99D-47E5-9EE0-698AC9485E5C}" sibTransId="{50B7DD83-EFA0-46B3-994A-0AAEB3FACE7F}"/>
    <dgm:cxn modelId="{E2D650CA-CB83-45D2-A16D-6AB1C781099B}" type="presOf" srcId="{702C9550-3860-4F3E-A78E-8314A31C1F67}" destId="{47068D6B-8EB9-4B99-A568-1A12F19F313A}" srcOrd="0" destOrd="0" presId="urn:microsoft.com/office/officeart/2005/8/layout/hierarchy1"/>
    <dgm:cxn modelId="{67E791CB-CE6A-44C7-908F-3C948CC14209}" type="presOf" srcId="{74837B01-ED49-405D-90FD-3DF60AFBECD9}" destId="{E283D024-5E02-4FFF-B3FB-AF188AD306E4}" srcOrd="0" destOrd="0" presId="urn:microsoft.com/office/officeart/2005/8/layout/hierarchy1"/>
    <dgm:cxn modelId="{66D7E0CB-96A7-4B25-9C64-1FC8251EBAA0}" type="presOf" srcId="{A20B60DF-782C-4446-AFD5-EA3BA9A0796C}" destId="{3E59C111-9F47-49C6-B7B2-9FEA501FCF32}" srcOrd="0" destOrd="0" presId="urn:microsoft.com/office/officeart/2005/8/layout/hierarchy1"/>
    <dgm:cxn modelId="{959CC7CF-328F-4061-B0CB-421DEF328103}" type="presOf" srcId="{FC3D01B6-BD4C-483C-8D08-BF790D66EF14}" destId="{ED107A54-D275-4471-AB0E-D7FBE793BE95}" srcOrd="0" destOrd="0" presId="urn:microsoft.com/office/officeart/2005/8/layout/hierarchy1"/>
    <dgm:cxn modelId="{D36121D4-A7FD-4B2E-AF80-7ACB7AEF16F1}" type="presOf" srcId="{3694D591-6BD8-4295-A33E-D384C5D05E2B}" destId="{6B36E09F-890C-4869-A6B0-4AD7464939C8}" srcOrd="0" destOrd="0" presId="urn:microsoft.com/office/officeart/2005/8/layout/hierarchy1"/>
    <dgm:cxn modelId="{B8E73CD5-40A9-4D28-8786-1233CB4E5F35}" type="presOf" srcId="{8749BC48-291F-4B3E-B754-5F9D14D1B2B2}" destId="{FAE21B4F-2D5A-4692-9DF8-23685F76F49C}" srcOrd="0" destOrd="0" presId="urn:microsoft.com/office/officeart/2005/8/layout/hierarchy1"/>
    <dgm:cxn modelId="{DCEE4AD6-0CBA-447E-BE25-2731F61C69E1}" srcId="{B6E6CE6D-BD5A-428F-BE4F-F94EBD814F96}" destId="{702C9550-3860-4F3E-A78E-8314A31C1F67}" srcOrd="0" destOrd="0" parTransId="{7339CEBD-40C6-42ED-9F67-1443B552753A}" sibTransId="{DC3BA035-9AE1-4180-AF00-B1BFF3D345D7}"/>
    <dgm:cxn modelId="{4EA9B9DC-1533-41CF-A82B-4D127DCAA8DA}" type="presOf" srcId="{0AEF1918-B030-4C23-ABD6-699755447D2F}" destId="{62156928-687D-4CAE-BB03-675C369B100A}" srcOrd="0" destOrd="0" presId="urn:microsoft.com/office/officeart/2005/8/layout/hierarchy1"/>
    <dgm:cxn modelId="{45D2B7DD-E8A6-434A-A966-9F1742CB6279}" srcId="{EA236117-274B-4CDA-981D-D5720FAC2C73}" destId="{15BE2591-1F38-43FB-8F78-A082843CCEF6}" srcOrd="1" destOrd="0" parTransId="{E2DA673D-6ED1-4C07-ABCE-32003CFFAE8A}" sibTransId="{1D9200AD-83B4-464B-8D85-AF68902E80F1}"/>
    <dgm:cxn modelId="{7457EDDD-0724-4F35-B97A-A3EE7122EDE6}" type="presOf" srcId="{2A78ADB6-90A3-40EF-BF4A-9656820F3115}" destId="{B8E10368-1D51-4807-84DA-33E6AF3279E2}" srcOrd="0" destOrd="0" presId="urn:microsoft.com/office/officeart/2005/8/layout/hierarchy1"/>
    <dgm:cxn modelId="{22B5ACE0-5226-4EB6-827E-761BD8092406}" type="presOf" srcId="{C61A7835-A97F-41CD-A827-C7923DDB9E84}" destId="{886E1C1E-5931-4B57-A71A-227928D8E252}" srcOrd="0" destOrd="0" presId="urn:microsoft.com/office/officeart/2005/8/layout/hierarchy1"/>
    <dgm:cxn modelId="{B25CE3E1-A16F-4F33-9815-85D5EEE149E0}" type="presOf" srcId="{B7E48D33-3B1E-4477-AF59-AB9C59EAEA01}" destId="{FA62DA8A-3871-4EF1-AB80-40E32465DB22}" srcOrd="0" destOrd="0" presId="urn:microsoft.com/office/officeart/2005/8/layout/hierarchy1"/>
    <dgm:cxn modelId="{7DF418F9-8211-4655-9E67-C8548FD6FEAD}" type="presOf" srcId="{F8CA46E5-0EF9-4E36-A219-31D2AD77436F}" destId="{BE3A810D-4473-49B9-AA88-266115064904}" srcOrd="0" destOrd="0" presId="urn:microsoft.com/office/officeart/2005/8/layout/hierarchy1"/>
    <dgm:cxn modelId="{A19414FD-1F5C-4FAB-AEB5-093243EC14ED}" type="presOf" srcId="{311EA5C1-F99D-47E5-9EE0-698AC9485E5C}" destId="{DA1D17D7-4602-4F44-A7F6-D5664D049E25}" srcOrd="0" destOrd="0" presId="urn:microsoft.com/office/officeart/2005/8/layout/hierarchy1"/>
    <dgm:cxn modelId="{56DE03FF-0392-45C7-A43E-808CF925ABAE}" srcId="{3D46D602-61EA-4144-A763-5ACD5A3562AB}" destId="{F7CC224E-5460-406D-80AE-15250C76AEEF}" srcOrd="1" destOrd="0" parTransId="{6A425FD3-EE9A-47C6-9F29-CCFEF8A70CEB}" sibTransId="{33E3DBF3-1A91-4432-911F-65F821587AB5}"/>
    <dgm:cxn modelId="{6A1450EF-0BA7-4B34-8C0A-0BCAC83B4338}" type="presParOf" srcId="{DEC74367-2E73-414D-A1B1-659A124E2773}" destId="{450F4760-3E41-46DD-8AA9-290D98ABE15B}" srcOrd="0" destOrd="0" presId="urn:microsoft.com/office/officeart/2005/8/layout/hierarchy1"/>
    <dgm:cxn modelId="{67891431-6845-4430-A488-ADFC47498F5E}" type="presParOf" srcId="{450F4760-3E41-46DD-8AA9-290D98ABE15B}" destId="{7D6B671C-E2CA-4A01-91D8-4568FF7DFADC}" srcOrd="0" destOrd="0" presId="urn:microsoft.com/office/officeart/2005/8/layout/hierarchy1"/>
    <dgm:cxn modelId="{66C63046-8122-4CB7-A4F6-A31F1FAF7344}" type="presParOf" srcId="{7D6B671C-E2CA-4A01-91D8-4568FF7DFADC}" destId="{515E72F4-7084-4F0F-B456-99562004AAC7}" srcOrd="0" destOrd="0" presId="urn:microsoft.com/office/officeart/2005/8/layout/hierarchy1"/>
    <dgm:cxn modelId="{192F8477-2837-419A-8D77-630D08EED42C}" type="presParOf" srcId="{7D6B671C-E2CA-4A01-91D8-4568FF7DFADC}" destId="{A7092E8C-FEC5-401B-A4E0-C187C5182B8A}" srcOrd="1" destOrd="0" presId="urn:microsoft.com/office/officeart/2005/8/layout/hierarchy1"/>
    <dgm:cxn modelId="{A2729FE2-D53D-422C-AE84-9A70AB5B04F2}" type="presParOf" srcId="{450F4760-3E41-46DD-8AA9-290D98ABE15B}" destId="{42AE7684-24EC-4291-9C12-9AEBBF2565F5}" srcOrd="1" destOrd="0" presId="urn:microsoft.com/office/officeart/2005/8/layout/hierarchy1"/>
    <dgm:cxn modelId="{BED9F284-6369-4774-ABDA-04E1E26291A9}" type="presParOf" srcId="{42AE7684-24EC-4291-9C12-9AEBBF2565F5}" destId="{DA1D17D7-4602-4F44-A7F6-D5664D049E25}" srcOrd="0" destOrd="0" presId="urn:microsoft.com/office/officeart/2005/8/layout/hierarchy1"/>
    <dgm:cxn modelId="{A9BB2A24-D77D-4530-B484-66B3EBCC828E}" type="presParOf" srcId="{42AE7684-24EC-4291-9C12-9AEBBF2565F5}" destId="{E76E3B22-1F3F-4CC5-BA1A-6BEEC9520E46}" srcOrd="1" destOrd="0" presId="urn:microsoft.com/office/officeart/2005/8/layout/hierarchy1"/>
    <dgm:cxn modelId="{C30F08B1-CFEA-4039-AC31-30E3B0EF8239}" type="presParOf" srcId="{E76E3B22-1F3F-4CC5-BA1A-6BEEC9520E46}" destId="{501B70D2-5452-42A0-BE7D-28540CB18426}" srcOrd="0" destOrd="0" presId="urn:microsoft.com/office/officeart/2005/8/layout/hierarchy1"/>
    <dgm:cxn modelId="{6CDA7BC5-F645-4DD9-A4DE-9619ED9078AB}" type="presParOf" srcId="{501B70D2-5452-42A0-BE7D-28540CB18426}" destId="{AA420D30-5EAE-43DD-93D1-08D1245D6F8A}" srcOrd="0" destOrd="0" presId="urn:microsoft.com/office/officeart/2005/8/layout/hierarchy1"/>
    <dgm:cxn modelId="{061C1131-410B-467E-A5CB-402D7A6C2B92}" type="presParOf" srcId="{501B70D2-5452-42A0-BE7D-28540CB18426}" destId="{3AD0D90F-7BF0-4967-98DE-8783E9D701A4}" srcOrd="1" destOrd="0" presId="urn:microsoft.com/office/officeart/2005/8/layout/hierarchy1"/>
    <dgm:cxn modelId="{6274C367-D71A-48A7-89C1-77BA815D681A}" type="presParOf" srcId="{E76E3B22-1F3F-4CC5-BA1A-6BEEC9520E46}" destId="{9D73A7EE-757A-4029-9BB7-4C0DDF4583F3}" srcOrd="1" destOrd="0" presId="urn:microsoft.com/office/officeart/2005/8/layout/hierarchy1"/>
    <dgm:cxn modelId="{6E51B32E-43B0-44FA-9D0C-5334A098E0DF}" type="presParOf" srcId="{9D73A7EE-757A-4029-9BB7-4C0DDF4583F3}" destId="{886E1C1E-5931-4B57-A71A-227928D8E252}" srcOrd="0" destOrd="0" presId="urn:microsoft.com/office/officeart/2005/8/layout/hierarchy1"/>
    <dgm:cxn modelId="{614285C5-55C8-4D82-B933-0CC498BEEF26}" type="presParOf" srcId="{9D73A7EE-757A-4029-9BB7-4C0DDF4583F3}" destId="{E29E5CF1-5695-4CC8-8D1C-A5E470BE75CE}" srcOrd="1" destOrd="0" presId="urn:microsoft.com/office/officeart/2005/8/layout/hierarchy1"/>
    <dgm:cxn modelId="{7DC4659F-EBD5-4F1E-9E79-C7D257199882}" type="presParOf" srcId="{E29E5CF1-5695-4CC8-8D1C-A5E470BE75CE}" destId="{CC223338-54E6-4919-A549-9CC74107923A}" srcOrd="0" destOrd="0" presId="urn:microsoft.com/office/officeart/2005/8/layout/hierarchy1"/>
    <dgm:cxn modelId="{3421069A-73D9-4DE0-B143-BE5A39B74365}" type="presParOf" srcId="{CC223338-54E6-4919-A549-9CC74107923A}" destId="{41773D1C-9FE1-4523-BF83-6DDBEC6CA219}" srcOrd="0" destOrd="0" presId="urn:microsoft.com/office/officeart/2005/8/layout/hierarchy1"/>
    <dgm:cxn modelId="{A3D453A1-A960-4644-A7BF-1C6643B2E3D8}" type="presParOf" srcId="{CC223338-54E6-4919-A549-9CC74107923A}" destId="{2A984772-DDF8-4C03-BF65-70ACB15796DB}" srcOrd="1" destOrd="0" presId="urn:microsoft.com/office/officeart/2005/8/layout/hierarchy1"/>
    <dgm:cxn modelId="{FDD3E3D6-7352-4E5B-8233-8A000890AB7A}" type="presParOf" srcId="{E29E5CF1-5695-4CC8-8D1C-A5E470BE75CE}" destId="{B369A5F3-8AEA-42EE-BECD-109EB97FA72A}" srcOrd="1" destOrd="0" presId="urn:microsoft.com/office/officeart/2005/8/layout/hierarchy1"/>
    <dgm:cxn modelId="{56B75F93-3163-4CCB-BDF4-0CFF9B189D83}" type="presParOf" srcId="{B369A5F3-8AEA-42EE-BECD-109EB97FA72A}" destId="{EC917635-8763-4EDB-BBA1-F60D9B0D3E42}" srcOrd="0" destOrd="0" presId="urn:microsoft.com/office/officeart/2005/8/layout/hierarchy1"/>
    <dgm:cxn modelId="{7C7DDE15-C4C5-4257-AA64-CBD23D71F62E}" type="presParOf" srcId="{B369A5F3-8AEA-42EE-BECD-109EB97FA72A}" destId="{96400EB9-24CE-4330-94C4-D833DD6E1247}" srcOrd="1" destOrd="0" presId="urn:microsoft.com/office/officeart/2005/8/layout/hierarchy1"/>
    <dgm:cxn modelId="{740B4351-5A7C-47BF-AFE6-340878D466CF}" type="presParOf" srcId="{96400EB9-24CE-4330-94C4-D833DD6E1247}" destId="{DD3F4A36-D62A-458B-8DB6-1963661EF319}" srcOrd="0" destOrd="0" presId="urn:microsoft.com/office/officeart/2005/8/layout/hierarchy1"/>
    <dgm:cxn modelId="{2A0FB67F-B4C9-435B-BFC0-1BDADD1F8D3E}" type="presParOf" srcId="{DD3F4A36-D62A-458B-8DB6-1963661EF319}" destId="{1635C14E-8BFB-42F0-A3E0-6AE45EC6B176}" srcOrd="0" destOrd="0" presId="urn:microsoft.com/office/officeart/2005/8/layout/hierarchy1"/>
    <dgm:cxn modelId="{C3EDCBB4-9CA4-40B5-8EEC-F22755A5A4EB}" type="presParOf" srcId="{DD3F4A36-D62A-458B-8DB6-1963661EF319}" destId="{47068D6B-8EB9-4B99-A568-1A12F19F313A}" srcOrd="1" destOrd="0" presId="urn:microsoft.com/office/officeart/2005/8/layout/hierarchy1"/>
    <dgm:cxn modelId="{795F7A79-54DF-4704-9851-F5821B73F3F2}" type="presParOf" srcId="{96400EB9-24CE-4330-94C4-D833DD6E1247}" destId="{63EDC824-6D3B-4C6F-89A0-C7D19BEBD1E3}" srcOrd="1" destOrd="0" presId="urn:microsoft.com/office/officeart/2005/8/layout/hierarchy1"/>
    <dgm:cxn modelId="{E138E01D-4DFE-4022-A7C5-B37CC84F2D6D}" type="presParOf" srcId="{B369A5F3-8AEA-42EE-BECD-109EB97FA72A}" destId="{BE3A810D-4473-49B9-AA88-266115064904}" srcOrd="2" destOrd="0" presId="urn:microsoft.com/office/officeart/2005/8/layout/hierarchy1"/>
    <dgm:cxn modelId="{5879438C-E39E-4F2D-B854-70704AF4AA3A}" type="presParOf" srcId="{B369A5F3-8AEA-42EE-BECD-109EB97FA72A}" destId="{4403C84C-0B02-4794-A1C4-A7D0B112EBDC}" srcOrd="3" destOrd="0" presId="urn:microsoft.com/office/officeart/2005/8/layout/hierarchy1"/>
    <dgm:cxn modelId="{AFD5CA9B-8827-4F9D-9ECC-2ECF43B36B5A}" type="presParOf" srcId="{4403C84C-0B02-4794-A1C4-A7D0B112EBDC}" destId="{EEBEC11B-914A-4974-A883-5D76B01B43EC}" srcOrd="0" destOrd="0" presId="urn:microsoft.com/office/officeart/2005/8/layout/hierarchy1"/>
    <dgm:cxn modelId="{6D205EC4-74FC-45C1-9E6B-33FBC134B58A}" type="presParOf" srcId="{EEBEC11B-914A-4974-A883-5D76B01B43EC}" destId="{39809A01-2002-4C1C-A9DD-345386D75796}" srcOrd="0" destOrd="0" presId="urn:microsoft.com/office/officeart/2005/8/layout/hierarchy1"/>
    <dgm:cxn modelId="{662790D8-20E5-481D-8E73-AC28D948B578}" type="presParOf" srcId="{EEBEC11B-914A-4974-A883-5D76B01B43EC}" destId="{BBBC990E-1C77-42D7-93FA-60ABBBE464C1}" srcOrd="1" destOrd="0" presId="urn:microsoft.com/office/officeart/2005/8/layout/hierarchy1"/>
    <dgm:cxn modelId="{45088F53-C2BB-43E2-B9F9-36BBC03C7E0E}" type="presParOf" srcId="{4403C84C-0B02-4794-A1C4-A7D0B112EBDC}" destId="{C76D465D-057B-4C92-924A-77483318C39A}" srcOrd="1" destOrd="0" presId="urn:microsoft.com/office/officeart/2005/8/layout/hierarchy1"/>
    <dgm:cxn modelId="{438738D2-690C-4342-B62C-88EA6D47A926}" type="presParOf" srcId="{9D73A7EE-757A-4029-9BB7-4C0DDF4583F3}" destId="{C420A660-7FEE-47F7-B07C-F61613D9F510}" srcOrd="2" destOrd="0" presId="urn:microsoft.com/office/officeart/2005/8/layout/hierarchy1"/>
    <dgm:cxn modelId="{1786B206-4E7C-4CD4-84C4-E63EE2E91578}" type="presParOf" srcId="{9D73A7EE-757A-4029-9BB7-4C0DDF4583F3}" destId="{25E94FA4-4A04-4ECF-AD70-72082B7A454E}" srcOrd="3" destOrd="0" presId="urn:microsoft.com/office/officeart/2005/8/layout/hierarchy1"/>
    <dgm:cxn modelId="{DEBAE149-D4F7-4734-8E63-070949F69260}" type="presParOf" srcId="{25E94FA4-4A04-4ECF-AD70-72082B7A454E}" destId="{7764D38F-B2A8-4F20-9878-0195DDCAC33B}" srcOrd="0" destOrd="0" presId="urn:microsoft.com/office/officeart/2005/8/layout/hierarchy1"/>
    <dgm:cxn modelId="{A0CB02E5-9F74-42F8-93C0-D74928D5FFA9}" type="presParOf" srcId="{7764D38F-B2A8-4F20-9878-0195DDCAC33B}" destId="{4679BCB5-A163-4276-8A35-B6D840DE2D3C}" srcOrd="0" destOrd="0" presId="urn:microsoft.com/office/officeart/2005/8/layout/hierarchy1"/>
    <dgm:cxn modelId="{4B472B74-3837-4B40-8EF4-B67A037370A3}" type="presParOf" srcId="{7764D38F-B2A8-4F20-9878-0195DDCAC33B}" destId="{ED107A54-D275-4471-AB0E-D7FBE793BE95}" srcOrd="1" destOrd="0" presId="urn:microsoft.com/office/officeart/2005/8/layout/hierarchy1"/>
    <dgm:cxn modelId="{B5EE6F92-5A67-43C1-8D13-BB60AA7D02EC}" type="presParOf" srcId="{25E94FA4-4A04-4ECF-AD70-72082B7A454E}" destId="{F7381E4E-BFB8-46C6-8EA0-F8822BCD3168}" srcOrd="1" destOrd="0" presId="urn:microsoft.com/office/officeart/2005/8/layout/hierarchy1"/>
    <dgm:cxn modelId="{66B83297-5778-4422-887B-3ACEBF548A31}" type="presParOf" srcId="{F7381E4E-BFB8-46C6-8EA0-F8822BCD3168}" destId="{B8E10368-1D51-4807-84DA-33E6AF3279E2}" srcOrd="0" destOrd="0" presId="urn:microsoft.com/office/officeart/2005/8/layout/hierarchy1"/>
    <dgm:cxn modelId="{7CD6FD77-4399-4F28-B558-687BDB62BB6D}" type="presParOf" srcId="{F7381E4E-BFB8-46C6-8EA0-F8822BCD3168}" destId="{50BA9ED7-0E7B-4E54-AED8-E6DA99E341FB}" srcOrd="1" destOrd="0" presId="urn:microsoft.com/office/officeart/2005/8/layout/hierarchy1"/>
    <dgm:cxn modelId="{D1425594-B45E-4D1C-8ACD-14E18E6091A0}" type="presParOf" srcId="{50BA9ED7-0E7B-4E54-AED8-E6DA99E341FB}" destId="{A17B9FD4-4B04-480F-BCD7-D155A631FB86}" srcOrd="0" destOrd="0" presId="urn:microsoft.com/office/officeart/2005/8/layout/hierarchy1"/>
    <dgm:cxn modelId="{8EB1B22A-EA6B-488C-B569-8800947CC9C1}" type="presParOf" srcId="{A17B9FD4-4B04-480F-BCD7-D155A631FB86}" destId="{2FF98374-8B88-4AB3-82F5-A8456581D4D7}" srcOrd="0" destOrd="0" presId="urn:microsoft.com/office/officeart/2005/8/layout/hierarchy1"/>
    <dgm:cxn modelId="{422ED295-AAD8-4879-A9A1-DBDCE2B2C04E}" type="presParOf" srcId="{A17B9FD4-4B04-480F-BCD7-D155A631FB86}" destId="{EE2FDA61-FBB5-4D00-845F-FF2BB3EA860B}" srcOrd="1" destOrd="0" presId="urn:microsoft.com/office/officeart/2005/8/layout/hierarchy1"/>
    <dgm:cxn modelId="{4B1C1FD1-ACA8-4570-8B76-E18DEDF8CF6D}" type="presParOf" srcId="{50BA9ED7-0E7B-4E54-AED8-E6DA99E341FB}" destId="{47685867-9E2D-4257-89A4-A35125F6C8E9}" srcOrd="1" destOrd="0" presId="urn:microsoft.com/office/officeart/2005/8/layout/hierarchy1"/>
    <dgm:cxn modelId="{A8225C44-866C-476C-AC33-2C385D41A563}" type="presParOf" srcId="{F7381E4E-BFB8-46C6-8EA0-F8822BCD3168}" destId="{E283D024-5E02-4FFF-B3FB-AF188AD306E4}" srcOrd="2" destOrd="0" presId="urn:microsoft.com/office/officeart/2005/8/layout/hierarchy1"/>
    <dgm:cxn modelId="{04BD98D9-8B8B-4CA2-B235-A2490264826C}" type="presParOf" srcId="{F7381E4E-BFB8-46C6-8EA0-F8822BCD3168}" destId="{9351CAC3-8DB6-4C95-91B2-EE4A3A70AECB}" srcOrd="3" destOrd="0" presId="urn:microsoft.com/office/officeart/2005/8/layout/hierarchy1"/>
    <dgm:cxn modelId="{76EBE4F2-A46C-43AF-B34F-A245645E1178}" type="presParOf" srcId="{9351CAC3-8DB6-4C95-91B2-EE4A3A70AECB}" destId="{8B87CC29-BDA1-4650-8AD4-8C9951D9F4FF}" srcOrd="0" destOrd="0" presId="urn:microsoft.com/office/officeart/2005/8/layout/hierarchy1"/>
    <dgm:cxn modelId="{3A7E807F-DCAB-46B4-87F8-80CD60E6B4F9}" type="presParOf" srcId="{8B87CC29-BDA1-4650-8AD4-8C9951D9F4FF}" destId="{2F3C06C1-6E76-4A6D-BF5D-98D2979EC87D}" srcOrd="0" destOrd="0" presId="urn:microsoft.com/office/officeart/2005/8/layout/hierarchy1"/>
    <dgm:cxn modelId="{F52071CA-42F0-424F-9D7A-CF7D0447ECF1}" type="presParOf" srcId="{8B87CC29-BDA1-4650-8AD4-8C9951D9F4FF}" destId="{91B171DB-63F6-487C-8CA2-F1FC6BF5CCFA}" srcOrd="1" destOrd="0" presId="urn:microsoft.com/office/officeart/2005/8/layout/hierarchy1"/>
    <dgm:cxn modelId="{12431337-DD7E-4FA3-B814-B22893EF7110}" type="presParOf" srcId="{9351CAC3-8DB6-4C95-91B2-EE4A3A70AECB}" destId="{72121C54-87BC-4FE8-970D-916D3510D218}" srcOrd="1" destOrd="0" presId="urn:microsoft.com/office/officeart/2005/8/layout/hierarchy1"/>
    <dgm:cxn modelId="{FB2CD18E-9B1D-49AE-A49F-2C9AD08884AA}" type="presParOf" srcId="{42AE7684-24EC-4291-9C12-9AEBBF2565F5}" destId="{59924B03-084D-49E3-92B7-1993D898B4A8}" srcOrd="2" destOrd="0" presId="urn:microsoft.com/office/officeart/2005/8/layout/hierarchy1"/>
    <dgm:cxn modelId="{AF7A432A-F75A-4ADF-8AF6-476736A2DD76}" type="presParOf" srcId="{42AE7684-24EC-4291-9C12-9AEBBF2565F5}" destId="{AC847941-FD29-4252-8128-CCF4CA7D5B1E}" srcOrd="3" destOrd="0" presId="urn:microsoft.com/office/officeart/2005/8/layout/hierarchy1"/>
    <dgm:cxn modelId="{EC35CB9E-230E-448A-8DB0-9F5F448A01AF}" type="presParOf" srcId="{AC847941-FD29-4252-8128-CCF4CA7D5B1E}" destId="{834355E2-94A2-41C8-BACC-FCDCC10A7782}" srcOrd="0" destOrd="0" presId="urn:microsoft.com/office/officeart/2005/8/layout/hierarchy1"/>
    <dgm:cxn modelId="{F177357F-FA4D-4E8C-8096-4D02E396857F}" type="presParOf" srcId="{834355E2-94A2-41C8-BACC-FCDCC10A7782}" destId="{FD62E5ED-8B7D-4038-BADE-805B2488F9E4}" srcOrd="0" destOrd="0" presId="urn:microsoft.com/office/officeart/2005/8/layout/hierarchy1"/>
    <dgm:cxn modelId="{37268E70-0CA4-4CB2-8F32-6C81BAB31E13}" type="presParOf" srcId="{834355E2-94A2-41C8-BACC-FCDCC10A7782}" destId="{77D88560-EAD3-400F-92D7-E7F752F84789}" srcOrd="1" destOrd="0" presId="urn:microsoft.com/office/officeart/2005/8/layout/hierarchy1"/>
    <dgm:cxn modelId="{1E4BCA4C-589D-48AD-AA85-76D9205B379A}" type="presParOf" srcId="{AC847941-FD29-4252-8128-CCF4CA7D5B1E}" destId="{EEEF55E2-715D-4113-8F95-EDD4EDCC43DC}" srcOrd="1" destOrd="0" presId="urn:microsoft.com/office/officeart/2005/8/layout/hierarchy1"/>
    <dgm:cxn modelId="{FF794417-A308-419B-9C16-8EFDC22D8CF8}" type="presParOf" srcId="{EEEF55E2-715D-4113-8F95-EDD4EDCC43DC}" destId="{9BEEE87B-30AA-408A-93A0-BE2037D45587}" srcOrd="0" destOrd="0" presId="urn:microsoft.com/office/officeart/2005/8/layout/hierarchy1"/>
    <dgm:cxn modelId="{1FF1BAE3-FD65-4E5C-A0FF-357E33A56C87}" type="presParOf" srcId="{EEEF55E2-715D-4113-8F95-EDD4EDCC43DC}" destId="{8D562A31-5779-40CE-8956-974F05F6CEA2}" srcOrd="1" destOrd="0" presId="urn:microsoft.com/office/officeart/2005/8/layout/hierarchy1"/>
    <dgm:cxn modelId="{47A93CF6-4678-4C7A-8A5E-D41A53E671DD}" type="presParOf" srcId="{8D562A31-5779-40CE-8956-974F05F6CEA2}" destId="{97EA1EC7-D278-4487-8AF3-703BF21AC121}" srcOrd="0" destOrd="0" presId="urn:microsoft.com/office/officeart/2005/8/layout/hierarchy1"/>
    <dgm:cxn modelId="{51471ADC-1DEF-458F-9906-9A32EC4DFC89}" type="presParOf" srcId="{97EA1EC7-D278-4487-8AF3-703BF21AC121}" destId="{0CF6884D-E419-4788-AEA8-231CD4B2DB68}" srcOrd="0" destOrd="0" presId="urn:microsoft.com/office/officeart/2005/8/layout/hierarchy1"/>
    <dgm:cxn modelId="{DD5D0AAC-15E8-40A4-8340-454596FA9147}" type="presParOf" srcId="{97EA1EC7-D278-4487-8AF3-703BF21AC121}" destId="{33C6BBE4-76D5-46C7-8F4B-091C25ECF946}" srcOrd="1" destOrd="0" presId="urn:microsoft.com/office/officeart/2005/8/layout/hierarchy1"/>
    <dgm:cxn modelId="{1F224B45-3877-453D-9BB9-63E45A88A134}" type="presParOf" srcId="{8D562A31-5779-40CE-8956-974F05F6CEA2}" destId="{FBAF9586-0312-433D-943D-7BAF5080E035}" srcOrd="1" destOrd="0" presId="urn:microsoft.com/office/officeart/2005/8/layout/hierarchy1"/>
    <dgm:cxn modelId="{56C073D0-8E69-46A0-9DA2-843FAEFC92C0}" type="presParOf" srcId="{EEEF55E2-715D-4113-8F95-EDD4EDCC43DC}" destId="{0AF994DF-23FE-4311-9277-5A3ED0EC0E07}" srcOrd="2" destOrd="0" presId="urn:microsoft.com/office/officeart/2005/8/layout/hierarchy1"/>
    <dgm:cxn modelId="{8D2ABC29-09B7-4885-BF4B-097D1E05BDF3}" type="presParOf" srcId="{EEEF55E2-715D-4113-8F95-EDD4EDCC43DC}" destId="{D61DC9D8-08C5-4D6E-937A-6C46A2B381E3}" srcOrd="3" destOrd="0" presId="urn:microsoft.com/office/officeart/2005/8/layout/hierarchy1"/>
    <dgm:cxn modelId="{5E95D444-C33B-41DF-90FF-B6A8FEF5684D}" type="presParOf" srcId="{D61DC9D8-08C5-4D6E-937A-6C46A2B381E3}" destId="{052C4EE7-1BD2-47BE-82DE-1D3F5E14E949}" srcOrd="0" destOrd="0" presId="urn:microsoft.com/office/officeart/2005/8/layout/hierarchy1"/>
    <dgm:cxn modelId="{EAA613C6-E9B7-40EB-BD32-0AA664AFE310}" type="presParOf" srcId="{052C4EE7-1BD2-47BE-82DE-1D3F5E14E949}" destId="{BF040EAF-2437-494D-A1F8-1D47D48D95C8}" srcOrd="0" destOrd="0" presId="urn:microsoft.com/office/officeart/2005/8/layout/hierarchy1"/>
    <dgm:cxn modelId="{F517A258-A559-4EC5-981F-53CF80C0A41E}" type="presParOf" srcId="{052C4EE7-1BD2-47BE-82DE-1D3F5E14E949}" destId="{62156928-687D-4CAE-BB03-675C369B100A}" srcOrd="1" destOrd="0" presId="urn:microsoft.com/office/officeart/2005/8/layout/hierarchy1"/>
    <dgm:cxn modelId="{C4FABB56-B1B7-4364-B233-B9683994CDAA}" type="presParOf" srcId="{D61DC9D8-08C5-4D6E-937A-6C46A2B381E3}" destId="{2B2B714D-2BC4-439C-AF08-29EF345413C0}" srcOrd="1" destOrd="0" presId="urn:microsoft.com/office/officeart/2005/8/layout/hierarchy1"/>
    <dgm:cxn modelId="{6EA5C829-5B46-4428-A675-99EEB512744C}" type="presParOf" srcId="{42AE7684-24EC-4291-9C12-9AEBBF2565F5}" destId="{3E59C111-9F47-49C6-B7B2-9FEA501FCF32}" srcOrd="4" destOrd="0" presId="urn:microsoft.com/office/officeart/2005/8/layout/hierarchy1"/>
    <dgm:cxn modelId="{9D2D06E6-3F9F-41A3-BD38-EF569D1062A1}" type="presParOf" srcId="{42AE7684-24EC-4291-9C12-9AEBBF2565F5}" destId="{76CBE2F0-41AD-489B-9D07-755DE1EFB8C2}" srcOrd="5" destOrd="0" presId="urn:microsoft.com/office/officeart/2005/8/layout/hierarchy1"/>
    <dgm:cxn modelId="{C2361A4F-D148-46CA-9537-6F2E0296817C}" type="presParOf" srcId="{76CBE2F0-41AD-489B-9D07-755DE1EFB8C2}" destId="{0F454695-C9CA-4877-93F3-5FC5FE019F26}" srcOrd="0" destOrd="0" presId="urn:microsoft.com/office/officeart/2005/8/layout/hierarchy1"/>
    <dgm:cxn modelId="{ABB3DFD9-E203-43E2-A62F-8ABD56E2C174}" type="presParOf" srcId="{0F454695-C9CA-4877-93F3-5FC5FE019F26}" destId="{AF38AEA5-8EBF-4AFD-B124-25EE58B95DBA}" srcOrd="0" destOrd="0" presId="urn:microsoft.com/office/officeart/2005/8/layout/hierarchy1"/>
    <dgm:cxn modelId="{F561163D-2CF4-44D0-BE26-896B4EA76252}" type="presParOf" srcId="{0F454695-C9CA-4877-93F3-5FC5FE019F26}" destId="{23FDEA4C-E509-4C67-B476-16D6094ADDD5}" srcOrd="1" destOrd="0" presId="urn:microsoft.com/office/officeart/2005/8/layout/hierarchy1"/>
    <dgm:cxn modelId="{A18B723D-2A43-4E51-8437-B4A9D4F37298}" type="presParOf" srcId="{76CBE2F0-41AD-489B-9D07-755DE1EFB8C2}" destId="{82F8A062-4EA2-47E1-BB88-098440F4FC02}" srcOrd="1" destOrd="0" presId="urn:microsoft.com/office/officeart/2005/8/layout/hierarchy1"/>
    <dgm:cxn modelId="{118F47A1-956F-40B3-9ECF-001971760C32}" type="presParOf" srcId="{82F8A062-4EA2-47E1-BB88-098440F4FC02}" destId="{FA62DA8A-3871-4EF1-AB80-40E32465DB22}" srcOrd="0" destOrd="0" presId="urn:microsoft.com/office/officeart/2005/8/layout/hierarchy1"/>
    <dgm:cxn modelId="{CA0982D6-2BAC-402D-8856-307DA6685D7F}" type="presParOf" srcId="{82F8A062-4EA2-47E1-BB88-098440F4FC02}" destId="{4F4F05C0-70E2-496C-9FDF-90F595FEC3A4}" srcOrd="1" destOrd="0" presId="urn:microsoft.com/office/officeart/2005/8/layout/hierarchy1"/>
    <dgm:cxn modelId="{D09D7648-87F5-4268-991B-775C3C3C7DE9}" type="presParOf" srcId="{4F4F05C0-70E2-496C-9FDF-90F595FEC3A4}" destId="{5A213147-1B3B-4B27-83B3-A463AE1BB3DE}" srcOrd="0" destOrd="0" presId="urn:microsoft.com/office/officeart/2005/8/layout/hierarchy1"/>
    <dgm:cxn modelId="{DE3FA792-6D86-4534-94D7-386BA70B1356}" type="presParOf" srcId="{5A213147-1B3B-4B27-83B3-A463AE1BB3DE}" destId="{A47AC0FA-A95F-4585-A8EE-E1D4FC887D13}" srcOrd="0" destOrd="0" presId="urn:microsoft.com/office/officeart/2005/8/layout/hierarchy1"/>
    <dgm:cxn modelId="{2B9B5838-A2C4-4898-B394-B7ABFB700DCC}" type="presParOf" srcId="{5A213147-1B3B-4B27-83B3-A463AE1BB3DE}" destId="{E62E422F-22E0-4142-BE13-1EE17BD0B4D1}" srcOrd="1" destOrd="0" presId="urn:microsoft.com/office/officeart/2005/8/layout/hierarchy1"/>
    <dgm:cxn modelId="{624D951E-973E-4CCF-ABB3-3656DBB51962}" type="presParOf" srcId="{4F4F05C0-70E2-496C-9FDF-90F595FEC3A4}" destId="{A42AFC15-227F-4743-90F2-D1E80D290BF9}" srcOrd="1" destOrd="0" presId="urn:microsoft.com/office/officeart/2005/8/layout/hierarchy1"/>
    <dgm:cxn modelId="{D997849B-2A73-467B-ADBF-51CE91C57804}" type="presParOf" srcId="{A42AFC15-227F-4743-90F2-D1E80D290BF9}" destId="{6B36E09F-890C-4869-A6B0-4AD7464939C8}" srcOrd="0" destOrd="0" presId="urn:microsoft.com/office/officeart/2005/8/layout/hierarchy1"/>
    <dgm:cxn modelId="{14E38F92-A25E-4455-AC2F-98ED749FA76D}" type="presParOf" srcId="{A42AFC15-227F-4743-90F2-D1E80D290BF9}" destId="{B3C82D9D-ABD8-4B2C-849B-9502C2BFEC4C}" srcOrd="1" destOrd="0" presId="urn:microsoft.com/office/officeart/2005/8/layout/hierarchy1"/>
    <dgm:cxn modelId="{098B494C-2F30-44BF-9D52-035466C9B525}" type="presParOf" srcId="{B3C82D9D-ABD8-4B2C-849B-9502C2BFEC4C}" destId="{E7268917-95D5-4552-A1B1-0CA6D80B49BC}" srcOrd="0" destOrd="0" presId="urn:microsoft.com/office/officeart/2005/8/layout/hierarchy1"/>
    <dgm:cxn modelId="{0302713F-DA8E-4306-A662-7390FF5B031C}" type="presParOf" srcId="{E7268917-95D5-4552-A1B1-0CA6D80B49BC}" destId="{EC13F581-A314-463A-B4AC-97BAE9C844D2}" srcOrd="0" destOrd="0" presId="urn:microsoft.com/office/officeart/2005/8/layout/hierarchy1"/>
    <dgm:cxn modelId="{25302089-302B-49C7-A62F-FE3D3823A996}" type="presParOf" srcId="{E7268917-95D5-4552-A1B1-0CA6D80B49BC}" destId="{FAE21B4F-2D5A-4692-9DF8-23685F76F49C}" srcOrd="1" destOrd="0" presId="urn:microsoft.com/office/officeart/2005/8/layout/hierarchy1"/>
    <dgm:cxn modelId="{C288E08C-2F80-4C48-A158-2D274B6975CF}" type="presParOf" srcId="{B3C82D9D-ABD8-4B2C-849B-9502C2BFEC4C}" destId="{A1DCF4B4-3EC3-4FCD-9822-7913F12A541A}" srcOrd="1" destOrd="0" presId="urn:microsoft.com/office/officeart/2005/8/layout/hierarchy1"/>
    <dgm:cxn modelId="{13C0277E-CEB7-49C3-8FCF-2E2AD8D39ACF}" type="presParOf" srcId="{A42AFC15-227F-4743-90F2-D1E80D290BF9}" destId="{1DA20AFC-C0A4-441F-BE32-047159730D00}" srcOrd="2" destOrd="0" presId="urn:microsoft.com/office/officeart/2005/8/layout/hierarchy1"/>
    <dgm:cxn modelId="{F482B053-433C-487A-ADFE-784F61396BF3}" type="presParOf" srcId="{A42AFC15-227F-4743-90F2-D1E80D290BF9}" destId="{C2EF48DB-A06A-4F43-A40D-E76DAC4ACBDC}" srcOrd="3" destOrd="0" presId="urn:microsoft.com/office/officeart/2005/8/layout/hierarchy1"/>
    <dgm:cxn modelId="{AD307727-7A08-4020-A771-D7314FCDD19F}" type="presParOf" srcId="{C2EF48DB-A06A-4F43-A40D-E76DAC4ACBDC}" destId="{3F48B6EF-558B-4618-9767-32326B1D2A07}" srcOrd="0" destOrd="0" presId="urn:microsoft.com/office/officeart/2005/8/layout/hierarchy1"/>
    <dgm:cxn modelId="{150A0F08-C812-48D1-A6F9-61CA74C2B4A8}" type="presParOf" srcId="{3F48B6EF-558B-4618-9767-32326B1D2A07}" destId="{1C0AE0CE-F7F0-47D6-90C7-72A2757B65A8}" srcOrd="0" destOrd="0" presId="urn:microsoft.com/office/officeart/2005/8/layout/hierarchy1"/>
    <dgm:cxn modelId="{3EA3F9A4-A055-44B6-A210-D467CC3A6787}" type="presParOf" srcId="{3F48B6EF-558B-4618-9767-32326B1D2A07}" destId="{FA0BFDAE-367C-40BC-A140-C875C48E9CB6}" srcOrd="1" destOrd="0" presId="urn:microsoft.com/office/officeart/2005/8/layout/hierarchy1"/>
    <dgm:cxn modelId="{D1BC81F9-489C-4842-9974-A8F7E3757535}" type="presParOf" srcId="{C2EF48DB-A06A-4F43-A40D-E76DAC4ACBDC}" destId="{72229B78-3FEC-468D-803A-A83B4BA756AF}" srcOrd="1" destOrd="0" presId="urn:microsoft.com/office/officeart/2005/8/layout/hierarchy1"/>
    <dgm:cxn modelId="{049A3137-0B79-4AD6-88F1-11CA5ECB4D72}" type="presParOf" srcId="{82F8A062-4EA2-47E1-BB88-098440F4FC02}" destId="{A3B009EC-9672-4506-B46F-B7202E2C8784}" srcOrd="2" destOrd="0" presId="urn:microsoft.com/office/officeart/2005/8/layout/hierarchy1"/>
    <dgm:cxn modelId="{2CB46EBF-BEE0-4EDB-A505-EEE59E17DD87}" type="presParOf" srcId="{82F8A062-4EA2-47E1-BB88-098440F4FC02}" destId="{AC39D140-FDFA-4115-9DC6-B4892B9ECD2B}" srcOrd="3" destOrd="0" presId="urn:microsoft.com/office/officeart/2005/8/layout/hierarchy1"/>
    <dgm:cxn modelId="{19C9FC30-E58F-42B6-B78F-EB96AFF3C1DC}" type="presParOf" srcId="{AC39D140-FDFA-4115-9DC6-B4892B9ECD2B}" destId="{D46414F8-BE86-42A8-ADE9-8277C20BC457}" srcOrd="0" destOrd="0" presId="urn:microsoft.com/office/officeart/2005/8/layout/hierarchy1"/>
    <dgm:cxn modelId="{16E8D6FA-AB2B-47EC-92BA-A47092612B90}" type="presParOf" srcId="{D46414F8-BE86-42A8-ADE9-8277C20BC457}" destId="{8DEFE081-061D-4AC5-A35C-609E28AE4898}" srcOrd="0" destOrd="0" presId="urn:microsoft.com/office/officeart/2005/8/layout/hierarchy1"/>
    <dgm:cxn modelId="{E3A68354-836D-45E2-B80B-123624DFD018}" type="presParOf" srcId="{D46414F8-BE86-42A8-ADE9-8277C20BC457}" destId="{3B8D2CD8-6AAE-4A28-BD3B-3A1CB3B44549}" srcOrd="1" destOrd="0" presId="urn:microsoft.com/office/officeart/2005/8/layout/hierarchy1"/>
    <dgm:cxn modelId="{364E1659-DFD7-482A-BBD6-0F211DA133F0}" type="presParOf" srcId="{AC39D140-FDFA-4115-9DC6-B4892B9ECD2B}" destId="{F9611E1B-6B48-4FC3-B49C-B0EC8DDB3D89}" srcOrd="1" destOrd="0" presId="urn:microsoft.com/office/officeart/2005/8/layout/hierarchy1"/>
    <dgm:cxn modelId="{ED52E98C-8357-4FCD-9239-F0BDA8C740DC}" type="presParOf" srcId="{82F8A062-4EA2-47E1-BB88-098440F4FC02}" destId="{0E0F828A-2A57-4852-8409-7AFDF5D7B339}" srcOrd="4" destOrd="0" presId="urn:microsoft.com/office/officeart/2005/8/layout/hierarchy1"/>
    <dgm:cxn modelId="{F6052AA5-3F7D-4F4E-BA23-F80E320E67C0}" type="presParOf" srcId="{82F8A062-4EA2-47E1-BB88-098440F4FC02}" destId="{F9581844-6EC9-4F93-BFB0-547A675FE18F}" srcOrd="5" destOrd="0" presId="urn:microsoft.com/office/officeart/2005/8/layout/hierarchy1"/>
    <dgm:cxn modelId="{8F475F91-8ECE-4E8F-BEDB-CF6ACC4DA2A1}" type="presParOf" srcId="{F9581844-6EC9-4F93-BFB0-547A675FE18F}" destId="{FF27DEFE-86D8-4880-8BA6-484148654325}" srcOrd="0" destOrd="0" presId="urn:microsoft.com/office/officeart/2005/8/layout/hierarchy1"/>
    <dgm:cxn modelId="{E075425F-E3C1-413C-B071-4FEFAA78EAFF}" type="presParOf" srcId="{FF27DEFE-86D8-4880-8BA6-484148654325}" destId="{96FB3AF8-1F78-4C39-9A75-A02C1BC47694}" srcOrd="0" destOrd="0" presId="urn:microsoft.com/office/officeart/2005/8/layout/hierarchy1"/>
    <dgm:cxn modelId="{273722D3-AAAD-4427-AB7C-D6BDA970C2B6}" type="presParOf" srcId="{FF27DEFE-86D8-4880-8BA6-484148654325}" destId="{297FB560-16F1-493E-8642-C175B39CAD9B}" srcOrd="1" destOrd="0" presId="urn:microsoft.com/office/officeart/2005/8/layout/hierarchy1"/>
    <dgm:cxn modelId="{760CE2CA-6668-425E-AB16-15B372BF5B5A}" type="presParOf" srcId="{F9581844-6EC9-4F93-BFB0-547A675FE18F}" destId="{3F1ADFC1-1B0E-4C66-816B-59F290DB9810}" srcOrd="1" destOrd="0" presId="urn:microsoft.com/office/officeart/2005/8/layout/hierarchy1"/>
  </dgm:cxnLst>
  <dgm:bg/>
  <dgm:whole>
    <a:ln>
      <a:solidFill>
        <a:srgbClr val="4F81BD"/>
      </a:solidFill>
    </a:ln>
  </dgm:whole>
  <dgm:extLst>
    <a:ext uri="http://schemas.microsoft.com/office/drawing/2008/diagram">
      <dsp:dataModelExt xmlns:dsp="http://schemas.microsoft.com/office/drawing/2008/diagram" relId="rId8"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53AF74AD-B88D-486B-9B77-413FF90AB9EF}" type="doc">
      <dgm:prSet loTypeId="urn:microsoft.com/office/officeart/2005/8/layout/equation1" loCatId="process" qsTypeId="urn:microsoft.com/office/officeart/2005/8/quickstyle/simple1" qsCatId="simple" csTypeId="urn:microsoft.com/office/officeart/2005/8/colors/accent1_2" csCatId="accent1" phldr="1"/>
      <dgm:spPr/>
    </dgm:pt>
    <dgm:pt modelId="{187A45A9-8A11-45AA-8A75-052A369AB5DA}">
      <dgm:prSet phldrT="[Texto]"/>
      <dgm:spPr>
        <a:solidFill>
          <a:srgbClr val="FF0000"/>
        </a:solidFill>
      </dgm:spPr>
      <dgm:t>
        <a:bodyPr/>
        <a:lstStyle/>
        <a:p>
          <a:r>
            <a:rPr lang="pt-BR" dirty="0">
              <a:latin typeface="Verdana" panose="020B0604030504040204" pitchFamily="34" charset="0"/>
              <a:ea typeface="Verdana" panose="020B0604030504040204" pitchFamily="34" charset="0"/>
              <a:cs typeface="Verdana" panose="020B0604030504040204" pitchFamily="34" charset="0"/>
            </a:rPr>
            <a:t>CAPEX</a:t>
          </a:r>
        </a:p>
      </dgm:t>
    </dgm:pt>
    <dgm:pt modelId="{32A3359B-FFF7-461A-B478-32578B0B1698}" type="parTrans" cxnId="{9F31AABA-C01A-4D88-8DAD-9FB40EE32AF7}">
      <dgm:prSet/>
      <dgm:spPr/>
      <dgm:t>
        <a:bodyPr/>
        <a:lstStyle/>
        <a:p>
          <a:endParaRPr lang="pt-BR"/>
        </a:p>
      </dgm:t>
    </dgm:pt>
    <dgm:pt modelId="{BA3A284B-40E6-477A-B89F-E648654D2F38}" type="sibTrans" cxnId="{9F31AABA-C01A-4D88-8DAD-9FB40EE32AF7}">
      <dgm:prSet/>
      <dgm:spPr>
        <a:solidFill>
          <a:schemeClr val="accent2"/>
        </a:solidFill>
      </dgm:spPr>
      <dgm:t>
        <a:bodyPr/>
        <a:lstStyle/>
        <a:p>
          <a:endParaRPr lang="pt-BR"/>
        </a:p>
      </dgm:t>
    </dgm:pt>
    <dgm:pt modelId="{7BCFCABD-087E-4B9F-AC44-247E4E727791}">
      <dgm:prSet phldrT="[Texto]"/>
      <dgm:spPr>
        <a:solidFill>
          <a:schemeClr val="accent3">
            <a:lumMod val="50000"/>
          </a:schemeClr>
        </a:solidFill>
      </dgm:spPr>
      <dgm:t>
        <a:bodyPr/>
        <a:lstStyle/>
        <a:p>
          <a:r>
            <a:rPr lang="pt-BR" dirty="0">
              <a:latin typeface="Verdana" panose="020B0604030504040204" pitchFamily="34" charset="0"/>
              <a:ea typeface="Verdana" panose="020B0604030504040204" pitchFamily="34" charset="0"/>
              <a:cs typeface="Verdana" panose="020B0604030504040204" pitchFamily="34" charset="0"/>
            </a:rPr>
            <a:t>OPEX</a:t>
          </a:r>
        </a:p>
      </dgm:t>
    </dgm:pt>
    <dgm:pt modelId="{7B7B72B5-8439-441B-891E-099BF092BDAA}" type="parTrans" cxnId="{C4DB6724-5BEF-460F-A096-DCF0149A2381}">
      <dgm:prSet/>
      <dgm:spPr/>
      <dgm:t>
        <a:bodyPr/>
        <a:lstStyle/>
        <a:p>
          <a:endParaRPr lang="pt-BR"/>
        </a:p>
      </dgm:t>
    </dgm:pt>
    <dgm:pt modelId="{C1091DE9-049F-4BF0-B1C3-CD08E76E0561}" type="sibTrans" cxnId="{C4DB6724-5BEF-460F-A096-DCF0149A2381}">
      <dgm:prSet/>
      <dgm:spPr>
        <a:solidFill>
          <a:schemeClr val="accent3">
            <a:lumMod val="75000"/>
          </a:schemeClr>
        </a:solidFill>
      </dgm:spPr>
      <dgm:t>
        <a:bodyPr/>
        <a:lstStyle/>
        <a:p>
          <a:endParaRPr lang="pt-BR"/>
        </a:p>
      </dgm:t>
    </dgm:pt>
    <dgm:pt modelId="{61C8AA8F-DBBC-44E2-8405-9EFFF77C118E}">
      <dgm:prSet phldrT="[Texto]"/>
      <dgm:spPr>
        <a:solidFill>
          <a:srgbClr val="0070C0"/>
        </a:solidFill>
      </dgm:spPr>
      <dgm:t>
        <a:bodyPr/>
        <a:lstStyle/>
        <a:p>
          <a:r>
            <a:rPr lang="pt-BR" dirty="0">
              <a:latin typeface="Verdana" panose="020B0604030504040204" pitchFamily="34" charset="0"/>
              <a:ea typeface="Verdana" panose="020B0604030504040204" pitchFamily="34" charset="0"/>
              <a:cs typeface="Verdana" panose="020B0604030504040204" pitchFamily="34" charset="0"/>
            </a:rPr>
            <a:t>TCO</a:t>
          </a:r>
        </a:p>
      </dgm:t>
    </dgm:pt>
    <dgm:pt modelId="{4379422E-1A01-4EC1-A35F-EE34733519EC}" type="parTrans" cxnId="{E1323526-BA96-411D-B6A2-C3962A4D158C}">
      <dgm:prSet/>
      <dgm:spPr/>
      <dgm:t>
        <a:bodyPr/>
        <a:lstStyle/>
        <a:p>
          <a:endParaRPr lang="pt-BR"/>
        </a:p>
      </dgm:t>
    </dgm:pt>
    <dgm:pt modelId="{2B55ABB1-D89C-4FB4-893B-006EE1DFBFAC}" type="sibTrans" cxnId="{E1323526-BA96-411D-B6A2-C3962A4D158C}">
      <dgm:prSet/>
      <dgm:spPr/>
      <dgm:t>
        <a:bodyPr/>
        <a:lstStyle/>
        <a:p>
          <a:endParaRPr lang="pt-BR"/>
        </a:p>
      </dgm:t>
    </dgm:pt>
    <dgm:pt modelId="{F0EA7930-A67B-4CAD-A51B-F4B175CE1E12}" type="pres">
      <dgm:prSet presAssocID="{53AF74AD-B88D-486B-9B77-413FF90AB9EF}" presName="linearFlow" presStyleCnt="0">
        <dgm:presLayoutVars>
          <dgm:dir/>
          <dgm:resizeHandles val="exact"/>
        </dgm:presLayoutVars>
      </dgm:prSet>
      <dgm:spPr/>
    </dgm:pt>
    <dgm:pt modelId="{C702AF98-7C31-49CF-A724-029539A15540}" type="pres">
      <dgm:prSet presAssocID="{187A45A9-8A11-45AA-8A75-052A369AB5DA}" presName="node" presStyleLbl="node1" presStyleIdx="0" presStyleCnt="3">
        <dgm:presLayoutVars>
          <dgm:bulletEnabled val="1"/>
        </dgm:presLayoutVars>
      </dgm:prSet>
      <dgm:spPr/>
    </dgm:pt>
    <dgm:pt modelId="{14DC134E-4444-4E97-BEE5-1561A99ED734}" type="pres">
      <dgm:prSet presAssocID="{BA3A284B-40E6-477A-B89F-E648654D2F38}" presName="spacerL" presStyleCnt="0"/>
      <dgm:spPr/>
    </dgm:pt>
    <dgm:pt modelId="{36C59160-5076-4485-9411-B14E3FA99E41}" type="pres">
      <dgm:prSet presAssocID="{BA3A284B-40E6-477A-B89F-E648654D2F38}" presName="sibTrans" presStyleLbl="sibTrans2D1" presStyleIdx="0" presStyleCnt="2"/>
      <dgm:spPr/>
    </dgm:pt>
    <dgm:pt modelId="{14463842-C204-4231-ADAE-2ED2F1614A5D}" type="pres">
      <dgm:prSet presAssocID="{BA3A284B-40E6-477A-B89F-E648654D2F38}" presName="spacerR" presStyleCnt="0"/>
      <dgm:spPr/>
    </dgm:pt>
    <dgm:pt modelId="{BAEBC152-F3B6-4143-96D8-C9C28FE27723}" type="pres">
      <dgm:prSet presAssocID="{7BCFCABD-087E-4B9F-AC44-247E4E727791}" presName="node" presStyleLbl="node1" presStyleIdx="1" presStyleCnt="3">
        <dgm:presLayoutVars>
          <dgm:bulletEnabled val="1"/>
        </dgm:presLayoutVars>
      </dgm:prSet>
      <dgm:spPr/>
    </dgm:pt>
    <dgm:pt modelId="{BED491AE-6CC9-41D6-8C2D-9EA2634C48B1}" type="pres">
      <dgm:prSet presAssocID="{C1091DE9-049F-4BF0-B1C3-CD08E76E0561}" presName="spacerL" presStyleCnt="0"/>
      <dgm:spPr/>
    </dgm:pt>
    <dgm:pt modelId="{B7EFB55F-EFCB-476E-B645-922B7AA8CBF3}" type="pres">
      <dgm:prSet presAssocID="{C1091DE9-049F-4BF0-B1C3-CD08E76E0561}" presName="sibTrans" presStyleLbl="sibTrans2D1" presStyleIdx="1" presStyleCnt="2"/>
      <dgm:spPr/>
    </dgm:pt>
    <dgm:pt modelId="{3E6B154F-F73A-4660-814D-338BEFA4E643}" type="pres">
      <dgm:prSet presAssocID="{C1091DE9-049F-4BF0-B1C3-CD08E76E0561}" presName="spacerR" presStyleCnt="0"/>
      <dgm:spPr/>
    </dgm:pt>
    <dgm:pt modelId="{28644C1C-BA58-4CFC-B33F-1CE6D63E9EB4}" type="pres">
      <dgm:prSet presAssocID="{61C8AA8F-DBBC-44E2-8405-9EFFF77C118E}" presName="node" presStyleLbl="node1" presStyleIdx="2" presStyleCnt="3">
        <dgm:presLayoutVars>
          <dgm:bulletEnabled val="1"/>
        </dgm:presLayoutVars>
      </dgm:prSet>
      <dgm:spPr/>
    </dgm:pt>
  </dgm:ptLst>
  <dgm:cxnLst>
    <dgm:cxn modelId="{B828FA05-2642-4FB0-98A1-F02B5ED965EE}" type="presOf" srcId="{7BCFCABD-087E-4B9F-AC44-247E4E727791}" destId="{BAEBC152-F3B6-4143-96D8-C9C28FE27723}" srcOrd="0" destOrd="0" presId="urn:microsoft.com/office/officeart/2005/8/layout/equation1"/>
    <dgm:cxn modelId="{07232416-9084-4734-8C7E-612D8FB58C75}" type="presOf" srcId="{BA3A284B-40E6-477A-B89F-E648654D2F38}" destId="{36C59160-5076-4485-9411-B14E3FA99E41}" srcOrd="0" destOrd="0" presId="urn:microsoft.com/office/officeart/2005/8/layout/equation1"/>
    <dgm:cxn modelId="{C4DB6724-5BEF-460F-A096-DCF0149A2381}" srcId="{53AF74AD-B88D-486B-9B77-413FF90AB9EF}" destId="{7BCFCABD-087E-4B9F-AC44-247E4E727791}" srcOrd="1" destOrd="0" parTransId="{7B7B72B5-8439-441B-891E-099BF092BDAA}" sibTransId="{C1091DE9-049F-4BF0-B1C3-CD08E76E0561}"/>
    <dgm:cxn modelId="{E1323526-BA96-411D-B6A2-C3962A4D158C}" srcId="{53AF74AD-B88D-486B-9B77-413FF90AB9EF}" destId="{61C8AA8F-DBBC-44E2-8405-9EFFF77C118E}" srcOrd="2" destOrd="0" parTransId="{4379422E-1A01-4EC1-A35F-EE34733519EC}" sibTransId="{2B55ABB1-D89C-4FB4-893B-006EE1DFBFAC}"/>
    <dgm:cxn modelId="{7B8A9C33-0482-48EF-8AD6-B9A8212ECF7B}" type="presOf" srcId="{61C8AA8F-DBBC-44E2-8405-9EFFF77C118E}" destId="{28644C1C-BA58-4CFC-B33F-1CE6D63E9EB4}" srcOrd="0" destOrd="0" presId="urn:microsoft.com/office/officeart/2005/8/layout/equation1"/>
    <dgm:cxn modelId="{8BB53862-56BA-42B3-824B-D596CCEC10FA}" type="presOf" srcId="{53AF74AD-B88D-486B-9B77-413FF90AB9EF}" destId="{F0EA7930-A67B-4CAD-A51B-F4B175CE1E12}" srcOrd="0" destOrd="0" presId="urn:microsoft.com/office/officeart/2005/8/layout/equation1"/>
    <dgm:cxn modelId="{9F31AABA-C01A-4D88-8DAD-9FB40EE32AF7}" srcId="{53AF74AD-B88D-486B-9B77-413FF90AB9EF}" destId="{187A45A9-8A11-45AA-8A75-052A369AB5DA}" srcOrd="0" destOrd="0" parTransId="{32A3359B-FFF7-461A-B478-32578B0B1698}" sibTransId="{BA3A284B-40E6-477A-B89F-E648654D2F38}"/>
    <dgm:cxn modelId="{1F553ACC-4C88-4991-9AAB-0EF752FB8B74}" type="presOf" srcId="{C1091DE9-049F-4BF0-B1C3-CD08E76E0561}" destId="{B7EFB55F-EFCB-476E-B645-922B7AA8CBF3}" srcOrd="0" destOrd="0" presId="urn:microsoft.com/office/officeart/2005/8/layout/equation1"/>
    <dgm:cxn modelId="{A65441EF-CB6E-4BD3-93B6-E4DF028F5455}" type="presOf" srcId="{187A45A9-8A11-45AA-8A75-052A369AB5DA}" destId="{C702AF98-7C31-49CF-A724-029539A15540}" srcOrd="0" destOrd="0" presId="urn:microsoft.com/office/officeart/2005/8/layout/equation1"/>
    <dgm:cxn modelId="{A1C5F684-F434-4149-B86E-14A3560C8097}" type="presParOf" srcId="{F0EA7930-A67B-4CAD-A51B-F4B175CE1E12}" destId="{C702AF98-7C31-49CF-A724-029539A15540}" srcOrd="0" destOrd="0" presId="urn:microsoft.com/office/officeart/2005/8/layout/equation1"/>
    <dgm:cxn modelId="{E26F5828-D0D7-4AEF-8048-ED6635E18E4E}" type="presParOf" srcId="{F0EA7930-A67B-4CAD-A51B-F4B175CE1E12}" destId="{14DC134E-4444-4E97-BEE5-1561A99ED734}" srcOrd="1" destOrd="0" presId="urn:microsoft.com/office/officeart/2005/8/layout/equation1"/>
    <dgm:cxn modelId="{7C16041D-F0D5-4081-BE96-35248C1612EA}" type="presParOf" srcId="{F0EA7930-A67B-4CAD-A51B-F4B175CE1E12}" destId="{36C59160-5076-4485-9411-B14E3FA99E41}" srcOrd="2" destOrd="0" presId="urn:microsoft.com/office/officeart/2005/8/layout/equation1"/>
    <dgm:cxn modelId="{92717CD3-23C1-4A0B-A9DE-8388788F4015}" type="presParOf" srcId="{F0EA7930-A67B-4CAD-A51B-F4B175CE1E12}" destId="{14463842-C204-4231-ADAE-2ED2F1614A5D}" srcOrd="3" destOrd="0" presId="urn:microsoft.com/office/officeart/2005/8/layout/equation1"/>
    <dgm:cxn modelId="{9C821E4F-424E-4E95-926D-2535618756B3}" type="presParOf" srcId="{F0EA7930-A67B-4CAD-A51B-F4B175CE1E12}" destId="{BAEBC152-F3B6-4143-96D8-C9C28FE27723}" srcOrd="4" destOrd="0" presId="urn:microsoft.com/office/officeart/2005/8/layout/equation1"/>
    <dgm:cxn modelId="{0E4AADA3-58BC-463A-B48B-21AD0077C1ED}" type="presParOf" srcId="{F0EA7930-A67B-4CAD-A51B-F4B175CE1E12}" destId="{BED491AE-6CC9-41D6-8C2D-9EA2634C48B1}" srcOrd="5" destOrd="0" presId="urn:microsoft.com/office/officeart/2005/8/layout/equation1"/>
    <dgm:cxn modelId="{09F6C154-FE75-4591-B604-0437056C707F}" type="presParOf" srcId="{F0EA7930-A67B-4CAD-A51B-F4B175CE1E12}" destId="{B7EFB55F-EFCB-476E-B645-922B7AA8CBF3}" srcOrd="6" destOrd="0" presId="urn:microsoft.com/office/officeart/2005/8/layout/equation1"/>
    <dgm:cxn modelId="{DC926FAD-A75E-4A68-8744-D4CF7E08E603}" type="presParOf" srcId="{F0EA7930-A67B-4CAD-A51B-F4B175CE1E12}" destId="{3E6B154F-F73A-4660-814D-338BEFA4E643}" srcOrd="7" destOrd="0" presId="urn:microsoft.com/office/officeart/2005/8/layout/equation1"/>
    <dgm:cxn modelId="{215D591B-4DB2-4198-8706-826B70C3109A}" type="presParOf" srcId="{F0EA7930-A67B-4CAD-A51B-F4B175CE1E12}" destId="{28644C1C-BA58-4CFC-B33F-1CE6D63E9EB4}" srcOrd="8" destOrd="0" presId="urn:microsoft.com/office/officeart/2005/8/layout/equation1"/>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6A197502-019A-47D5-AD61-55C71E3E8221}" type="doc">
      <dgm:prSet loTypeId="urn:microsoft.com/office/officeart/2005/8/layout/vList3" loCatId="picture" qsTypeId="urn:microsoft.com/office/officeart/2005/8/quickstyle/simple1" qsCatId="simple" csTypeId="urn:microsoft.com/office/officeart/2005/8/colors/accent0_1" csCatId="mainScheme" phldr="1"/>
      <dgm:spPr/>
    </dgm:pt>
    <dgm:pt modelId="{1E046B5C-A4FA-44BA-98C9-8758D694FEC8}">
      <dgm:prSet phldrT="[Texto]" custT="1"/>
      <dgm:spPr/>
      <dgm:t>
        <a:bodyPr/>
        <a:lstStyle/>
        <a:p>
          <a:pPr algn="l"/>
          <a:r>
            <a:rPr lang="pt-BR" sz="2800" b="1" dirty="0">
              <a:latin typeface="+mn-lt"/>
              <a:ea typeface="Verdana" panose="020B0604030504040204" pitchFamily="34" charset="0"/>
              <a:cs typeface="Verdana" panose="020B0604030504040204" pitchFamily="34" charset="0"/>
            </a:rPr>
            <a:t>Benefício</a:t>
          </a:r>
          <a:r>
            <a:rPr lang="pt-BR" sz="2800" dirty="0">
              <a:latin typeface="+mn-lt"/>
              <a:ea typeface="Verdana" panose="020B0604030504040204" pitchFamily="34" charset="0"/>
              <a:cs typeface="Verdana" panose="020B0604030504040204" pitchFamily="34" charset="0"/>
            </a:rPr>
            <a:t> – Fornecer orientação e instruções sobre como </a:t>
          </a:r>
          <a:r>
            <a:rPr lang="pt-BR" sz="2800">
              <a:latin typeface="+mn-lt"/>
              <a:ea typeface="Verdana" panose="020B0604030504040204" pitchFamily="34" charset="0"/>
              <a:cs typeface="Verdana" panose="020B0604030504040204" pitchFamily="34" charset="0"/>
            </a:rPr>
            <a:t>o cronograma será gerenciado </a:t>
          </a:r>
          <a:r>
            <a:rPr lang="pt-BR" sz="2800" dirty="0">
              <a:latin typeface="+mn-lt"/>
              <a:ea typeface="Verdana" panose="020B0604030504040204" pitchFamily="34" charset="0"/>
              <a:cs typeface="Verdana" panose="020B0604030504040204" pitchFamily="34" charset="0"/>
            </a:rPr>
            <a:t>ao longo de todo o projeto</a:t>
          </a:r>
        </a:p>
      </dgm:t>
    </dgm:pt>
    <dgm:pt modelId="{F9E4326A-677C-40B4-9150-77D2FA7D5995}" type="parTrans" cxnId="{0C5D9009-E221-4036-ABF6-9208D576C872}">
      <dgm:prSet/>
      <dgm:spPr/>
      <dgm:t>
        <a:bodyPr/>
        <a:lstStyle/>
        <a:p>
          <a:endParaRPr lang="pt-BR" sz="1800">
            <a:latin typeface="Verdana" panose="020B0604030504040204" pitchFamily="34" charset="0"/>
            <a:ea typeface="Verdana" panose="020B0604030504040204" pitchFamily="34" charset="0"/>
            <a:cs typeface="Verdana" panose="020B0604030504040204" pitchFamily="34" charset="0"/>
          </a:endParaRPr>
        </a:p>
      </dgm:t>
    </dgm:pt>
    <dgm:pt modelId="{6C62EFA5-7FE9-45D1-8D98-31E4B5C38028}" type="sibTrans" cxnId="{0C5D9009-E221-4036-ABF6-9208D576C872}">
      <dgm:prSet/>
      <dgm:spPr/>
      <dgm:t>
        <a:bodyPr/>
        <a:lstStyle/>
        <a:p>
          <a:endParaRPr lang="pt-BR" sz="1800">
            <a:latin typeface="Verdana" panose="020B0604030504040204" pitchFamily="34" charset="0"/>
            <a:ea typeface="Verdana" panose="020B0604030504040204" pitchFamily="34" charset="0"/>
            <a:cs typeface="Verdana" panose="020B0604030504040204" pitchFamily="34" charset="0"/>
          </a:endParaRPr>
        </a:p>
      </dgm:t>
    </dgm:pt>
    <dgm:pt modelId="{6862EF46-F8BB-4185-A54D-C9BB338A6B88}" type="pres">
      <dgm:prSet presAssocID="{6A197502-019A-47D5-AD61-55C71E3E8221}" presName="linearFlow" presStyleCnt="0">
        <dgm:presLayoutVars>
          <dgm:dir/>
          <dgm:resizeHandles val="exact"/>
        </dgm:presLayoutVars>
      </dgm:prSet>
      <dgm:spPr/>
    </dgm:pt>
    <dgm:pt modelId="{3877B721-890D-4320-88FE-A70833B9D00F}" type="pres">
      <dgm:prSet presAssocID="{1E046B5C-A4FA-44BA-98C9-8758D694FEC8}" presName="composite" presStyleCnt="0"/>
      <dgm:spPr/>
    </dgm:pt>
    <dgm:pt modelId="{15133211-2EE8-4DE1-A613-715C7C252194}" type="pres">
      <dgm:prSet presAssocID="{1E046B5C-A4FA-44BA-98C9-8758D694FEC8}" presName="imgShp" presStyleLbl="fgImgPlace1" presStyleIdx="0" presStyleCnt="1"/>
      <dgm:spPr>
        <a:blipFill rotWithShape="1">
          <a:blip xmlns:r="http://schemas.openxmlformats.org/officeDocument/2006/relationships" r:embed="rId1"/>
          <a:stretch>
            <a:fillRect/>
          </a:stretch>
        </a:blipFill>
      </dgm:spPr>
    </dgm:pt>
    <dgm:pt modelId="{95480F8E-2103-401F-8E9C-3812EADD3768}" type="pres">
      <dgm:prSet presAssocID="{1E046B5C-A4FA-44BA-98C9-8758D694FEC8}" presName="txShp" presStyleLbl="node1" presStyleIdx="0" presStyleCnt="1" custScaleX="90582">
        <dgm:presLayoutVars>
          <dgm:bulletEnabled val="1"/>
        </dgm:presLayoutVars>
      </dgm:prSet>
      <dgm:spPr/>
    </dgm:pt>
  </dgm:ptLst>
  <dgm:cxnLst>
    <dgm:cxn modelId="{0C5D9009-E221-4036-ABF6-9208D576C872}" srcId="{6A197502-019A-47D5-AD61-55C71E3E8221}" destId="{1E046B5C-A4FA-44BA-98C9-8758D694FEC8}" srcOrd="0" destOrd="0" parTransId="{F9E4326A-677C-40B4-9150-77D2FA7D5995}" sibTransId="{6C62EFA5-7FE9-45D1-8D98-31E4B5C38028}"/>
    <dgm:cxn modelId="{F91B706D-EC53-44BB-81E4-0D8A87763E51}" type="presOf" srcId="{6A197502-019A-47D5-AD61-55C71E3E8221}" destId="{6862EF46-F8BB-4185-A54D-C9BB338A6B88}" srcOrd="0" destOrd="0" presId="urn:microsoft.com/office/officeart/2005/8/layout/vList3"/>
    <dgm:cxn modelId="{28FD26E9-38BA-490D-AFF1-0100979BC19D}" type="presOf" srcId="{1E046B5C-A4FA-44BA-98C9-8758D694FEC8}" destId="{95480F8E-2103-401F-8E9C-3812EADD3768}" srcOrd="0" destOrd="0" presId="urn:microsoft.com/office/officeart/2005/8/layout/vList3"/>
    <dgm:cxn modelId="{05ED415C-19BF-45F8-A652-FF6E6DFC8262}" type="presParOf" srcId="{6862EF46-F8BB-4185-A54D-C9BB338A6B88}" destId="{3877B721-890D-4320-88FE-A70833B9D00F}" srcOrd="0" destOrd="0" presId="urn:microsoft.com/office/officeart/2005/8/layout/vList3"/>
    <dgm:cxn modelId="{75172274-25E6-4273-BB5B-A0D361C65B45}" type="presParOf" srcId="{3877B721-890D-4320-88FE-A70833B9D00F}" destId="{15133211-2EE8-4DE1-A613-715C7C252194}" srcOrd="0" destOrd="0" presId="urn:microsoft.com/office/officeart/2005/8/layout/vList3"/>
    <dgm:cxn modelId="{200F2A63-83EE-4458-9033-16B42C1E39F5}" type="presParOf" srcId="{3877B721-890D-4320-88FE-A70833B9D00F}" destId="{95480F8E-2103-401F-8E9C-3812EADD3768}"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A197502-019A-47D5-AD61-55C71E3E8221}" type="doc">
      <dgm:prSet loTypeId="urn:microsoft.com/office/officeart/2005/8/layout/vList3" loCatId="picture" qsTypeId="urn:microsoft.com/office/officeart/2005/8/quickstyle/simple1" qsCatId="simple" csTypeId="urn:microsoft.com/office/officeart/2005/8/colors/accent0_1" csCatId="mainScheme" phldr="1"/>
      <dgm:spPr/>
    </dgm:pt>
    <dgm:pt modelId="{1E046B5C-A4FA-44BA-98C9-8758D694FEC8}">
      <dgm:prSet phldrT="[Texto]" custT="1"/>
      <dgm:spPr/>
      <dgm:t>
        <a:bodyPr/>
        <a:lstStyle/>
        <a:p>
          <a:pPr algn="l"/>
          <a:r>
            <a:rPr lang="pt-BR" sz="2400" b="1" dirty="0">
              <a:latin typeface="+mn-lt"/>
              <a:ea typeface="Verdana" panose="020B0604030504040204" pitchFamily="34" charset="0"/>
              <a:cs typeface="Verdana" panose="020B0604030504040204" pitchFamily="34" charset="0"/>
            </a:rPr>
            <a:t>Benefício</a:t>
          </a:r>
          <a:r>
            <a:rPr lang="pt-BR" sz="2400" dirty="0">
              <a:latin typeface="+mn-lt"/>
              <a:ea typeface="Verdana" panose="020B0604030504040204" pitchFamily="34" charset="0"/>
              <a:cs typeface="Verdana" panose="020B0604030504040204" pitchFamily="34" charset="0"/>
            </a:rPr>
            <a:t> – Divisão dos pacotes de trabalho em atividades que fornecem uma base para estimar, programar, executar, monitorar e controlar os trabalhos do projeto.</a:t>
          </a:r>
        </a:p>
      </dgm:t>
    </dgm:pt>
    <dgm:pt modelId="{F9E4326A-677C-40B4-9150-77D2FA7D5995}" type="parTrans" cxnId="{0C5D9009-E221-4036-ABF6-9208D576C872}">
      <dgm:prSet/>
      <dgm:spPr/>
      <dgm:t>
        <a:bodyPr/>
        <a:lstStyle/>
        <a:p>
          <a:endParaRPr lang="pt-BR" sz="1800">
            <a:latin typeface="Verdana" panose="020B0604030504040204" pitchFamily="34" charset="0"/>
            <a:ea typeface="Verdana" panose="020B0604030504040204" pitchFamily="34" charset="0"/>
            <a:cs typeface="Verdana" panose="020B0604030504040204" pitchFamily="34" charset="0"/>
          </a:endParaRPr>
        </a:p>
      </dgm:t>
    </dgm:pt>
    <dgm:pt modelId="{6C62EFA5-7FE9-45D1-8D98-31E4B5C38028}" type="sibTrans" cxnId="{0C5D9009-E221-4036-ABF6-9208D576C872}">
      <dgm:prSet/>
      <dgm:spPr/>
      <dgm:t>
        <a:bodyPr/>
        <a:lstStyle/>
        <a:p>
          <a:endParaRPr lang="pt-BR" sz="1800">
            <a:latin typeface="Verdana" panose="020B0604030504040204" pitchFamily="34" charset="0"/>
            <a:ea typeface="Verdana" panose="020B0604030504040204" pitchFamily="34" charset="0"/>
            <a:cs typeface="Verdana" panose="020B0604030504040204" pitchFamily="34" charset="0"/>
          </a:endParaRPr>
        </a:p>
      </dgm:t>
    </dgm:pt>
    <dgm:pt modelId="{6862EF46-F8BB-4185-A54D-C9BB338A6B88}" type="pres">
      <dgm:prSet presAssocID="{6A197502-019A-47D5-AD61-55C71E3E8221}" presName="linearFlow" presStyleCnt="0">
        <dgm:presLayoutVars>
          <dgm:dir/>
          <dgm:resizeHandles val="exact"/>
        </dgm:presLayoutVars>
      </dgm:prSet>
      <dgm:spPr/>
    </dgm:pt>
    <dgm:pt modelId="{3877B721-890D-4320-88FE-A70833B9D00F}" type="pres">
      <dgm:prSet presAssocID="{1E046B5C-A4FA-44BA-98C9-8758D694FEC8}" presName="composite" presStyleCnt="0"/>
      <dgm:spPr/>
    </dgm:pt>
    <dgm:pt modelId="{15133211-2EE8-4DE1-A613-715C7C252194}" type="pres">
      <dgm:prSet presAssocID="{1E046B5C-A4FA-44BA-98C9-8758D694FEC8}" presName="imgShp" presStyleLbl="fgImgPlace1" presStyleIdx="0" presStyleCnt="1"/>
      <dgm:spPr>
        <a:blipFill rotWithShape="1">
          <a:blip xmlns:r="http://schemas.openxmlformats.org/officeDocument/2006/relationships" r:embed="rId1"/>
          <a:stretch>
            <a:fillRect/>
          </a:stretch>
        </a:blipFill>
      </dgm:spPr>
    </dgm:pt>
    <dgm:pt modelId="{95480F8E-2103-401F-8E9C-3812EADD3768}" type="pres">
      <dgm:prSet presAssocID="{1E046B5C-A4FA-44BA-98C9-8758D694FEC8}" presName="txShp" presStyleLbl="node1" presStyleIdx="0" presStyleCnt="1" custScaleX="97125">
        <dgm:presLayoutVars>
          <dgm:bulletEnabled val="1"/>
        </dgm:presLayoutVars>
      </dgm:prSet>
      <dgm:spPr/>
    </dgm:pt>
  </dgm:ptLst>
  <dgm:cxnLst>
    <dgm:cxn modelId="{0C5D9009-E221-4036-ABF6-9208D576C872}" srcId="{6A197502-019A-47D5-AD61-55C71E3E8221}" destId="{1E046B5C-A4FA-44BA-98C9-8758D694FEC8}" srcOrd="0" destOrd="0" parTransId="{F9E4326A-677C-40B4-9150-77D2FA7D5995}" sibTransId="{6C62EFA5-7FE9-45D1-8D98-31E4B5C38028}"/>
    <dgm:cxn modelId="{F91B706D-EC53-44BB-81E4-0D8A87763E51}" type="presOf" srcId="{6A197502-019A-47D5-AD61-55C71E3E8221}" destId="{6862EF46-F8BB-4185-A54D-C9BB338A6B88}" srcOrd="0" destOrd="0" presId="urn:microsoft.com/office/officeart/2005/8/layout/vList3"/>
    <dgm:cxn modelId="{28FD26E9-38BA-490D-AFF1-0100979BC19D}" type="presOf" srcId="{1E046B5C-A4FA-44BA-98C9-8758D694FEC8}" destId="{95480F8E-2103-401F-8E9C-3812EADD3768}" srcOrd="0" destOrd="0" presId="urn:microsoft.com/office/officeart/2005/8/layout/vList3"/>
    <dgm:cxn modelId="{05ED415C-19BF-45F8-A652-FF6E6DFC8262}" type="presParOf" srcId="{6862EF46-F8BB-4185-A54D-C9BB338A6B88}" destId="{3877B721-890D-4320-88FE-A70833B9D00F}" srcOrd="0" destOrd="0" presId="urn:microsoft.com/office/officeart/2005/8/layout/vList3"/>
    <dgm:cxn modelId="{75172274-25E6-4273-BB5B-A0D361C65B45}" type="presParOf" srcId="{3877B721-890D-4320-88FE-A70833B9D00F}" destId="{15133211-2EE8-4DE1-A613-715C7C252194}" srcOrd="0" destOrd="0" presId="urn:microsoft.com/office/officeart/2005/8/layout/vList3"/>
    <dgm:cxn modelId="{200F2A63-83EE-4458-9033-16B42C1E39F5}" type="presParOf" srcId="{3877B721-890D-4320-88FE-A70833B9D00F}" destId="{95480F8E-2103-401F-8E9C-3812EADD3768}"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7A5CDAA-F230-4090-BBB9-736B6B0D030E}" type="doc">
      <dgm:prSet loTypeId="urn:microsoft.com/office/officeart/2005/8/layout/orgChart1" loCatId="hierarchy" qsTypeId="urn:microsoft.com/office/officeart/2005/8/quickstyle/simple2" qsCatId="simple" csTypeId="urn:microsoft.com/office/officeart/2005/8/colors/accent2_1" csCatId="accent2" phldr="1"/>
      <dgm:spPr/>
      <dgm:t>
        <a:bodyPr/>
        <a:lstStyle/>
        <a:p>
          <a:endParaRPr lang="pt-BR"/>
        </a:p>
      </dgm:t>
    </dgm:pt>
    <dgm:pt modelId="{60908301-F85D-4C85-8918-65FFCC12C9FA}">
      <dgm:prSet phldrT="[Texto]" custT="1"/>
      <dgm:spPr/>
      <dgm:t>
        <a:bodyPr/>
        <a:lstStyle/>
        <a:p>
          <a:r>
            <a:rPr lang="pt-BR" sz="2400" b="1" dirty="0">
              <a:latin typeface="+mn-lt"/>
              <a:cs typeface="Arial" pitchFamily="34" charset="0"/>
            </a:rPr>
            <a:t>Projeto</a:t>
          </a:r>
        </a:p>
      </dgm:t>
    </dgm:pt>
    <dgm:pt modelId="{CAF2817A-97CA-47CA-BB24-4EAA4C1FB5A0}" type="parTrans" cxnId="{EBAE8228-676A-4178-8C1C-CCB1F6C243A3}">
      <dgm:prSet/>
      <dgm:spPr/>
      <dgm:t>
        <a:bodyPr/>
        <a:lstStyle/>
        <a:p>
          <a:endParaRPr lang="pt-BR" sz="1500" b="1">
            <a:latin typeface="Arial" pitchFamily="34" charset="0"/>
            <a:cs typeface="Arial" pitchFamily="34" charset="0"/>
          </a:endParaRPr>
        </a:p>
      </dgm:t>
    </dgm:pt>
    <dgm:pt modelId="{AEC0D049-E54E-474B-9F1F-5AB96DAEE3C6}" type="sibTrans" cxnId="{EBAE8228-676A-4178-8C1C-CCB1F6C243A3}">
      <dgm:prSet/>
      <dgm:spPr/>
      <dgm:t>
        <a:bodyPr/>
        <a:lstStyle/>
        <a:p>
          <a:endParaRPr lang="pt-BR" sz="1500" b="1">
            <a:latin typeface="Arial" pitchFamily="34" charset="0"/>
            <a:cs typeface="Arial" pitchFamily="34" charset="0"/>
          </a:endParaRPr>
        </a:p>
      </dgm:t>
    </dgm:pt>
    <dgm:pt modelId="{F29AAF8B-4402-470F-8C36-E0C6A9E832FC}">
      <dgm:prSet phldrT="[Texto]" custT="1"/>
      <dgm:spPr/>
      <dgm:t>
        <a:bodyPr/>
        <a:lstStyle/>
        <a:p>
          <a:r>
            <a:rPr lang="pt-BR" sz="2400" b="1" dirty="0">
              <a:latin typeface="+mn-lt"/>
              <a:cs typeface="Arial" pitchFamily="34" charset="0"/>
            </a:rPr>
            <a:t>Pacote 1</a:t>
          </a:r>
        </a:p>
      </dgm:t>
    </dgm:pt>
    <dgm:pt modelId="{0C95EDAC-F76F-4BF2-A51E-0866B671FEE3}" type="parTrans" cxnId="{DB1C5012-F16F-4A09-AEDA-9AD03EA5E026}">
      <dgm:prSet/>
      <dgm:spPr/>
      <dgm:t>
        <a:bodyPr/>
        <a:lstStyle/>
        <a:p>
          <a:endParaRPr lang="pt-BR" sz="1500" b="1">
            <a:latin typeface="Arial" pitchFamily="34" charset="0"/>
            <a:cs typeface="Arial" pitchFamily="34" charset="0"/>
          </a:endParaRPr>
        </a:p>
      </dgm:t>
    </dgm:pt>
    <dgm:pt modelId="{F8405C3A-ADAC-413D-A316-6FE7C2001E14}" type="sibTrans" cxnId="{DB1C5012-F16F-4A09-AEDA-9AD03EA5E026}">
      <dgm:prSet/>
      <dgm:spPr/>
      <dgm:t>
        <a:bodyPr/>
        <a:lstStyle/>
        <a:p>
          <a:endParaRPr lang="pt-BR" sz="1500" b="1">
            <a:latin typeface="Arial" pitchFamily="34" charset="0"/>
            <a:cs typeface="Arial" pitchFamily="34" charset="0"/>
          </a:endParaRPr>
        </a:p>
      </dgm:t>
    </dgm:pt>
    <dgm:pt modelId="{1C1A9E93-33BD-495F-AF77-7EA8C02937CA}">
      <dgm:prSet phldrT="[Texto]" custT="1"/>
      <dgm:spPr/>
      <dgm:t>
        <a:bodyPr/>
        <a:lstStyle/>
        <a:p>
          <a:r>
            <a:rPr lang="pt-BR" sz="2400" b="1" dirty="0">
              <a:latin typeface="+mn-lt"/>
              <a:cs typeface="Arial" pitchFamily="34" charset="0"/>
            </a:rPr>
            <a:t>Pacote 2</a:t>
          </a:r>
        </a:p>
      </dgm:t>
    </dgm:pt>
    <dgm:pt modelId="{DF063C87-19A9-43B4-86D4-AAA9A181BFE1}" type="parTrans" cxnId="{F84179B9-CD4A-42F7-95C8-14B8C48D7F68}">
      <dgm:prSet/>
      <dgm:spPr/>
      <dgm:t>
        <a:bodyPr/>
        <a:lstStyle/>
        <a:p>
          <a:endParaRPr lang="pt-BR" sz="1500" b="1">
            <a:latin typeface="Arial" pitchFamily="34" charset="0"/>
            <a:cs typeface="Arial" pitchFamily="34" charset="0"/>
          </a:endParaRPr>
        </a:p>
      </dgm:t>
    </dgm:pt>
    <dgm:pt modelId="{6E72DFA5-8A4F-4046-B903-C85CE32655E6}" type="sibTrans" cxnId="{F84179B9-CD4A-42F7-95C8-14B8C48D7F68}">
      <dgm:prSet/>
      <dgm:spPr/>
      <dgm:t>
        <a:bodyPr/>
        <a:lstStyle/>
        <a:p>
          <a:endParaRPr lang="pt-BR" sz="1500" b="1">
            <a:latin typeface="Arial" pitchFamily="34" charset="0"/>
            <a:cs typeface="Arial" pitchFamily="34" charset="0"/>
          </a:endParaRPr>
        </a:p>
      </dgm:t>
    </dgm:pt>
    <dgm:pt modelId="{49712B83-084F-48EF-9E2F-2D4D174CAC4D}">
      <dgm:prSet custT="1"/>
      <dgm:spPr/>
      <dgm:t>
        <a:bodyPr/>
        <a:lstStyle/>
        <a:p>
          <a:r>
            <a:rPr lang="pt-BR" sz="2000" dirty="0">
              <a:latin typeface="+mn-lt"/>
              <a:cs typeface="Arial" panose="020B0604020202020204" pitchFamily="34" charset="0"/>
            </a:rPr>
            <a:t>Atividade 2.1</a:t>
          </a:r>
        </a:p>
      </dgm:t>
    </dgm:pt>
    <dgm:pt modelId="{70CE95E5-AABF-4186-9452-BE45B5F4A8AC}" type="parTrans" cxnId="{6F6C5F1D-DF76-4F5B-86D7-4C5109206B2C}">
      <dgm:prSet/>
      <dgm:spPr/>
      <dgm:t>
        <a:bodyPr/>
        <a:lstStyle/>
        <a:p>
          <a:endParaRPr lang="pt-BR" sz="1500">
            <a:latin typeface="Arial" panose="020B0604020202020204" pitchFamily="34" charset="0"/>
            <a:cs typeface="Arial" panose="020B0604020202020204" pitchFamily="34" charset="0"/>
          </a:endParaRPr>
        </a:p>
      </dgm:t>
    </dgm:pt>
    <dgm:pt modelId="{FC4D5DE1-C652-4467-A503-8072059F97E6}" type="sibTrans" cxnId="{6F6C5F1D-DF76-4F5B-86D7-4C5109206B2C}">
      <dgm:prSet/>
      <dgm:spPr/>
      <dgm:t>
        <a:bodyPr/>
        <a:lstStyle/>
        <a:p>
          <a:endParaRPr lang="pt-BR" sz="1500">
            <a:latin typeface="Arial" panose="020B0604020202020204" pitchFamily="34" charset="0"/>
            <a:cs typeface="Arial" panose="020B0604020202020204" pitchFamily="34" charset="0"/>
          </a:endParaRPr>
        </a:p>
      </dgm:t>
    </dgm:pt>
    <dgm:pt modelId="{120A033F-F5E3-44AC-8E40-1A9D136BCED2}">
      <dgm:prSet custT="1"/>
      <dgm:spPr/>
      <dgm:t>
        <a:bodyPr/>
        <a:lstStyle/>
        <a:p>
          <a:r>
            <a:rPr lang="pt-BR" sz="1800" dirty="0">
              <a:latin typeface="+mn-lt"/>
              <a:cs typeface="Arial" panose="020B0604020202020204" pitchFamily="34" charset="0"/>
            </a:rPr>
            <a:t>Marco 2</a:t>
          </a:r>
        </a:p>
      </dgm:t>
    </dgm:pt>
    <dgm:pt modelId="{61EEA5A2-4122-4CF6-849D-F439B540B367}" type="parTrans" cxnId="{C2B53DF9-E91B-487C-8DE6-DEA871180A97}">
      <dgm:prSet/>
      <dgm:spPr/>
      <dgm:t>
        <a:bodyPr/>
        <a:lstStyle/>
        <a:p>
          <a:endParaRPr lang="pt-BR" sz="1500">
            <a:latin typeface="Arial" panose="020B0604020202020204" pitchFamily="34" charset="0"/>
            <a:cs typeface="Arial" panose="020B0604020202020204" pitchFamily="34" charset="0"/>
          </a:endParaRPr>
        </a:p>
      </dgm:t>
    </dgm:pt>
    <dgm:pt modelId="{27CBFEB7-741D-41B2-A345-D80C7101A267}" type="sibTrans" cxnId="{C2B53DF9-E91B-487C-8DE6-DEA871180A97}">
      <dgm:prSet/>
      <dgm:spPr/>
      <dgm:t>
        <a:bodyPr/>
        <a:lstStyle/>
        <a:p>
          <a:endParaRPr lang="pt-BR" sz="1500">
            <a:latin typeface="Arial" panose="020B0604020202020204" pitchFamily="34" charset="0"/>
            <a:cs typeface="Arial" panose="020B0604020202020204" pitchFamily="34" charset="0"/>
          </a:endParaRPr>
        </a:p>
      </dgm:t>
    </dgm:pt>
    <dgm:pt modelId="{A1619011-3AE2-45A9-9300-9966037D7634}" type="pres">
      <dgm:prSet presAssocID="{87A5CDAA-F230-4090-BBB9-736B6B0D030E}" presName="hierChild1" presStyleCnt="0">
        <dgm:presLayoutVars>
          <dgm:orgChart val="1"/>
          <dgm:chPref val="1"/>
          <dgm:dir/>
          <dgm:animOne val="branch"/>
          <dgm:animLvl val="lvl"/>
          <dgm:resizeHandles/>
        </dgm:presLayoutVars>
      </dgm:prSet>
      <dgm:spPr/>
    </dgm:pt>
    <dgm:pt modelId="{4738C19A-D10C-4433-B293-912492054D69}" type="pres">
      <dgm:prSet presAssocID="{60908301-F85D-4C85-8918-65FFCC12C9FA}" presName="hierRoot1" presStyleCnt="0">
        <dgm:presLayoutVars>
          <dgm:hierBranch val="init"/>
        </dgm:presLayoutVars>
      </dgm:prSet>
      <dgm:spPr/>
    </dgm:pt>
    <dgm:pt modelId="{CD7008D0-E2BE-4669-9FFE-D5B48A2E2266}" type="pres">
      <dgm:prSet presAssocID="{60908301-F85D-4C85-8918-65FFCC12C9FA}" presName="rootComposite1" presStyleCnt="0"/>
      <dgm:spPr/>
    </dgm:pt>
    <dgm:pt modelId="{D1976F67-6664-4F21-BC31-18B78931BDAC}" type="pres">
      <dgm:prSet presAssocID="{60908301-F85D-4C85-8918-65FFCC12C9FA}" presName="rootText1" presStyleLbl="node0" presStyleIdx="0" presStyleCnt="1">
        <dgm:presLayoutVars>
          <dgm:chPref val="3"/>
        </dgm:presLayoutVars>
      </dgm:prSet>
      <dgm:spPr/>
    </dgm:pt>
    <dgm:pt modelId="{EF15362E-5CBA-4FF4-A920-6B878A4F3419}" type="pres">
      <dgm:prSet presAssocID="{60908301-F85D-4C85-8918-65FFCC12C9FA}" presName="rootConnector1" presStyleLbl="node1" presStyleIdx="0" presStyleCnt="0"/>
      <dgm:spPr/>
    </dgm:pt>
    <dgm:pt modelId="{D25F0B60-7F1C-4D14-BEF9-2735A6AD0486}" type="pres">
      <dgm:prSet presAssocID="{60908301-F85D-4C85-8918-65FFCC12C9FA}" presName="hierChild2" presStyleCnt="0"/>
      <dgm:spPr/>
    </dgm:pt>
    <dgm:pt modelId="{2FBDD07E-49A0-4BE5-8850-28F026A5F58F}" type="pres">
      <dgm:prSet presAssocID="{0C95EDAC-F76F-4BF2-A51E-0866B671FEE3}" presName="Name37" presStyleLbl="parChTrans1D2" presStyleIdx="0" presStyleCnt="2"/>
      <dgm:spPr/>
    </dgm:pt>
    <dgm:pt modelId="{0E3D5554-5DB0-4233-B939-BDC38A4A2668}" type="pres">
      <dgm:prSet presAssocID="{F29AAF8B-4402-470F-8C36-E0C6A9E832FC}" presName="hierRoot2" presStyleCnt="0">
        <dgm:presLayoutVars>
          <dgm:hierBranch val="init"/>
        </dgm:presLayoutVars>
      </dgm:prSet>
      <dgm:spPr/>
    </dgm:pt>
    <dgm:pt modelId="{D0E7F1C6-708B-4F96-8CA2-72A2AE3E7205}" type="pres">
      <dgm:prSet presAssocID="{F29AAF8B-4402-470F-8C36-E0C6A9E832FC}" presName="rootComposite" presStyleCnt="0"/>
      <dgm:spPr/>
    </dgm:pt>
    <dgm:pt modelId="{47B04F8F-F070-42A0-8712-0BEB00D53010}" type="pres">
      <dgm:prSet presAssocID="{F29AAF8B-4402-470F-8C36-E0C6A9E832FC}" presName="rootText" presStyleLbl="node2" presStyleIdx="0" presStyleCnt="2">
        <dgm:presLayoutVars>
          <dgm:chPref val="3"/>
        </dgm:presLayoutVars>
      </dgm:prSet>
      <dgm:spPr/>
    </dgm:pt>
    <dgm:pt modelId="{C8707BD2-2F8F-48E5-881B-A49CFF744655}" type="pres">
      <dgm:prSet presAssocID="{F29AAF8B-4402-470F-8C36-E0C6A9E832FC}" presName="rootConnector" presStyleLbl="node2" presStyleIdx="0" presStyleCnt="2"/>
      <dgm:spPr/>
    </dgm:pt>
    <dgm:pt modelId="{B1B27FBE-6E98-46F0-AC56-80C8E002CF0A}" type="pres">
      <dgm:prSet presAssocID="{F29AAF8B-4402-470F-8C36-E0C6A9E832FC}" presName="hierChild4" presStyleCnt="0"/>
      <dgm:spPr/>
    </dgm:pt>
    <dgm:pt modelId="{2197DC50-672A-4123-9980-72FA9FB814CD}" type="pres">
      <dgm:prSet presAssocID="{F29AAF8B-4402-470F-8C36-E0C6A9E832FC}" presName="hierChild5" presStyleCnt="0"/>
      <dgm:spPr/>
    </dgm:pt>
    <dgm:pt modelId="{941FE373-55F5-4267-96DD-B6A041BCB7D3}" type="pres">
      <dgm:prSet presAssocID="{DF063C87-19A9-43B4-86D4-AAA9A181BFE1}" presName="Name37" presStyleLbl="parChTrans1D2" presStyleIdx="1" presStyleCnt="2"/>
      <dgm:spPr/>
    </dgm:pt>
    <dgm:pt modelId="{E2663B06-964D-44D6-99C3-1E864661C168}" type="pres">
      <dgm:prSet presAssocID="{1C1A9E93-33BD-495F-AF77-7EA8C02937CA}" presName="hierRoot2" presStyleCnt="0">
        <dgm:presLayoutVars>
          <dgm:hierBranch val="init"/>
        </dgm:presLayoutVars>
      </dgm:prSet>
      <dgm:spPr/>
    </dgm:pt>
    <dgm:pt modelId="{CC077680-367D-4505-9BF8-80E4886E0641}" type="pres">
      <dgm:prSet presAssocID="{1C1A9E93-33BD-495F-AF77-7EA8C02937CA}" presName="rootComposite" presStyleCnt="0"/>
      <dgm:spPr/>
    </dgm:pt>
    <dgm:pt modelId="{F9D93BE6-749A-4A4C-A5B5-61514D914E72}" type="pres">
      <dgm:prSet presAssocID="{1C1A9E93-33BD-495F-AF77-7EA8C02937CA}" presName="rootText" presStyleLbl="node2" presStyleIdx="1" presStyleCnt="2">
        <dgm:presLayoutVars>
          <dgm:chPref val="3"/>
        </dgm:presLayoutVars>
      </dgm:prSet>
      <dgm:spPr/>
    </dgm:pt>
    <dgm:pt modelId="{7EC76532-4395-49A2-88F8-989DB2A69CC1}" type="pres">
      <dgm:prSet presAssocID="{1C1A9E93-33BD-495F-AF77-7EA8C02937CA}" presName="rootConnector" presStyleLbl="node2" presStyleIdx="1" presStyleCnt="2"/>
      <dgm:spPr/>
    </dgm:pt>
    <dgm:pt modelId="{8D9CAD44-A8BA-4AD9-A005-85205B503C8C}" type="pres">
      <dgm:prSet presAssocID="{1C1A9E93-33BD-495F-AF77-7EA8C02937CA}" presName="hierChild4" presStyleCnt="0"/>
      <dgm:spPr/>
    </dgm:pt>
    <dgm:pt modelId="{34C46AD2-595C-449D-9F41-2172A319E7B5}" type="pres">
      <dgm:prSet presAssocID="{70CE95E5-AABF-4186-9452-BE45B5F4A8AC}" presName="Name37" presStyleLbl="parChTrans1D3" presStyleIdx="0" presStyleCnt="2"/>
      <dgm:spPr/>
    </dgm:pt>
    <dgm:pt modelId="{66D85220-D18B-4172-A0F5-70DCF9EFE132}" type="pres">
      <dgm:prSet presAssocID="{49712B83-084F-48EF-9E2F-2D4D174CAC4D}" presName="hierRoot2" presStyleCnt="0">
        <dgm:presLayoutVars>
          <dgm:hierBranch val="init"/>
        </dgm:presLayoutVars>
      </dgm:prSet>
      <dgm:spPr/>
    </dgm:pt>
    <dgm:pt modelId="{134EC51C-A973-4D72-A2F5-0F3018AECF40}" type="pres">
      <dgm:prSet presAssocID="{49712B83-084F-48EF-9E2F-2D4D174CAC4D}" presName="rootComposite" presStyleCnt="0"/>
      <dgm:spPr/>
    </dgm:pt>
    <dgm:pt modelId="{F874B76F-9CCC-45DA-8E8A-2F10985D1A7A}" type="pres">
      <dgm:prSet presAssocID="{49712B83-084F-48EF-9E2F-2D4D174CAC4D}" presName="rootText" presStyleLbl="node3" presStyleIdx="0" presStyleCnt="2">
        <dgm:presLayoutVars>
          <dgm:chPref val="3"/>
        </dgm:presLayoutVars>
      </dgm:prSet>
      <dgm:spPr/>
    </dgm:pt>
    <dgm:pt modelId="{3A1E8D98-C148-4945-8EBB-B051FDBC8CCB}" type="pres">
      <dgm:prSet presAssocID="{49712B83-084F-48EF-9E2F-2D4D174CAC4D}" presName="rootConnector" presStyleLbl="node3" presStyleIdx="0" presStyleCnt="2"/>
      <dgm:spPr/>
    </dgm:pt>
    <dgm:pt modelId="{9CD6B4BB-74D6-47AC-9E1A-1A6751FAC792}" type="pres">
      <dgm:prSet presAssocID="{49712B83-084F-48EF-9E2F-2D4D174CAC4D}" presName="hierChild4" presStyleCnt="0"/>
      <dgm:spPr/>
    </dgm:pt>
    <dgm:pt modelId="{7F9DE94C-2A69-4C74-9232-6E1DCD27629D}" type="pres">
      <dgm:prSet presAssocID="{49712B83-084F-48EF-9E2F-2D4D174CAC4D}" presName="hierChild5" presStyleCnt="0"/>
      <dgm:spPr/>
    </dgm:pt>
    <dgm:pt modelId="{C2D5A398-C100-4685-88EF-556FB87D8FDA}" type="pres">
      <dgm:prSet presAssocID="{61EEA5A2-4122-4CF6-849D-F439B540B367}" presName="Name37" presStyleLbl="parChTrans1D3" presStyleIdx="1" presStyleCnt="2"/>
      <dgm:spPr/>
    </dgm:pt>
    <dgm:pt modelId="{33A4FDBB-9669-4D16-A5E5-DEEADD85ACF5}" type="pres">
      <dgm:prSet presAssocID="{120A033F-F5E3-44AC-8E40-1A9D136BCED2}" presName="hierRoot2" presStyleCnt="0">
        <dgm:presLayoutVars>
          <dgm:hierBranch val="init"/>
        </dgm:presLayoutVars>
      </dgm:prSet>
      <dgm:spPr/>
    </dgm:pt>
    <dgm:pt modelId="{D5B6333D-2C6E-4309-B8FB-E0C5F4B0AEAB}" type="pres">
      <dgm:prSet presAssocID="{120A033F-F5E3-44AC-8E40-1A9D136BCED2}" presName="rootComposite" presStyleCnt="0"/>
      <dgm:spPr/>
    </dgm:pt>
    <dgm:pt modelId="{7CFA0329-2A88-4C54-9A54-D82DFF97F437}" type="pres">
      <dgm:prSet presAssocID="{120A033F-F5E3-44AC-8E40-1A9D136BCED2}" presName="rootText" presStyleLbl="node3" presStyleIdx="1" presStyleCnt="2">
        <dgm:presLayoutVars>
          <dgm:chPref val="3"/>
        </dgm:presLayoutVars>
      </dgm:prSet>
      <dgm:spPr>
        <a:prstGeom prst="flowChartDecision">
          <a:avLst/>
        </a:prstGeom>
      </dgm:spPr>
    </dgm:pt>
    <dgm:pt modelId="{D713E214-426D-4862-A4E4-314DDD29BE59}" type="pres">
      <dgm:prSet presAssocID="{120A033F-F5E3-44AC-8E40-1A9D136BCED2}" presName="rootConnector" presStyleLbl="node3" presStyleIdx="1" presStyleCnt="2"/>
      <dgm:spPr/>
    </dgm:pt>
    <dgm:pt modelId="{16A5C9F1-5A31-4B8E-B384-2980A6F3BD3B}" type="pres">
      <dgm:prSet presAssocID="{120A033F-F5E3-44AC-8E40-1A9D136BCED2}" presName="hierChild4" presStyleCnt="0"/>
      <dgm:spPr/>
    </dgm:pt>
    <dgm:pt modelId="{2DA4B378-0520-46BD-8F00-86E72D5C6745}" type="pres">
      <dgm:prSet presAssocID="{120A033F-F5E3-44AC-8E40-1A9D136BCED2}" presName="hierChild5" presStyleCnt="0"/>
      <dgm:spPr/>
    </dgm:pt>
    <dgm:pt modelId="{402E8AF0-7E15-4520-A2A5-9CAA93DBC17F}" type="pres">
      <dgm:prSet presAssocID="{1C1A9E93-33BD-495F-AF77-7EA8C02937CA}" presName="hierChild5" presStyleCnt="0"/>
      <dgm:spPr/>
    </dgm:pt>
    <dgm:pt modelId="{617B971D-F6A7-4585-BE0C-D1DBC107879B}" type="pres">
      <dgm:prSet presAssocID="{60908301-F85D-4C85-8918-65FFCC12C9FA}" presName="hierChild3" presStyleCnt="0"/>
      <dgm:spPr/>
    </dgm:pt>
  </dgm:ptLst>
  <dgm:cxnLst>
    <dgm:cxn modelId="{DB1C5012-F16F-4A09-AEDA-9AD03EA5E026}" srcId="{60908301-F85D-4C85-8918-65FFCC12C9FA}" destId="{F29AAF8B-4402-470F-8C36-E0C6A9E832FC}" srcOrd="0" destOrd="0" parTransId="{0C95EDAC-F76F-4BF2-A51E-0866B671FEE3}" sibTransId="{F8405C3A-ADAC-413D-A316-6FE7C2001E14}"/>
    <dgm:cxn modelId="{8CB6E012-9D79-4F7D-B77B-669794B928F7}" type="presOf" srcId="{49712B83-084F-48EF-9E2F-2D4D174CAC4D}" destId="{F874B76F-9CCC-45DA-8E8A-2F10985D1A7A}" srcOrd="0" destOrd="0" presId="urn:microsoft.com/office/officeart/2005/8/layout/orgChart1"/>
    <dgm:cxn modelId="{F80AE917-619E-4F8E-A24E-E94E191B601A}" type="presOf" srcId="{61EEA5A2-4122-4CF6-849D-F439B540B367}" destId="{C2D5A398-C100-4685-88EF-556FB87D8FDA}" srcOrd="0" destOrd="0" presId="urn:microsoft.com/office/officeart/2005/8/layout/orgChart1"/>
    <dgm:cxn modelId="{6F6C5F1D-DF76-4F5B-86D7-4C5109206B2C}" srcId="{1C1A9E93-33BD-495F-AF77-7EA8C02937CA}" destId="{49712B83-084F-48EF-9E2F-2D4D174CAC4D}" srcOrd="0" destOrd="0" parTransId="{70CE95E5-AABF-4186-9452-BE45B5F4A8AC}" sibTransId="{FC4D5DE1-C652-4467-A503-8072059F97E6}"/>
    <dgm:cxn modelId="{1D866728-C114-4800-B211-63CC5ADE22E4}" type="presOf" srcId="{49712B83-084F-48EF-9E2F-2D4D174CAC4D}" destId="{3A1E8D98-C148-4945-8EBB-B051FDBC8CCB}" srcOrd="1" destOrd="0" presId="urn:microsoft.com/office/officeart/2005/8/layout/orgChart1"/>
    <dgm:cxn modelId="{EBAE8228-676A-4178-8C1C-CCB1F6C243A3}" srcId="{87A5CDAA-F230-4090-BBB9-736B6B0D030E}" destId="{60908301-F85D-4C85-8918-65FFCC12C9FA}" srcOrd="0" destOrd="0" parTransId="{CAF2817A-97CA-47CA-BB24-4EAA4C1FB5A0}" sibTransId="{AEC0D049-E54E-474B-9F1F-5AB96DAEE3C6}"/>
    <dgm:cxn modelId="{E7C0A42F-F0D9-443F-9E0F-34A23F5743E6}" type="presOf" srcId="{F29AAF8B-4402-470F-8C36-E0C6A9E832FC}" destId="{47B04F8F-F070-42A0-8712-0BEB00D53010}" srcOrd="0" destOrd="0" presId="urn:microsoft.com/office/officeart/2005/8/layout/orgChart1"/>
    <dgm:cxn modelId="{73CCA831-5F8C-4484-8958-F3EF9D6AC3D0}" type="presOf" srcId="{120A033F-F5E3-44AC-8E40-1A9D136BCED2}" destId="{7CFA0329-2A88-4C54-9A54-D82DFF97F437}" srcOrd="0" destOrd="0" presId="urn:microsoft.com/office/officeart/2005/8/layout/orgChart1"/>
    <dgm:cxn modelId="{DD006944-B995-41E6-9584-ED059159EBF4}" type="presOf" srcId="{60908301-F85D-4C85-8918-65FFCC12C9FA}" destId="{EF15362E-5CBA-4FF4-A920-6B878A4F3419}" srcOrd="1" destOrd="0" presId="urn:microsoft.com/office/officeart/2005/8/layout/orgChart1"/>
    <dgm:cxn modelId="{825DB145-2D16-4155-8063-B53AA7B08D4C}" type="presOf" srcId="{120A033F-F5E3-44AC-8E40-1A9D136BCED2}" destId="{D713E214-426D-4862-A4E4-314DDD29BE59}" srcOrd="1" destOrd="0" presId="urn:microsoft.com/office/officeart/2005/8/layout/orgChart1"/>
    <dgm:cxn modelId="{7C100A66-BFBA-4B86-8EB3-3145404F1C24}" type="presOf" srcId="{87A5CDAA-F230-4090-BBB9-736B6B0D030E}" destId="{A1619011-3AE2-45A9-9300-9966037D7634}" srcOrd="0" destOrd="0" presId="urn:microsoft.com/office/officeart/2005/8/layout/orgChart1"/>
    <dgm:cxn modelId="{EFB5246A-0332-493F-8629-CA6446E8B2BB}" type="presOf" srcId="{F29AAF8B-4402-470F-8C36-E0C6A9E832FC}" destId="{C8707BD2-2F8F-48E5-881B-A49CFF744655}" srcOrd="1" destOrd="0" presId="urn:microsoft.com/office/officeart/2005/8/layout/orgChart1"/>
    <dgm:cxn modelId="{6F2A704D-0EC5-4F96-BCAD-8940D9393203}" type="presOf" srcId="{DF063C87-19A9-43B4-86D4-AAA9A181BFE1}" destId="{941FE373-55F5-4267-96DD-B6A041BCB7D3}" srcOrd="0" destOrd="0" presId="urn:microsoft.com/office/officeart/2005/8/layout/orgChart1"/>
    <dgm:cxn modelId="{44CAACB8-52A6-40C3-9A62-0788A5A61539}" type="presOf" srcId="{1C1A9E93-33BD-495F-AF77-7EA8C02937CA}" destId="{7EC76532-4395-49A2-88F8-989DB2A69CC1}" srcOrd="1" destOrd="0" presId="urn:microsoft.com/office/officeart/2005/8/layout/orgChart1"/>
    <dgm:cxn modelId="{F84179B9-CD4A-42F7-95C8-14B8C48D7F68}" srcId="{60908301-F85D-4C85-8918-65FFCC12C9FA}" destId="{1C1A9E93-33BD-495F-AF77-7EA8C02937CA}" srcOrd="1" destOrd="0" parTransId="{DF063C87-19A9-43B4-86D4-AAA9A181BFE1}" sibTransId="{6E72DFA5-8A4F-4046-B903-C85CE32655E6}"/>
    <dgm:cxn modelId="{55F531C5-B044-411B-8102-25AD7A7C3F36}" type="presOf" srcId="{1C1A9E93-33BD-495F-AF77-7EA8C02937CA}" destId="{F9D93BE6-749A-4A4C-A5B5-61514D914E72}" srcOrd="0" destOrd="0" presId="urn:microsoft.com/office/officeart/2005/8/layout/orgChart1"/>
    <dgm:cxn modelId="{D4D18CC8-BB7C-49E6-861F-E720B46E4A7A}" type="presOf" srcId="{60908301-F85D-4C85-8918-65FFCC12C9FA}" destId="{D1976F67-6664-4F21-BC31-18B78931BDAC}" srcOrd="0" destOrd="0" presId="urn:microsoft.com/office/officeart/2005/8/layout/orgChart1"/>
    <dgm:cxn modelId="{F88E2AF3-B201-42CF-A53F-96AB9DD307CC}" type="presOf" srcId="{0C95EDAC-F76F-4BF2-A51E-0866B671FEE3}" destId="{2FBDD07E-49A0-4BE5-8850-28F026A5F58F}" srcOrd="0" destOrd="0" presId="urn:microsoft.com/office/officeart/2005/8/layout/orgChart1"/>
    <dgm:cxn modelId="{C2B53DF9-E91B-487C-8DE6-DEA871180A97}" srcId="{1C1A9E93-33BD-495F-AF77-7EA8C02937CA}" destId="{120A033F-F5E3-44AC-8E40-1A9D136BCED2}" srcOrd="1" destOrd="0" parTransId="{61EEA5A2-4122-4CF6-849D-F439B540B367}" sibTransId="{27CBFEB7-741D-41B2-A345-D80C7101A267}"/>
    <dgm:cxn modelId="{7DA11BFA-A333-4C3E-827A-5EE0742A4C25}" type="presOf" srcId="{70CE95E5-AABF-4186-9452-BE45B5F4A8AC}" destId="{34C46AD2-595C-449D-9F41-2172A319E7B5}" srcOrd="0" destOrd="0" presId="urn:microsoft.com/office/officeart/2005/8/layout/orgChart1"/>
    <dgm:cxn modelId="{DA9A6A69-3017-4929-BF97-0E1B3FD7374C}" type="presParOf" srcId="{A1619011-3AE2-45A9-9300-9966037D7634}" destId="{4738C19A-D10C-4433-B293-912492054D69}" srcOrd="0" destOrd="0" presId="urn:microsoft.com/office/officeart/2005/8/layout/orgChart1"/>
    <dgm:cxn modelId="{B05B2973-EF46-49D3-B6A4-F160A8763496}" type="presParOf" srcId="{4738C19A-D10C-4433-B293-912492054D69}" destId="{CD7008D0-E2BE-4669-9FFE-D5B48A2E2266}" srcOrd="0" destOrd="0" presId="urn:microsoft.com/office/officeart/2005/8/layout/orgChart1"/>
    <dgm:cxn modelId="{FB64B695-F7E2-4767-AF1A-D3D2075C1327}" type="presParOf" srcId="{CD7008D0-E2BE-4669-9FFE-D5B48A2E2266}" destId="{D1976F67-6664-4F21-BC31-18B78931BDAC}" srcOrd="0" destOrd="0" presId="urn:microsoft.com/office/officeart/2005/8/layout/orgChart1"/>
    <dgm:cxn modelId="{5667F730-BA8C-4814-A758-57BFA5BC2B87}" type="presParOf" srcId="{CD7008D0-E2BE-4669-9FFE-D5B48A2E2266}" destId="{EF15362E-5CBA-4FF4-A920-6B878A4F3419}" srcOrd="1" destOrd="0" presId="urn:microsoft.com/office/officeart/2005/8/layout/orgChart1"/>
    <dgm:cxn modelId="{0F2E1B12-BB61-49D9-8FF7-C270888C2318}" type="presParOf" srcId="{4738C19A-D10C-4433-B293-912492054D69}" destId="{D25F0B60-7F1C-4D14-BEF9-2735A6AD0486}" srcOrd="1" destOrd="0" presId="urn:microsoft.com/office/officeart/2005/8/layout/orgChart1"/>
    <dgm:cxn modelId="{A6265CEE-6306-4413-9AEE-CC591BC3B9B6}" type="presParOf" srcId="{D25F0B60-7F1C-4D14-BEF9-2735A6AD0486}" destId="{2FBDD07E-49A0-4BE5-8850-28F026A5F58F}" srcOrd="0" destOrd="0" presId="urn:microsoft.com/office/officeart/2005/8/layout/orgChart1"/>
    <dgm:cxn modelId="{D6125B06-97D8-4EC2-91EA-6DB9A5C5D8EB}" type="presParOf" srcId="{D25F0B60-7F1C-4D14-BEF9-2735A6AD0486}" destId="{0E3D5554-5DB0-4233-B939-BDC38A4A2668}" srcOrd="1" destOrd="0" presId="urn:microsoft.com/office/officeart/2005/8/layout/orgChart1"/>
    <dgm:cxn modelId="{9378169E-C50C-4F2E-A920-72B0CA10BA9F}" type="presParOf" srcId="{0E3D5554-5DB0-4233-B939-BDC38A4A2668}" destId="{D0E7F1C6-708B-4F96-8CA2-72A2AE3E7205}" srcOrd="0" destOrd="0" presId="urn:microsoft.com/office/officeart/2005/8/layout/orgChart1"/>
    <dgm:cxn modelId="{C046D6B1-4791-42A4-8A0C-BCC6981EB14C}" type="presParOf" srcId="{D0E7F1C6-708B-4F96-8CA2-72A2AE3E7205}" destId="{47B04F8F-F070-42A0-8712-0BEB00D53010}" srcOrd="0" destOrd="0" presId="urn:microsoft.com/office/officeart/2005/8/layout/orgChart1"/>
    <dgm:cxn modelId="{9354E2CE-78E5-46ED-A3C9-7340AEC23B58}" type="presParOf" srcId="{D0E7F1C6-708B-4F96-8CA2-72A2AE3E7205}" destId="{C8707BD2-2F8F-48E5-881B-A49CFF744655}" srcOrd="1" destOrd="0" presId="urn:microsoft.com/office/officeart/2005/8/layout/orgChart1"/>
    <dgm:cxn modelId="{A77B9AC5-2E15-4FAA-BF67-C06EB9973F2F}" type="presParOf" srcId="{0E3D5554-5DB0-4233-B939-BDC38A4A2668}" destId="{B1B27FBE-6E98-46F0-AC56-80C8E002CF0A}" srcOrd="1" destOrd="0" presId="urn:microsoft.com/office/officeart/2005/8/layout/orgChart1"/>
    <dgm:cxn modelId="{EFBA7370-DE88-43BA-BF34-EBB384FD2FE6}" type="presParOf" srcId="{0E3D5554-5DB0-4233-B939-BDC38A4A2668}" destId="{2197DC50-672A-4123-9980-72FA9FB814CD}" srcOrd="2" destOrd="0" presId="urn:microsoft.com/office/officeart/2005/8/layout/orgChart1"/>
    <dgm:cxn modelId="{EAF30DE2-B561-4C31-BC27-29D586D1B21D}" type="presParOf" srcId="{D25F0B60-7F1C-4D14-BEF9-2735A6AD0486}" destId="{941FE373-55F5-4267-96DD-B6A041BCB7D3}" srcOrd="2" destOrd="0" presId="urn:microsoft.com/office/officeart/2005/8/layout/orgChart1"/>
    <dgm:cxn modelId="{71C1BF69-CA44-444C-8B67-DAD9F678B274}" type="presParOf" srcId="{D25F0B60-7F1C-4D14-BEF9-2735A6AD0486}" destId="{E2663B06-964D-44D6-99C3-1E864661C168}" srcOrd="3" destOrd="0" presId="urn:microsoft.com/office/officeart/2005/8/layout/orgChart1"/>
    <dgm:cxn modelId="{EE95B019-80BA-420B-8BF4-7909F2D357E0}" type="presParOf" srcId="{E2663B06-964D-44D6-99C3-1E864661C168}" destId="{CC077680-367D-4505-9BF8-80E4886E0641}" srcOrd="0" destOrd="0" presId="urn:microsoft.com/office/officeart/2005/8/layout/orgChart1"/>
    <dgm:cxn modelId="{93944377-89B7-4178-9162-973B41A65078}" type="presParOf" srcId="{CC077680-367D-4505-9BF8-80E4886E0641}" destId="{F9D93BE6-749A-4A4C-A5B5-61514D914E72}" srcOrd="0" destOrd="0" presId="urn:microsoft.com/office/officeart/2005/8/layout/orgChart1"/>
    <dgm:cxn modelId="{FBA2D1B3-3410-4A5B-9A54-4FF7D83936A1}" type="presParOf" srcId="{CC077680-367D-4505-9BF8-80E4886E0641}" destId="{7EC76532-4395-49A2-88F8-989DB2A69CC1}" srcOrd="1" destOrd="0" presId="urn:microsoft.com/office/officeart/2005/8/layout/orgChart1"/>
    <dgm:cxn modelId="{EB075F59-1AFD-4B24-8E5B-2ABED99AA70E}" type="presParOf" srcId="{E2663B06-964D-44D6-99C3-1E864661C168}" destId="{8D9CAD44-A8BA-4AD9-A005-85205B503C8C}" srcOrd="1" destOrd="0" presId="urn:microsoft.com/office/officeart/2005/8/layout/orgChart1"/>
    <dgm:cxn modelId="{8928002D-4A07-4808-8E16-184CE093D1BD}" type="presParOf" srcId="{8D9CAD44-A8BA-4AD9-A005-85205B503C8C}" destId="{34C46AD2-595C-449D-9F41-2172A319E7B5}" srcOrd="0" destOrd="0" presId="urn:microsoft.com/office/officeart/2005/8/layout/orgChart1"/>
    <dgm:cxn modelId="{5C0DBA3B-0511-4CB0-BF43-EAA5BAC1A1E0}" type="presParOf" srcId="{8D9CAD44-A8BA-4AD9-A005-85205B503C8C}" destId="{66D85220-D18B-4172-A0F5-70DCF9EFE132}" srcOrd="1" destOrd="0" presId="urn:microsoft.com/office/officeart/2005/8/layout/orgChart1"/>
    <dgm:cxn modelId="{D9FAA130-0992-4F76-AAAD-9A0EAF15E55B}" type="presParOf" srcId="{66D85220-D18B-4172-A0F5-70DCF9EFE132}" destId="{134EC51C-A973-4D72-A2F5-0F3018AECF40}" srcOrd="0" destOrd="0" presId="urn:microsoft.com/office/officeart/2005/8/layout/orgChart1"/>
    <dgm:cxn modelId="{60C3727D-187C-4509-AFCC-D8D818872909}" type="presParOf" srcId="{134EC51C-A973-4D72-A2F5-0F3018AECF40}" destId="{F874B76F-9CCC-45DA-8E8A-2F10985D1A7A}" srcOrd="0" destOrd="0" presId="urn:microsoft.com/office/officeart/2005/8/layout/orgChart1"/>
    <dgm:cxn modelId="{7562CED8-4943-4DCE-BD7F-387C2503B9AD}" type="presParOf" srcId="{134EC51C-A973-4D72-A2F5-0F3018AECF40}" destId="{3A1E8D98-C148-4945-8EBB-B051FDBC8CCB}" srcOrd="1" destOrd="0" presId="urn:microsoft.com/office/officeart/2005/8/layout/orgChart1"/>
    <dgm:cxn modelId="{C938E96A-FF84-421B-8673-7445BE6D0183}" type="presParOf" srcId="{66D85220-D18B-4172-A0F5-70DCF9EFE132}" destId="{9CD6B4BB-74D6-47AC-9E1A-1A6751FAC792}" srcOrd="1" destOrd="0" presId="urn:microsoft.com/office/officeart/2005/8/layout/orgChart1"/>
    <dgm:cxn modelId="{DE2AD256-65C7-4964-B9B3-134898417BA3}" type="presParOf" srcId="{66D85220-D18B-4172-A0F5-70DCF9EFE132}" destId="{7F9DE94C-2A69-4C74-9232-6E1DCD27629D}" srcOrd="2" destOrd="0" presId="urn:microsoft.com/office/officeart/2005/8/layout/orgChart1"/>
    <dgm:cxn modelId="{A53D9D3A-5423-404F-B8DF-9048945BF7D5}" type="presParOf" srcId="{8D9CAD44-A8BA-4AD9-A005-85205B503C8C}" destId="{C2D5A398-C100-4685-88EF-556FB87D8FDA}" srcOrd="2" destOrd="0" presId="urn:microsoft.com/office/officeart/2005/8/layout/orgChart1"/>
    <dgm:cxn modelId="{C351B9C1-45BE-4588-BE96-D3418261A09C}" type="presParOf" srcId="{8D9CAD44-A8BA-4AD9-A005-85205B503C8C}" destId="{33A4FDBB-9669-4D16-A5E5-DEEADD85ACF5}" srcOrd="3" destOrd="0" presId="urn:microsoft.com/office/officeart/2005/8/layout/orgChart1"/>
    <dgm:cxn modelId="{90C90091-F7BB-4629-9C6F-7F3BFBDDDC55}" type="presParOf" srcId="{33A4FDBB-9669-4D16-A5E5-DEEADD85ACF5}" destId="{D5B6333D-2C6E-4309-B8FB-E0C5F4B0AEAB}" srcOrd="0" destOrd="0" presId="urn:microsoft.com/office/officeart/2005/8/layout/orgChart1"/>
    <dgm:cxn modelId="{D503E1D2-43CE-4E33-B444-82CF7F25262C}" type="presParOf" srcId="{D5B6333D-2C6E-4309-B8FB-E0C5F4B0AEAB}" destId="{7CFA0329-2A88-4C54-9A54-D82DFF97F437}" srcOrd="0" destOrd="0" presId="urn:microsoft.com/office/officeart/2005/8/layout/orgChart1"/>
    <dgm:cxn modelId="{5E1C7771-558F-484B-8C24-CF82B037A6F1}" type="presParOf" srcId="{D5B6333D-2C6E-4309-B8FB-E0C5F4B0AEAB}" destId="{D713E214-426D-4862-A4E4-314DDD29BE59}" srcOrd="1" destOrd="0" presId="urn:microsoft.com/office/officeart/2005/8/layout/orgChart1"/>
    <dgm:cxn modelId="{F257C588-05D4-4BB6-97AD-92C34E1D3D8D}" type="presParOf" srcId="{33A4FDBB-9669-4D16-A5E5-DEEADD85ACF5}" destId="{16A5C9F1-5A31-4B8E-B384-2980A6F3BD3B}" srcOrd="1" destOrd="0" presId="urn:microsoft.com/office/officeart/2005/8/layout/orgChart1"/>
    <dgm:cxn modelId="{FE06FC06-FDF7-4EAA-A65D-E4486F32A67F}" type="presParOf" srcId="{33A4FDBB-9669-4D16-A5E5-DEEADD85ACF5}" destId="{2DA4B378-0520-46BD-8F00-86E72D5C6745}" srcOrd="2" destOrd="0" presId="urn:microsoft.com/office/officeart/2005/8/layout/orgChart1"/>
    <dgm:cxn modelId="{304C8F3E-D303-417E-817C-ACE5B926BE74}" type="presParOf" srcId="{E2663B06-964D-44D6-99C3-1E864661C168}" destId="{402E8AF0-7E15-4520-A2A5-9CAA93DBC17F}" srcOrd="2" destOrd="0" presId="urn:microsoft.com/office/officeart/2005/8/layout/orgChart1"/>
    <dgm:cxn modelId="{894A7BE3-DA3D-4308-9BAB-D10C57530A10}" type="presParOf" srcId="{4738C19A-D10C-4433-B293-912492054D69}" destId="{617B971D-F6A7-4585-BE0C-D1DBC107879B}"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A197502-019A-47D5-AD61-55C71E3E8221}" type="doc">
      <dgm:prSet loTypeId="urn:microsoft.com/office/officeart/2005/8/layout/vList3" loCatId="picture" qsTypeId="urn:microsoft.com/office/officeart/2005/8/quickstyle/simple1" qsCatId="simple" csTypeId="urn:microsoft.com/office/officeart/2005/8/colors/accent0_1" csCatId="mainScheme" phldr="1"/>
      <dgm:spPr/>
    </dgm:pt>
    <dgm:pt modelId="{1E046B5C-A4FA-44BA-98C9-8758D694FEC8}">
      <dgm:prSet phldrT="[Texto]" custT="1"/>
      <dgm:spPr/>
      <dgm:t>
        <a:bodyPr/>
        <a:lstStyle/>
        <a:p>
          <a:pPr algn="l"/>
          <a:r>
            <a:rPr lang="pt-BR" sz="2800" b="1" dirty="0">
              <a:latin typeface="+mn-lt"/>
              <a:ea typeface="Verdana" panose="020B0604030504040204" pitchFamily="34" charset="0"/>
              <a:cs typeface="Verdana" panose="020B0604030504040204" pitchFamily="34" charset="0"/>
            </a:rPr>
            <a:t>Benefício</a:t>
          </a:r>
          <a:r>
            <a:rPr lang="pt-BR" sz="2800" dirty="0">
              <a:latin typeface="+mn-lt"/>
              <a:ea typeface="Verdana" panose="020B0604030504040204" pitchFamily="34" charset="0"/>
              <a:cs typeface="Verdana" panose="020B0604030504040204" pitchFamily="34" charset="0"/>
            </a:rPr>
            <a:t> – Definir a sequência lógica do trabalho afim de obter o mais alto nível de eficiência em face de todas as restrições do projeto.</a:t>
          </a:r>
        </a:p>
      </dgm:t>
    </dgm:pt>
    <dgm:pt modelId="{F9E4326A-677C-40B4-9150-77D2FA7D5995}" type="parTrans" cxnId="{0C5D9009-E221-4036-ABF6-9208D576C872}">
      <dgm:prSet/>
      <dgm:spPr/>
      <dgm:t>
        <a:bodyPr/>
        <a:lstStyle/>
        <a:p>
          <a:endParaRPr lang="pt-BR" sz="1800">
            <a:latin typeface="Verdana" panose="020B0604030504040204" pitchFamily="34" charset="0"/>
            <a:ea typeface="Verdana" panose="020B0604030504040204" pitchFamily="34" charset="0"/>
            <a:cs typeface="Verdana" panose="020B0604030504040204" pitchFamily="34" charset="0"/>
          </a:endParaRPr>
        </a:p>
      </dgm:t>
    </dgm:pt>
    <dgm:pt modelId="{6C62EFA5-7FE9-45D1-8D98-31E4B5C38028}" type="sibTrans" cxnId="{0C5D9009-E221-4036-ABF6-9208D576C872}">
      <dgm:prSet/>
      <dgm:spPr/>
      <dgm:t>
        <a:bodyPr/>
        <a:lstStyle/>
        <a:p>
          <a:endParaRPr lang="pt-BR" sz="1800">
            <a:latin typeface="Verdana" panose="020B0604030504040204" pitchFamily="34" charset="0"/>
            <a:ea typeface="Verdana" panose="020B0604030504040204" pitchFamily="34" charset="0"/>
            <a:cs typeface="Verdana" panose="020B0604030504040204" pitchFamily="34" charset="0"/>
          </a:endParaRPr>
        </a:p>
      </dgm:t>
    </dgm:pt>
    <dgm:pt modelId="{6862EF46-F8BB-4185-A54D-C9BB338A6B88}" type="pres">
      <dgm:prSet presAssocID="{6A197502-019A-47D5-AD61-55C71E3E8221}" presName="linearFlow" presStyleCnt="0">
        <dgm:presLayoutVars>
          <dgm:dir/>
          <dgm:resizeHandles val="exact"/>
        </dgm:presLayoutVars>
      </dgm:prSet>
      <dgm:spPr/>
    </dgm:pt>
    <dgm:pt modelId="{3877B721-890D-4320-88FE-A70833B9D00F}" type="pres">
      <dgm:prSet presAssocID="{1E046B5C-A4FA-44BA-98C9-8758D694FEC8}" presName="composite" presStyleCnt="0"/>
      <dgm:spPr/>
    </dgm:pt>
    <dgm:pt modelId="{15133211-2EE8-4DE1-A613-715C7C252194}" type="pres">
      <dgm:prSet presAssocID="{1E046B5C-A4FA-44BA-98C9-8758D694FEC8}" presName="imgShp" presStyleLbl="fgImgPlace1" presStyleIdx="0" presStyleCnt="1"/>
      <dgm:spPr>
        <a:blipFill rotWithShape="1">
          <a:blip xmlns:r="http://schemas.openxmlformats.org/officeDocument/2006/relationships" r:embed="rId1"/>
          <a:stretch>
            <a:fillRect/>
          </a:stretch>
        </a:blipFill>
      </dgm:spPr>
    </dgm:pt>
    <dgm:pt modelId="{95480F8E-2103-401F-8E9C-3812EADD3768}" type="pres">
      <dgm:prSet presAssocID="{1E046B5C-A4FA-44BA-98C9-8758D694FEC8}" presName="txShp" presStyleLbl="node1" presStyleIdx="0" presStyleCnt="1" custScaleX="82026">
        <dgm:presLayoutVars>
          <dgm:bulletEnabled val="1"/>
        </dgm:presLayoutVars>
      </dgm:prSet>
      <dgm:spPr/>
    </dgm:pt>
  </dgm:ptLst>
  <dgm:cxnLst>
    <dgm:cxn modelId="{0C5D9009-E221-4036-ABF6-9208D576C872}" srcId="{6A197502-019A-47D5-AD61-55C71E3E8221}" destId="{1E046B5C-A4FA-44BA-98C9-8758D694FEC8}" srcOrd="0" destOrd="0" parTransId="{F9E4326A-677C-40B4-9150-77D2FA7D5995}" sibTransId="{6C62EFA5-7FE9-45D1-8D98-31E4B5C38028}"/>
    <dgm:cxn modelId="{F91B706D-EC53-44BB-81E4-0D8A87763E51}" type="presOf" srcId="{6A197502-019A-47D5-AD61-55C71E3E8221}" destId="{6862EF46-F8BB-4185-A54D-C9BB338A6B88}" srcOrd="0" destOrd="0" presId="urn:microsoft.com/office/officeart/2005/8/layout/vList3"/>
    <dgm:cxn modelId="{28FD26E9-38BA-490D-AFF1-0100979BC19D}" type="presOf" srcId="{1E046B5C-A4FA-44BA-98C9-8758D694FEC8}" destId="{95480F8E-2103-401F-8E9C-3812EADD3768}" srcOrd="0" destOrd="0" presId="urn:microsoft.com/office/officeart/2005/8/layout/vList3"/>
    <dgm:cxn modelId="{05ED415C-19BF-45F8-A652-FF6E6DFC8262}" type="presParOf" srcId="{6862EF46-F8BB-4185-A54D-C9BB338A6B88}" destId="{3877B721-890D-4320-88FE-A70833B9D00F}" srcOrd="0" destOrd="0" presId="urn:microsoft.com/office/officeart/2005/8/layout/vList3"/>
    <dgm:cxn modelId="{75172274-25E6-4273-BB5B-A0D361C65B45}" type="presParOf" srcId="{3877B721-890D-4320-88FE-A70833B9D00F}" destId="{15133211-2EE8-4DE1-A613-715C7C252194}" srcOrd="0" destOrd="0" presId="urn:microsoft.com/office/officeart/2005/8/layout/vList3"/>
    <dgm:cxn modelId="{200F2A63-83EE-4458-9033-16B42C1E39F5}" type="presParOf" srcId="{3877B721-890D-4320-88FE-A70833B9D00F}" destId="{95480F8E-2103-401F-8E9C-3812EADD3768}"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3FF8B5A7-EFAA-48A5-8220-F730B4DCA26D}" type="doc">
      <dgm:prSet loTypeId="urn:microsoft.com/office/officeart/2005/8/layout/vList5" loCatId="list" qsTypeId="urn:microsoft.com/office/officeart/2005/8/quickstyle/simple3" qsCatId="simple" csTypeId="urn:microsoft.com/office/officeart/2005/8/colors/accent1_1" csCatId="accent1" phldr="1"/>
      <dgm:spPr/>
      <dgm:t>
        <a:bodyPr/>
        <a:lstStyle/>
        <a:p>
          <a:endParaRPr lang="pt-BR"/>
        </a:p>
      </dgm:t>
    </dgm:pt>
    <dgm:pt modelId="{6DBDD772-E738-4A79-91D4-BCFC715C001A}">
      <dgm:prSet phldrT="[Texto]" custT="1"/>
      <dgm:spPr/>
      <dgm:t>
        <a:bodyPr/>
        <a:lstStyle/>
        <a:p>
          <a:r>
            <a:rPr lang="pt-BR" sz="2000" b="1">
              <a:latin typeface="Arial" panose="020B0604020202020204" pitchFamily="34" charset="0"/>
              <a:cs typeface="Arial" panose="020B0604020202020204" pitchFamily="34" charset="0"/>
            </a:rPr>
            <a:t>Término – Início (TI) ou </a:t>
          </a:r>
        </a:p>
        <a:p>
          <a:r>
            <a:rPr lang="pt-BR" sz="2000" b="1" i="1">
              <a:latin typeface="Arial" panose="020B0604020202020204" pitchFamily="34" charset="0"/>
              <a:cs typeface="Arial" panose="020B0604020202020204" pitchFamily="34" charset="0"/>
            </a:rPr>
            <a:t>Finish to Start</a:t>
          </a:r>
          <a:r>
            <a:rPr lang="pt-BR" sz="2000" b="1">
              <a:latin typeface="Arial" panose="020B0604020202020204" pitchFamily="34" charset="0"/>
              <a:cs typeface="Arial" panose="020B0604020202020204" pitchFamily="34" charset="0"/>
            </a:rPr>
            <a:t> (FS)</a:t>
          </a:r>
          <a:endParaRPr lang="pt-BR" sz="2000" b="1" dirty="0">
            <a:latin typeface="Arial" panose="020B0604020202020204" pitchFamily="34" charset="0"/>
            <a:cs typeface="Arial" panose="020B0604020202020204" pitchFamily="34" charset="0"/>
          </a:endParaRPr>
        </a:p>
      </dgm:t>
    </dgm:pt>
    <dgm:pt modelId="{1DE82428-633F-4E14-889D-2BAA08856BEB}" type="parTrans" cxnId="{092616DD-9766-4310-A997-88211844A523}">
      <dgm:prSet/>
      <dgm:spPr/>
      <dgm:t>
        <a:bodyPr/>
        <a:lstStyle/>
        <a:p>
          <a:endParaRPr lang="pt-BR">
            <a:latin typeface="Arial" panose="020B0604020202020204" pitchFamily="34" charset="0"/>
            <a:cs typeface="Arial" panose="020B0604020202020204" pitchFamily="34" charset="0"/>
          </a:endParaRPr>
        </a:p>
      </dgm:t>
    </dgm:pt>
    <dgm:pt modelId="{5DC0CC05-AEB6-45C8-9F3A-4B583C3278DE}" type="sibTrans" cxnId="{092616DD-9766-4310-A997-88211844A523}">
      <dgm:prSet/>
      <dgm:spPr/>
      <dgm:t>
        <a:bodyPr/>
        <a:lstStyle/>
        <a:p>
          <a:endParaRPr lang="pt-BR">
            <a:latin typeface="Arial" panose="020B0604020202020204" pitchFamily="34" charset="0"/>
            <a:cs typeface="Arial" panose="020B0604020202020204" pitchFamily="34" charset="0"/>
          </a:endParaRPr>
        </a:p>
      </dgm:t>
    </dgm:pt>
    <dgm:pt modelId="{B278677B-D8DF-4240-916E-84082FCBEDCF}">
      <dgm:prSet phldrT="[Texto]" custT="1"/>
      <dgm:spPr/>
      <dgm:t>
        <a:bodyPr/>
        <a:lstStyle/>
        <a:p>
          <a:r>
            <a:rPr lang="pt-BR" sz="2000" b="1" dirty="0">
              <a:latin typeface="Arial" panose="020B0604020202020204" pitchFamily="34" charset="0"/>
              <a:cs typeface="Arial" panose="020B0604020202020204" pitchFamily="34" charset="0"/>
            </a:rPr>
            <a:t>A atividade sucessora só inicia após o término da predecessora. </a:t>
          </a:r>
        </a:p>
      </dgm:t>
    </dgm:pt>
    <dgm:pt modelId="{7ADF6BB7-7004-4F7E-B4CF-DD383867ABD4}" type="parTrans" cxnId="{C4D044F9-5637-4960-9477-6C9BEFD6F4E5}">
      <dgm:prSet/>
      <dgm:spPr/>
      <dgm:t>
        <a:bodyPr/>
        <a:lstStyle/>
        <a:p>
          <a:endParaRPr lang="pt-BR">
            <a:latin typeface="Arial" panose="020B0604020202020204" pitchFamily="34" charset="0"/>
            <a:cs typeface="Arial" panose="020B0604020202020204" pitchFamily="34" charset="0"/>
          </a:endParaRPr>
        </a:p>
      </dgm:t>
    </dgm:pt>
    <dgm:pt modelId="{90996956-A32C-4EEB-8606-915B80CAAA8A}" type="sibTrans" cxnId="{C4D044F9-5637-4960-9477-6C9BEFD6F4E5}">
      <dgm:prSet/>
      <dgm:spPr/>
      <dgm:t>
        <a:bodyPr/>
        <a:lstStyle/>
        <a:p>
          <a:endParaRPr lang="pt-BR">
            <a:latin typeface="Arial" panose="020B0604020202020204" pitchFamily="34" charset="0"/>
            <a:cs typeface="Arial" panose="020B0604020202020204" pitchFamily="34" charset="0"/>
          </a:endParaRPr>
        </a:p>
      </dgm:t>
    </dgm:pt>
    <dgm:pt modelId="{C05B5AD9-999F-42E8-803C-7395288396E9}">
      <dgm:prSet phldrT="[Texto]" custT="1"/>
      <dgm:spPr/>
      <dgm:t>
        <a:bodyPr/>
        <a:lstStyle/>
        <a:p>
          <a:r>
            <a:rPr lang="pt-BR" sz="2000" dirty="0">
              <a:latin typeface="Arial" panose="020B0604020202020204" pitchFamily="34" charset="0"/>
              <a:cs typeface="Arial" panose="020B0604020202020204" pitchFamily="34" charset="0"/>
            </a:rPr>
            <a:t>Exemplo: construir uma parede e depois pintá-la.</a:t>
          </a:r>
        </a:p>
      </dgm:t>
    </dgm:pt>
    <dgm:pt modelId="{52E5E09B-F304-45A7-8B2E-A9A5B414DCF8}" type="parTrans" cxnId="{C1CC4CB0-F0C9-4027-A974-975748573252}">
      <dgm:prSet/>
      <dgm:spPr/>
      <dgm:t>
        <a:bodyPr/>
        <a:lstStyle/>
        <a:p>
          <a:endParaRPr lang="pt-BR">
            <a:latin typeface="Arial" panose="020B0604020202020204" pitchFamily="34" charset="0"/>
            <a:cs typeface="Arial" panose="020B0604020202020204" pitchFamily="34" charset="0"/>
          </a:endParaRPr>
        </a:p>
      </dgm:t>
    </dgm:pt>
    <dgm:pt modelId="{ECEA4D86-9C57-449B-9604-A6A48850A45A}" type="sibTrans" cxnId="{C1CC4CB0-F0C9-4027-A974-975748573252}">
      <dgm:prSet/>
      <dgm:spPr/>
      <dgm:t>
        <a:bodyPr/>
        <a:lstStyle/>
        <a:p>
          <a:endParaRPr lang="pt-BR">
            <a:latin typeface="Arial" panose="020B0604020202020204" pitchFamily="34" charset="0"/>
            <a:cs typeface="Arial" panose="020B0604020202020204" pitchFamily="34" charset="0"/>
          </a:endParaRPr>
        </a:p>
      </dgm:t>
    </dgm:pt>
    <dgm:pt modelId="{4A07D1D9-F0B3-4AC0-A83B-D8D9483F0F8A}">
      <dgm:prSet phldrT="[Texto]" custT="1"/>
      <dgm:spPr/>
      <dgm:t>
        <a:bodyPr/>
        <a:lstStyle/>
        <a:p>
          <a:r>
            <a:rPr lang="pt-BR" sz="2000" b="1">
              <a:latin typeface="Arial" panose="020B0604020202020204" pitchFamily="34" charset="0"/>
              <a:cs typeface="Arial" panose="020B0604020202020204" pitchFamily="34" charset="0"/>
            </a:rPr>
            <a:t>Término – Término (TT) ou </a:t>
          </a:r>
        </a:p>
        <a:p>
          <a:r>
            <a:rPr lang="pt-BR" sz="2000" b="1" i="1">
              <a:latin typeface="Arial" panose="020B0604020202020204" pitchFamily="34" charset="0"/>
              <a:cs typeface="Arial" panose="020B0604020202020204" pitchFamily="34" charset="0"/>
            </a:rPr>
            <a:t>Finish to Finish </a:t>
          </a:r>
          <a:r>
            <a:rPr lang="pt-BR" sz="2000" b="1">
              <a:latin typeface="Arial" panose="020B0604020202020204" pitchFamily="34" charset="0"/>
              <a:cs typeface="Arial" panose="020B0604020202020204" pitchFamily="34" charset="0"/>
            </a:rPr>
            <a:t>(FF)</a:t>
          </a:r>
          <a:endParaRPr lang="pt-BR" sz="2000" b="1" dirty="0">
            <a:latin typeface="Arial" panose="020B0604020202020204" pitchFamily="34" charset="0"/>
            <a:cs typeface="Arial" panose="020B0604020202020204" pitchFamily="34" charset="0"/>
          </a:endParaRPr>
        </a:p>
      </dgm:t>
    </dgm:pt>
    <dgm:pt modelId="{4ED1F025-315F-4876-91FA-7B4582916AFE}" type="parTrans" cxnId="{81197B8E-6924-4A04-925C-8891F33011FE}">
      <dgm:prSet/>
      <dgm:spPr/>
      <dgm:t>
        <a:bodyPr/>
        <a:lstStyle/>
        <a:p>
          <a:endParaRPr lang="pt-BR">
            <a:latin typeface="Arial" panose="020B0604020202020204" pitchFamily="34" charset="0"/>
            <a:cs typeface="Arial" panose="020B0604020202020204" pitchFamily="34" charset="0"/>
          </a:endParaRPr>
        </a:p>
      </dgm:t>
    </dgm:pt>
    <dgm:pt modelId="{D78AF6FF-915E-4580-A104-DB7908801181}" type="sibTrans" cxnId="{81197B8E-6924-4A04-925C-8891F33011FE}">
      <dgm:prSet/>
      <dgm:spPr/>
      <dgm:t>
        <a:bodyPr/>
        <a:lstStyle/>
        <a:p>
          <a:endParaRPr lang="pt-BR">
            <a:latin typeface="Arial" panose="020B0604020202020204" pitchFamily="34" charset="0"/>
            <a:cs typeface="Arial" panose="020B0604020202020204" pitchFamily="34" charset="0"/>
          </a:endParaRPr>
        </a:p>
      </dgm:t>
    </dgm:pt>
    <dgm:pt modelId="{C5C92E38-212C-4E69-BC9A-CD43A49E5A39}">
      <dgm:prSet phldrT="[Texto]" custT="1"/>
      <dgm:spPr/>
      <dgm:t>
        <a:bodyPr/>
        <a:lstStyle/>
        <a:p>
          <a:r>
            <a:rPr lang="pt-BR" sz="2000" b="1" dirty="0">
              <a:latin typeface="Arial" panose="020B0604020202020204" pitchFamily="34" charset="0"/>
              <a:cs typeface="Arial" panose="020B0604020202020204" pitchFamily="34" charset="0"/>
            </a:rPr>
            <a:t>A atividade sucessora só termina após o término da predecessora. </a:t>
          </a:r>
        </a:p>
      </dgm:t>
    </dgm:pt>
    <dgm:pt modelId="{72621E8B-B45B-46BD-8531-19869AD8B6AE}" type="parTrans" cxnId="{D59ACCEB-980F-4946-8E12-E45C1C786FAA}">
      <dgm:prSet/>
      <dgm:spPr/>
      <dgm:t>
        <a:bodyPr/>
        <a:lstStyle/>
        <a:p>
          <a:endParaRPr lang="pt-BR">
            <a:latin typeface="Arial" panose="020B0604020202020204" pitchFamily="34" charset="0"/>
            <a:cs typeface="Arial" panose="020B0604020202020204" pitchFamily="34" charset="0"/>
          </a:endParaRPr>
        </a:p>
      </dgm:t>
    </dgm:pt>
    <dgm:pt modelId="{6B40876D-DCE0-4BEB-8CC9-9963E751DDED}" type="sibTrans" cxnId="{D59ACCEB-980F-4946-8E12-E45C1C786FAA}">
      <dgm:prSet/>
      <dgm:spPr/>
      <dgm:t>
        <a:bodyPr/>
        <a:lstStyle/>
        <a:p>
          <a:endParaRPr lang="pt-BR">
            <a:latin typeface="Arial" panose="020B0604020202020204" pitchFamily="34" charset="0"/>
            <a:cs typeface="Arial" panose="020B0604020202020204" pitchFamily="34" charset="0"/>
          </a:endParaRPr>
        </a:p>
      </dgm:t>
    </dgm:pt>
    <dgm:pt modelId="{3BAD3FD3-3586-4ACF-8180-99F04CFF3A28}">
      <dgm:prSet phldrT="[Texto]" custT="1"/>
      <dgm:spPr/>
      <dgm:t>
        <a:bodyPr/>
        <a:lstStyle/>
        <a:p>
          <a:r>
            <a:rPr lang="pt-BR" sz="2000" b="1" dirty="0">
              <a:latin typeface="Arial" panose="020B0604020202020204" pitchFamily="34" charset="0"/>
              <a:cs typeface="Arial" panose="020B0604020202020204" pitchFamily="34" charset="0"/>
            </a:rPr>
            <a:t>Início – Início (II)        </a:t>
          </a:r>
        </a:p>
        <a:p>
          <a:r>
            <a:rPr lang="pt-BR" sz="2000" b="1" dirty="0">
              <a:latin typeface="Arial" panose="020B0604020202020204" pitchFamily="34" charset="0"/>
              <a:cs typeface="Arial" panose="020B0604020202020204" pitchFamily="34" charset="0"/>
            </a:rPr>
            <a:t>ou </a:t>
          </a:r>
        </a:p>
        <a:p>
          <a:r>
            <a:rPr lang="pt-BR" sz="2000" b="1" i="1" dirty="0">
              <a:latin typeface="Arial" panose="020B0604020202020204" pitchFamily="34" charset="0"/>
              <a:cs typeface="Arial" panose="020B0604020202020204" pitchFamily="34" charset="0"/>
            </a:rPr>
            <a:t>Start </a:t>
          </a:r>
          <a:r>
            <a:rPr lang="pt-BR" sz="2000" b="1" i="1" dirty="0" err="1">
              <a:latin typeface="Arial" panose="020B0604020202020204" pitchFamily="34" charset="0"/>
              <a:cs typeface="Arial" panose="020B0604020202020204" pitchFamily="34" charset="0"/>
            </a:rPr>
            <a:t>to</a:t>
          </a:r>
          <a:r>
            <a:rPr lang="pt-BR" sz="2000" b="1" i="1" dirty="0">
              <a:latin typeface="Arial" panose="020B0604020202020204" pitchFamily="34" charset="0"/>
              <a:cs typeface="Arial" panose="020B0604020202020204" pitchFamily="34" charset="0"/>
            </a:rPr>
            <a:t> Start</a:t>
          </a:r>
          <a:r>
            <a:rPr lang="pt-BR" sz="2000" b="1" dirty="0">
              <a:latin typeface="Arial" panose="020B0604020202020204" pitchFamily="34" charset="0"/>
              <a:cs typeface="Arial" panose="020B0604020202020204" pitchFamily="34" charset="0"/>
            </a:rPr>
            <a:t> (SS)</a:t>
          </a:r>
        </a:p>
      </dgm:t>
    </dgm:pt>
    <dgm:pt modelId="{807D4129-9132-4048-B9A9-D4E820C342C9}" type="parTrans" cxnId="{7BA7E953-909F-45E1-807D-67A09303EC9D}">
      <dgm:prSet/>
      <dgm:spPr/>
      <dgm:t>
        <a:bodyPr/>
        <a:lstStyle/>
        <a:p>
          <a:endParaRPr lang="pt-BR">
            <a:latin typeface="Arial" panose="020B0604020202020204" pitchFamily="34" charset="0"/>
            <a:cs typeface="Arial" panose="020B0604020202020204" pitchFamily="34" charset="0"/>
          </a:endParaRPr>
        </a:p>
      </dgm:t>
    </dgm:pt>
    <dgm:pt modelId="{32BC684C-E470-4B19-B714-213559182F82}" type="sibTrans" cxnId="{7BA7E953-909F-45E1-807D-67A09303EC9D}">
      <dgm:prSet/>
      <dgm:spPr/>
      <dgm:t>
        <a:bodyPr/>
        <a:lstStyle/>
        <a:p>
          <a:endParaRPr lang="pt-BR">
            <a:latin typeface="Arial" panose="020B0604020202020204" pitchFamily="34" charset="0"/>
            <a:cs typeface="Arial" panose="020B0604020202020204" pitchFamily="34" charset="0"/>
          </a:endParaRPr>
        </a:p>
      </dgm:t>
    </dgm:pt>
    <dgm:pt modelId="{D03D6FED-A785-45B8-A2E9-F552BCA542AA}">
      <dgm:prSet phldrT="[Texto]" custT="1"/>
      <dgm:spPr/>
      <dgm:t>
        <a:bodyPr/>
        <a:lstStyle/>
        <a:p>
          <a:r>
            <a:rPr lang="pt-BR" sz="2000" b="1" dirty="0">
              <a:latin typeface="Arial" panose="020B0604020202020204" pitchFamily="34" charset="0"/>
              <a:cs typeface="Arial" panose="020B0604020202020204" pitchFamily="34" charset="0"/>
            </a:rPr>
            <a:t>A atividade sucessora só começa após o início da predecessora. </a:t>
          </a:r>
        </a:p>
      </dgm:t>
    </dgm:pt>
    <dgm:pt modelId="{C67E3819-A9EA-459A-A2B4-F110FEC94DBC}" type="parTrans" cxnId="{54BB4D05-C157-4A76-A96A-C1ADEEB7EC45}">
      <dgm:prSet/>
      <dgm:spPr/>
      <dgm:t>
        <a:bodyPr/>
        <a:lstStyle/>
        <a:p>
          <a:endParaRPr lang="pt-BR">
            <a:latin typeface="Arial" panose="020B0604020202020204" pitchFamily="34" charset="0"/>
            <a:cs typeface="Arial" panose="020B0604020202020204" pitchFamily="34" charset="0"/>
          </a:endParaRPr>
        </a:p>
      </dgm:t>
    </dgm:pt>
    <dgm:pt modelId="{F83C0F19-16B9-475B-A024-57EDBD8853B8}" type="sibTrans" cxnId="{54BB4D05-C157-4A76-A96A-C1ADEEB7EC45}">
      <dgm:prSet/>
      <dgm:spPr/>
      <dgm:t>
        <a:bodyPr/>
        <a:lstStyle/>
        <a:p>
          <a:endParaRPr lang="pt-BR">
            <a:latin typeface="Arial" panose="020B0604020202020204" pitchFamily="34" charset="0"/>
            <a:cs typeface="Arial" panose="020B0604020202020204" pitchFamily="34" charset="0"/>
          </a:endParaRPr>
        </a:p>
      </dgm:t>
    </dgm:pt>
    <dgm:pt modelId="{57CDF490-D7EA-4FD1-8F32-86066440707A}">
      <dgm:prSet custT="1"/>
      <dgm:spPr/>
      <dgm:t>
        <a:bodyPr/>
        <a:lstStyle/>
        <a:p>
          <a:r>
            <a:rPr lang="pt-BR" sz="2000" dirty="0">
              <a:latin typeface="Arial" panose="020B0604020202020204" pitchFamily="34" charset="0"/>
              <a:cs typeface="Arial" panose="020B0604020202020204" pitchFamily="34" charset="0"/>
            </a:rPr>
            <a:t>Exemplo: Construção de um prédio: fazer a forma e fazer a armação.</a:t>
          </a:r>
        </a:p>
      </dgm:t>
    </dgm:pt>
    <dgm:pt modelId="{019120A0-B161-4863-96FA-0357D9770D75}" type="parTrans" cxnId="{7D037240-56FD-49F2-A86E-9CD3978462FA}">
      <dgm:prSet/>
      <dgm:spPr/>
      <dgm:t>
        <a:bodyPr/>
        <a:lstStyle/>
        <a:p>
          <a:endParaRPr lang="pt-BR">
            <a:latin typeface="Arial" panose="020B0604020202020204" pitchFamily="34" charset="0"/>
            <a:cs typeface="Arial" panose="020B0604020202020204" pitchFamily="34" charset="0"/>
          </a:endParaRPr>
        </a:p>
      </dgm:t>
    </dgm:pt>
    <dgm:pt modelId="{FDAE9B94-E04A-4DE0-BDFF-87272802E98F}" type="sibTrans" cxnId="{7D037240-56FD-49F2-A86E-9CD3978462FA}">
      <dgm:prSet/>
      <dgm:spPr/>
      <dgm:t>
        <a:bodyPr/>
        <a:lstStyle/>
        <a:p>
          <a:endParaRPr lang="pt-BR">
            <a:latin typeface="Arial" panose="020B0604020202020204" pitchFamily="34" charset="0"/>
            <a:cs typeface="Arial" panose="020B0604020202020204" pitchFamily="34" charset="0"/>
          </a:endParaRPr>
        </a:p>
      </dgm:t>
    </dgm:pt>
    <dgm:pt modelId="{9AE31165-7FD4-4739-BBE9-70043A3A1CC0}">
      <dgm:prSet custT="1"/>
      <dgm:spPr/>
      <dgm:t>
        <a:bodyPr/>
        <a:lstStyle/>
        <a:p>
          <a:r>
            <a:rPr lang="pt-BR" sz="2000" dirty="0">
              <a:latin typeface="Arial" panose="020B0604020202020204" pitchFamily="34" charset="0"/>
              <a:cs typeface="Arial" panose="020B0604020202020204" pitchFamily="34" charset="0"/>
            </a:rPr>
            <a:t>Exemplo: Construir rede de computadores: instalação física e lógica</a:t>
          </a:r>
        </a:p>
      </dgm:t>
    </dgm:pt>
    <dgm:pt modelId="{A0778DC5-E3C6-455C-B08F-F2C944FAB20E}" type="parTrans" cxnId="{BFE718FA-6C1E-4359-9EA0-85F98DE83996}">
      <dgm:prSet/>
      <dgm:spPr/>
      <dgm:t>
        <a:bodyPr/>
        <a:lstStyle/>
        <a:p>
          <a:endParaRPr lang="pt-BR">
            <a:latin typeface="Arial" panose="020B0604020202020204" pitchFamily="34" charset="0"/>
            <a:cs typeface="Arial" panose="020B0604020202020204" pitchFamily="34" charset="0"/>
          </a:endParaRPr>
        </a:p>
      </dgm:t>
    </dgm:pt>
    <dgm:pt modelId="{947E763B-F5B5-4A2F-A4BD-969A6057F240}" type="sibTrans" cxnId="{BFE718FA-6C1E-4359-9EA0-85F98DE83996}">
      <dgm:prSet/>
      <dgm:spPr/>
      <dgm:t>
        <a:bodyPr/>
        <a:lstStyle/>
        <a:p>
          <a:endParaRPr lang="pt-BR">
            <a:latin typeface="Arial" panose="020B0604020202020204" pitchFamily="34" charset="0"/>
            <a:cs typeface="Arial" panose="020B0604020202020204" pitchFamily="34" charset="0"/>
          </a:endParaRPr>
        </a:p>
      </dgm:t>
    </dgm:pt>
    <dgm:pt modelId="{3CB6BC6D-F542-45F9-A6BA-C3B59564338C}">
      <dgm:prSet custT="1"/>
      <dgm:spPr/>
      <dgm:t>
        <a:bodyPr/>
        <a:lstStyle/>
        <a:p>
          <a:r>
            <a:rPr lang="pt-BR" sz="2000" b="1" dirty="0">
              <a:latin typeface="Arial" panose="020B0604020202020204" pitchFamily="34" charset="0"/>
              <a:cs typeface="Arial" panose="020B0604020202020204" pitchFamily="34" charset="0"/>
            </a:rPr>
            <a:t>Início – Término (IT) </a:t>
          </a:r>
        </a:p>
        <a:p>
          <a:r>
            <a:rPr lang="pt-BR" sz="2000" b="1" dirty="0">
              <a:latin typeface="Arial" panose="020B0604020202020204" pitchFamily="34" charset="0"/>
              <a:cs typeface="Arial" panose="020B0604020202020204" pitchFamily="34" charset="0"/>
            </a:rPr>
            <a:t>ou </a:t>
          </a:r>
        </a:p>
        <a:p>
          <a:r>
            <a:rPr lang="pt-BR" sz="2000" b="1" dirty="0">
              <a:latin typeface="Arial" panose="020B0604020202020204" pitchFamily="34" charset="0"/>
              <a:cs typeface="Arial" panose="020B0604020202020204" pitchFamily="34" charset="0"/>
            </a:rPr>
            <a:t>Start </a:t>
          </a:r>
          <a:r>
            <a:rPr lang="pt-BR" sz="2000" b="1" dirty="0" err="1">
              <a:latin typeface="Arial" panose="020B0604020202020204" pitchFamily="34" charset="0"/>
              <a:cs typeface="Arial" panose="020B0604020202020204" pitchFamily="34" charset="0"/>
            </a:rPr>
            <a:t>to</a:t>
          </a:r>
          <a:r>
            <a:rPr lang="pt-BR" sz="2000" b="1" dirty="0">
              <a:latin typeface="Arial" panose="020B0604020202020204" pitchFamily="34" charset="0"/>
              <a:cs typeface="Arial" panose="020B0604020202020204" pitchFamily="34" charset="0"/>
            </a:rPr>
            <a:t> </a:t>
          </a:r>
          <a:r>
            <a:rPr lang="pt-BR" sz="2000" b="1" dirty="0" err="1">
              <a:latin typeface="Arial" panose="020B0604020202020204" pitchFamily="34" charset="0"/>
              <a:cs typeface="Arial" panose="020B0604020202020204" pitchFamily="34" charset="0"/>
            </a:rPr>
            <a:t>Finish</a:t>
          </a:r>
          <a:r>
            <a:rPr lang="pt-BR" sz="2000" b="1" dirty="0">
              <a:latin typeface="Arial" panose="020B0604020202020204" pitchFamily="34" charset="0"/>
              <a:cs typeface="Arial" panose="020B0604020202020204" pitchFamily="34" charset="0"/>
            </a:rPr>
            <a:t> (SF)</a:t>
          </a:r>
        </a:p>
      </dgm:t>
    </dgm:pt>
    <dgm:pt modelId="{898AE6FE-8C96-4C0D-8E9B-7E17B1606AA2}" type="parTrans" cxnId="{9BFC48CF-DF8E-4CD2-BEBA-55E786DCE167}">
      <dgm:prSet/>
      <dgm:spPr/>
      <dgm:t>
        <a:bodyPr/>
        <a:lstStyle/>
        <a:p>
          <a:endParaRPr lang="pt-BR">
            <a:latin typeface="Arial" panose="020B0604020202020204" pitchFamily="34" charset="0"/>
            <a:cs typeface="Arial" panose="020B0604020202020204" pitchFamily="34" charset="0"/>
          </a:endParaRPr>
        </a:p>
      </dgm:t>
    </dgm:pt>
    <dgm:pt modelId="{0EC2C6FC-194E-4DEB-A9E9-482FD0E362C0}" type="sibTrans" cxnId="{9BFC48CF-DF8E-4CD2-BEBA-55E786DCE167}">
      <dgm:prSet/>
      <dgm:spPr/>
      <dgm:t>
        <a:bodyPr/>
        <a:lstStyle/>
        <a:p>
          <a:endParaRPr lang="pt-BR">
            <a:latin typeface="Arial" panose="020B0604020202020204" pitchFamily="34" charset="0"/>
            <a:cs typeface="Arial" panose="020B0604020202020204" pitchFamily="34" charset="0"/>
          </a:endParaRPr>
        </a:p>
      </dgm:t>
    </dgm:pt>
    <dgm:pt modelId="{2B23375A-770A-4A81-815B-5B9531450AC1}">
      <dgm:prSet custT="1"/>
      <dgm:spPr/>
      <dgm:t>
        <a:bodyPr/>
        <a:lstStyle/>
        <a:p>
          <a:r>
            <a:rPr lang="pt-BR" sz="2000" b="1" dirty="0">
              <a:latin typeface="Arial" panose="020B0604020202020204" pitchFamily="34" charset="0"/>
              <a:cs typeface="Arial" panose="020B0604020202020204" pitchFamily="34" charset="0"/>
            </a:rPr>
            <a:t>A atividade sucessora só termina após o início da predecessora. </a:t>
          </a:r>
        </a:p>
      </dgm:t>
    </dgm:pt>
    <dgm:pt modelId="{68ABCDF8-0035-4041-8F37-517343603487}" type="parTrans" cxnId="{8DD4F04B-7622-4896-A755-2D265A9CCE7D}">
      <dgm:prSet/>
      <dgm:spPr/>
      <dgm:t>
        <a:bodyPr/>
        <a:lstStyle/>
        <a:p>
          <a:endParaRPr lang="pt-BR">
            <a:latin typeface="Arial" panose="020B0604020202020204" pitchFamily="34" charset="0"/>
            <a:cs typeface="Arial" panose="020B0604020202020204" pitchFamily="34" charset="0"/>
          </a:endParaRPr>
        </a:p>
      </dgm:t>
    </dgm:pt>
    <dgm:pt modelId="{384FCC96-5171-408E-9C89-876AA9BDE923}" type="sibTrans" cxnId="{8DD4F04B-7622-4896-A755-2D265A9CCE7D}">
      <dgm:prSet/>
      <dgm:spPr/>
      <dgm:t>
        <a:bodyPr/>
        <a:lstStyle/>
        <a:p>
          <a:endParaRPr lang="pt-BR">
            <a:latin typeface="Arial" panose="020B0604020202020204" pitchFamily="34" charset="0"/>
            <a:cs typeface="Arial" panose="020B0604020202020204" pitchFamily="34" charset="0"/>
          </a:endParaRPr>
        </a:p>
      </dgm:t>
    </dgm:pt>
    <dgm:pt modelId="{600D32B4-09C7-4DD4-9E21-EF5A270A9FF1}">
      <dgm:prSet custT="1"/>
      <dgm:spPr/>
      <dgm:t>
        <a:bodyPr/>
        <a:lstStyle/>
        <a:p>
          <a:r>
            <a:rPr lang="pt-BR" sz="2000" dirty="0">
              <a:latin typeface="Arial" panose="020B0604020202020204" pitchFamily="34" charset="0"/>
              <a:cs typeface="Arial" panose="020B0604020202020204" pitchFamily="34" charset="0"/>
            </a:rPr>
            <a:t>Exemplo: Troca de equipamentos: tirar o atual e montar o novo.</a:t>
          </a:r>
        </a:p>
      </dgm:t>
    </dgm:pt>
    <dgm:pt modelId="{2C153146-6D95-4603-B26F-711F8CDEA3C8}" type="parTrans" cxnId="{296EF3E8-4AD3-4FFA-97F6-05E98AF2E504}">
      <dgm:prSet/>
      <dgm:spPr/>
      <dgm:t>
        <a:bodyPr/>
        <a:lstStyle/>
        <a:p>
          <a:endParaRPr lang="pt-BR">
            <a:latin typeface="Arial" panose="020B0604020202020204" pitchFamily="34" charset="0"/>
            <a:cs typeface="Arial" panose="020B0604020202020204" pitchFamily="34" charset="0"/>
          </a:endParaRPr>
        </a:p>
      </dgm:t>
    </dgm:pt>
    <dgm:pt modelId="{952911EF-578C-45A6-A762-E7DA677AD950}" type="sibTrans" cxnId="{296EF3E8-4AD3-4FFA-97F6-05E98AF2E504}">
      <dgm:prSet/>
      <dgm:spPr/>
      <dgm:t>
        <a:bodyPr/>
        <a:lstStyle/>
        <a:p>
          <a:endParaRPr lang="pt-BR">
            <a:latin typeface="Arial" panose="020B0604020202020204" pitchFamily="34" charset="0"/>
            <a:cs typeface="Arial" panose="020B0604020202020204" pitchFamily="34" charset="0"/>
          </a:endParaRPr>
        </a:p>
      </dgm:t>
    </dgm:pt>
    <dgm:pt modelId="{DFB320EC-2CDC-48ED-8587-A59F7D72A9CB}" type="pres">
      <dgm:prSet presAssocID="{3FF8B5A7-EFAA-48A5-8220-F730B4DCA26D}" presName="Name0" presStyleCnt="0">
        <dgm:presLayoutVars>
          <dgm:dir/>
          <dgm:animLvl val="lvl"/>
          <dgm:resizeHandles val="exact"/>
        </dgm:presLayoutVars>
      </dgm:prSet>
      <dgm:spPr/>
    </dgm:pt>
    <dgm:pt modelId="{F4021E40-7FB2-4484-9807-8FA9AFF30D16}" type="pres">
      <dgm:prSet presAssocID="{6DBDD772-E738-4A79-91D4-BCFC715C001A}" presName="linNode" presStyleCnt="0"/>
      <dgm:spPr/>
    </dgm:pt>
    <dgm:pt modelId="{92710499-BC9C-4106-9519-89F0C7023F22}" type="pres">
      <dgm:prSet presAssocID="{6DBDD772-E738-4A79-91D4-BCFC715C001A}" presName="parentText" presStyleLbl="node1" presStyleIdx="0" presStyleCnt="4">
        <dgm:presLayoutVars>
          <dgm:chMax val="1"/>
          <dgm:bulletEnabled val="1"/>
        </dgm:presLayoutVars>
      </dgm:prSet>
      <dgm:spPr/>
    </dgm:pt>
    <dgm:pt modelId="{F98482D0-B077-4668-AC88-8411D7CEE2E0}" type="pres">
      <dgm:prSet presAssocID="{6DBDD772-E738-4A79-91D4-BCFC715C001A}" presName="descendantText" presStyleLbl="alignAccFollowNode1" presStyleIdx="0" presStyleCnt="4" custScaleX="97557" custScaleY="97406">
        <dgm:presLayoutVars>
          <dgm:bulletEnabled val="1"/>
        </dgm:presLayoutVars>
      </dgm:prSet>
      <dgm:spPr/>
    </dgm:pt>
    <dgm:pt modelId="{A5F3B42D-FF0A-450E-B478-D01D3CF58726}" type="pres">
      <dgm:prSet presAssocID="{5DC0CC05-AEB6-45C8-9F3A-4B583C3278DE}" presName="sp" presStyleCnt="0"/>
      <dgm:spPr/>
    </dgm:pt>
    <dgm:pt modelId="{37A055B9-3B56-4F24-A034-FFBB0A3BE070}" type="pres">
      <dgm:prSet presAssocID="{4A07D1D9-F0B3-4AC0-A83B-D8D9483F0F8A}" presName="linNode" presStyleCnt="0"/>
      <dgm:spPr/>
    </dgm:pt>
    <dgm:pt modelId="{4D5F0842-758F-44B0-9ACE-01CC6BDA1D6E}" type="pres">
      <dgm:prSet presAssocID="{4A07D1D9-F0B3-4AC0-A83B-D8D9483F0F8A}" presName="parentText" presStyleLbl="node1" presStyleIdx="1" presStyleCnt="4">
        <dgm:presLayoutVars>
          <dgm:chMax val="1"/>
          <dgm:bulletEnabled val="1"/>
        </dgm:presLayoutVars>
      </dgm:prSet>
      <dgm:spPr/>
    </dgm:pt>
    <dgm:pt modelId="{065F6420-1873-4E99-B8C1-519C4607A174}" type="pres">
      <dgm:prSet presAssocID="{4A07D1D9-F0B3-4AC0-A83B-D8D9483F0F8A}" presName="descendantText" presStyleLbl="alignAccFollowNode1" presStyleIdx="1" presStyleCnt="4">
        <dgm:presLayoutVars>
          <dgm:bulletEnabled val="1"/>
        </dgm:presLayoutVars>
      </dgm:prSet>
      <dgm:spPr/>
    </dgm:pt>
    <dgm:pt modelId="{B471CC96-A2EC-4C2A-A2C4-2FBF8D4582CC}" type="pres">
      <dgm:prSet presAssocID="{D78AF6FF-915E-4580-A104-DB7908801181}" presName="sp" presStyleCnt="0"/>
      <dgm:spPr/>
    </dgm:pt>
    <dgm:pt modelId="{1E1DA275-C2E2-43BE-9C8A-174FBF4E11F5}" type="pres">
      <dgm:prSet presAssocID="{3BAD3FD3-3586-4ACF-8180-99F04CFF3A28}" presName="linNode" presStyleCnt="0"/>
      <dgm:spPr/>
    </dgm:pt>
    <dgm:pt modelId="{5CBDA1F7-7579-46BD-82D2-2DB4FF9BB12C}" type="pres">
      <dgm:prSet presAssocID="{3BAD3FD3-3586-4ACF-8180-99F04CFF3A28}" presName="parentText" presStyleLbl="node1" presStyleIdx="2" presStyleCnt="4">
        <dgm:presLayoutVars>
          <dgm:chMax val="1"/>
          <dgm:bulletEnabled val="1"/>
        </dgm:presLayoutVars>
      </dgm:prSet>
      <dgm:spPr/>
    </dgm:pt>
    <dgm:pt modelId="{89589B0B-5245-46A1-AB9C-F644599AD49F}" type="pres">
      <dgm:prSet presAssocID="{3BAD3FD3-3586-4ACF-8180-99F04CFF3A28}" presName="descendantText" presStyleLbl="alignAccFollowNode1" presStyleIdx="2" presStyleCnt="4">
        <dgm:presLayoutVars>
          <dgm:bulletEnabled val="1"/>
        </dgm:presLayoutVars>
      </dgm:prSet>
      <dgm:spPr/>
    </dgm:pt>
    <dgm:pt modelId="{10CD04BC-E449-4CDA-8FD7-193509A9E6D8}" type="pres">
      <dgm:prSet presAssocID="{32BC684C-E470-4B19-B714-213559182F82}" presName="sp" presStyleCnt="0"/>
      <dgm:spPr/>
    </dgm:pt>
    <dgm:pt modelId="{063C49EA-A2D2-4258-9B95-BA5BB57468B3}" type="pres">
      <dgm:prSet presAssocID="{3CB6BC6D-F542-45F9-A6BA-C3B59564338C}" presName="linNode" presStyleCnt="0"/>
      <dgm:spPr/>
    </dgm:pt>
    <dgm:pt modelId="{E4BFE496-0ED1-4EFC-AF18-03145DFB8565}" type="pres">
      <dgm:prSet presAssocID="{3CB6BC6D-F542-45F9-A6BA-C3B59564338C}" presName="parentText" presStyleLbl="node1" presStyleIdx="3" presStyleCnt="4">
        <dgm:presLayoutVars>
          <dgm:chMax val="1"/>
          <dgm:bulletEnabled val="1"/>
        </dgm:presLayoutVars>
      </dgm:prSet>
      <dgm:spPr/>
    </dgm:pt>
    <dgm:pt modelId="{9E434096-5F11-4B2C-9BAA-215BFFE91884}" type="pres">
      <dgm:prSet presAssocID="{3CB6BC6D-F542-45F9-A6BA-C3B59564338C}" presName="descendantText" presStyleLbl="alignAccFollowNode1" presStyleIdx="3" presStyleCnt="4">
        <dgm:presLayoutVars>
          <dgm:bulletEnabled val="1"/>
        </dgm:presLayoutVars>
      </dgm:prSet>
      <dgm:spPr/>
    </dgm:pt>
  </dgm:ptLst>
  <dgm:cxnLst>
    <dgm:cxn modelId="{54BB4D05-C157-4A76-A96A-C1ADEEB7EC45}" srcId="{3BAD3FD3-3586-4ACF-8180-99F04CFF3A28}" destId="{D03D6FED-A785-45B8-A2E9-F552BCA542AA}" srcOrd="0" destOrd="0" parTransId="{C67E3819-A9EA-459A-A2B4-F110FEC94DBC}" sibTransId="{F83C0F19-16B9-475B-A024-57EDBD8853B8}"/>
    <dgm:cxn modelId="{C9F2E416-F66F-4A2C-8364-E30BAA9768ED}" type="presOf" srcId="{3BAD3FD3-3586-4ACF-8180-99F04CFF3A28}" destId="{5CBDA1F7-7579-46BD-82D2-2DB4FF9BB12C}" srcOrd="0" destOrd="0" presId="urn:microsoft.com/office/officeart/2005/8/layout/vList5"/>
    <dgm:cxn modelId="{B69D9218-223E-450A-86F6-8A753453CF48}" type="presOf" srcId="{3FF8B5A7-EFAA-48A5-8220-F730B4DCA26D}" destId="{DFB320EC-2CDC-48ED-8587-A59F7D72A9CB}" srcOrd="0" destOrd="0" presId="urn:microsoft.com/office/officeart/2005/8/layout/vList5"/>
    <dgm:cxn modelId="{65860035-2C66-4236-BF00-E1FDDBF1AEF2}" type="presOf" srcId="{C05B5AD9-999F-42E8-803C-7395288396E9}" destId="{F98482D0-B077-4668-AC88-8411D7CEE2E0}" srcOrd="0" destOrd="1" presId="urn:microsoft.com/office/officeart/2005/8/layout/vList5"/>
    <dgm:cxn modelId="{7D037240-56FD-49F2-A86E-9CD3978462FA}" srcId="{4A07D1D9-F0B3-4AC0-A83B-D8D9483F0F8A}" destId="{57CDF490-D7EA-4FD1-8F32-86066440707A}" srcOrd="1" destOrd="0" parTransId="{019120A0-B161-4863-96FA-0357D9770D75}" sibTransId="{FDAE9B94-E04A-4DE0-BDFF-87272802E98F}"/>
    <dgm:cxn modelId="{8DD4F04B-7622-4896-A755-2D265A9CCE7D}" srcId="{3CB6BC6D-F542-45F9-A6BA-C3B59564338C}" destId="{2B23375A-770A-4A81-815B-5B9531450AC1}" srcOrd="0" destOrd="0" parTransId="{68ABCDF8-0035-4041-8F37-517343603487}" sibTransId="{384FCC96-5171-408E-9C89-876AA9BDE923}"/>
    <dgm:cxn modelId="{7BA7E953-909F-45E1-807D-67A09303EC9D}" srcId="{3FF8B5A7-EFAA-48A5-8220-F730B4DCA26D}" destId="{3BAD3FD3-3586-4ACF-8180-99F04CFF3A28}" srcOrd="2" destOrd="0" parTransId="{807D4129-9132-4048-B9A9-D4E820C342C9}" sibTransId="{32BC684C-E470-4B19-B714-213559182F82}"/>
    <dgm:cxn modelId="{48B8F679-1E58-4C1A-A9BE-AC73BD774568}" type="presOf" srcId="{2B23375A-770A-4A81-815B-5B9531450AC1}" destId="{9E434096-5F11-4B2C-9BAA-215BFFE91884}" srcOrd="0" destOrd="0" presId="urn:microsoft.com/office/officeart/2005/8/layout/vList5"/>
    <dgm:cxn modelId="{E6B1357A-58E8-40F8-9070-BBBB62002041}" type="presOf" srcId="{600D32B4-09C7-4DD4-9E21-EF5A270A9FF1}" destId="{9E434096-5F11-4B2C-9BAA-215BFFE91884}" srcOrd="0" destOrd="1" presId="urn:microsoft.com/office/officeart/2005/8/layout/vList5"/>
    <dgm:cxn modelId="{B52BB281-C9FE-4976-9B15-1E0EAF7951C9}" type="presOf" srcId="{3CB6BC6D-F542-45F9-A6BA-C3B59564338C}" destId="{E4BFE496-0ED1-4EFC-AF18-03145DFB8565}" srcOrd="0" destOrd="0" presId="urn:microsoft.com/office/officeart/2005/8/layout/vList5"/>
    <dgm:cxn modelId="{0EA2AC85-F948-427C-A3C4-C5C3BF10E7A2}" type="presOf" srcId="{57CDF490-D7EA-4FD1-8F32-86066440707A}" destId="{065F6420-1873-4E99-B8C1-519C4607A174}" srcOrd="0" destOrd="1" presId="urn:microsoft.com/office/officeart/2005/8/layout/vList5"/>
    <dgm:cxn modelId="{8921BF8C-E997-424D-8E03-E78EB48626CD}" type="presOf" srcId="{9AE31165-7FD4-4739-BBE9-70043A3A1CC0}" destId="{89589B0B-5245-46A1-AB9C-F644599AD49F}" srcOrd="0" destOrd="1" presId="urn:microsoft.com/office/officeart/2005/8/layout/vList5"/>
    <dgm:cxn modelId="{81197B8E-6924-4A04-925C-8891F33011FE}" srcId="{3FF8B5A7-EFAA-48A5-8220-F730B4DCA26D}" destId="{4A07D1D9-F0B3-4AC0-A83B-D8D9483F0F8A}" srcOrd="1" destOrd="0" parTransId="{4ED1F025-315F-4876-91FA-7B4582916AFE}" sibTransId="{D78AF6FF-915E-4580-A104-DB7908801181}"/>
    <dgm:cxn modelId="{46E62DAA-8CCC-47AC-A277-1D5BF825CCBE}" type="presOf" srcId="{6DBDD772-E738-4A79-91D4-BCFC715C001A}" destId="{92710499-BC9C-4106-9519-89F0C7023F22}" srcOrd="0" destOrd="0" presId="urn:microsoft.com/office/officeart/2005/8/layout/vList5"/>
    <dgm:cxn modelId="{925576AB-0419-4B05-A18F-FC018738D7A4}" type="presOf" srcId="{B278677B-D8DF-4240-916E-84082FCBEDCF}" destId="{F98482D0-B077-4668-AC88-8411D7CEE2E0}" srcOrd="0" destOrd="0" presId="urn:microsoft.com/office/officeart/2005/8/layout/vList5"/>
    <dgm:cxn modelId="{C1CC4CB0-F0C9-4027-A974-975748573252}" srcId="{6DBDD772-E738-4A79-91D4-BCFC715C001A}" destId="{C05B5AD9-999F-42E8-803C-7395288396E9}" srcOrd="1" destOrd="0" parTransId="{52E5E09B-F304-45A7-8B2E-A9A5B414DCF8}" sibTransId="{ECEA4D86-9C57-449B-9604-A6A48850A45A}"/>
    <dgm:cxn modelId="{905E56B3-123A-446F-8CA9-722C41EC7B7F}" type="presOf" srcId="{4A07D1D9-F0B3-4AC0-A83B-D8D9483F0F8A}" destId="{4D5F0842-758F-44B0-9ACE-01CC6BDA1D6E}" srcOrd="0" destOrd="0" presId="urn:microsoft.com/office/officeart/2005/8/layout/vList5"/>
    <dgm:cxn modelId="{97860DCE-0E67-4A9D-B18B-3FDFFD4CF9EC}" type="presOf" srcId="{D03D6FED-A785-45B8-A2E9-F552BCA542AA}" destId="{89589B0B-5245-46A1-AB9C-F644599AD49F}" srcOrd="0" destOrd="0" presId="urn:microsoft.com/office/officeart/2005/8/layout/vList5"/>
    <dgm:cxn modelId="{9BFC48CF-DF8E-4CD2-BEBA-55E786DCE167}" srcId="{3FF8B5A7-EFAA-48A5-8220-F730B4DCA26D}" destId="{3CB6BC6D-F542-45F9-A6BA-C3B59564338C}" srcOrd="3" destOrd="0" parTransId="{898AE6FE-8C96-4C0D-8E9B-7E17B1606AA2}" sibTransId="{0EC2C6FC-194E-4DEB-A9E9-482FD0E362C0}"/>
    <dgm:cxn modelId="{092616DD-9766-4310-A997-88211844A523}" srcId="{3FF8B5A7-EFAA-48A5-8220-F730B4DCA26D}" destId="{6DBDD772-E738-4A79-91D4-BCFC715C001A}" srcOrd="0" destOrd="0" parTransId="{1DE82428-633F-4E14-889D-2BAA08856BEB}" sibTransId="{5DC0CC05-AEB6-45C8-9F3A-4B583C3278DE}"/>
    <dgm:cxn modelId="{296EF3E8-4AD3-4FFA-97F6-05E98AF2E504}" srcId="{3CB6BC6D-F542-45F9-A6BA-C3B59564338C}" destId="{600D32B4-09C7-4DD4-9E21-EF5A270A9FF1}" srcOrd="1" destOrd="0" parTransId="{2C153146-6D95-4603-B26F-711F8CDEA3C8}" sibTransId="{952911EF-578C-45A6-A762-E7DA677AD950}"/>
    <dgm:cxn modelId="{D59ACCEB-980F-4946-8E12-E45C1C786FAA}" srcId="{4A07D1D9-F0B3-4AC0-A83B-D8D9483F0F8A}" destId="{C5C92E38-212C-4E69-BC9A-CD43A49E5A39}" srcOrd="0" destOrd="0" parTransId="{72621E8B-B45B-46BD-8531-19869AD8B6AE}" sibTransId="{6B40876D-DCE0-4BEB-8CC9-9963E751DDED}"/>
    <dgm:cxn modelId="{8AA803F7-6850-4A6A-817E-4077128B04F9}" type="presOf" srcId="{C5C92E38-212C-4E69-BC9A-CD43A49E5A39}" destId="{065F6420-1873-4E99-B8C1-519C4607A174}" srcOrd="0" destOrd="0" presId="urn:microsoft.com/office/officeart/2005/8/layout/vList5"/>
    <dgm:cxn modelId="{C4D044F9-5637-4960-9477-6C9BEFD6F4E5}" srcId="{6DBDD772-E738-4A79-91D4-BCFC715C001A}" destId="{B278677B-D8DF-4240-916E-84082FCBEDCF}" srcOrd="0" destOrd="0" parTransId="{7ADF6BB7-7004-4F7E-B4CF-DD383867ABD4}" sibTransId="{90996956-A32C-4EEB-8606-915B80CAAA8A}"/>
    <dgm:cxn modelId="{BFE718FA-6C1E-4359-9EA0-85F98DE83996}" srcId="{3BAD3FD3-3586-4ACF-8180-99F04CFF3A28}" destId="{9AE31165-7FD4-4739-BBE9-70043A3A1CC0}" srcOrd="1" destOrd="0" parTransId="{A0778DC5-E3C6-455C-B08F-F2C944FAB20E}" sibTransId="{947E763B-F5B5-4A2F-A4BD-969A6057F240}"/>
    <dgm:cxn modelId="{7EE1F709-2584-4B11-BC41-F54A438498A4}" type="presParOf" srcId="{DFB320EC-2CDC-48ED-8587-A59F7D72A9CB}" destId="{F4021E40-7FB2-4484-9807-8FA9AFF30D16}" srcOrd="0" destOrd="0" presId="urn:microsoft.com/office/officeart/2005/8/layout/vList5"/>
    <dgm:cxn modelId="{B7904092-AA59-4156-A398-044B08C71ADD}" type="presParOf" srcId="{F4021E40-7FB2-4484-9807-8FA9AFF30D16}" destId="{92710499-BC9C-4106-9519-89F0C7023F22}" srcOrd="0" destOrd="0" presId="urn:microsoft.com/office/officeart/2005/8/layout/vList5"/>
    <dgm:cxn modelId="{49F5CE90-0285-45D0-BF90-CB5707D73A64}" type="presParOf" srcId="{F4021E40-7FB2-4484-9807-8FA9AFF30D16}" destId="{F98482D0-B077-4668-AC88-8411D7CEE2E0}" srcOrd="1" destOrd="0" presId="urn:microsoft.com/office/officeart/2005/8/layout/vList5"/>
    <dgm:cxn modelId="{8BBC460F-BD66-4F09-BDDA-41FDBBE3A0CE}" type="presParOf" srcId="{DFB320EC-2CDC-48ED-8587-A59F7D72A9CB}" destId="{A5F3B42D-FF0A-450E-B478-D01D3CF58726}" srcOrd="1" destOrd="0" presId="urn:microsoft.com/office/officeart/2005/8/layout/vList5"/>
    <dgm:cxn modelId="{C1A576C7-C95A-44B3-8CFF-468B6E71DBF2}" type="presParOf" srcId="{DFB320EC-2CDC-48ED-8587-A59F7D72A9CB}" destId="{37A055B9-3B56-4F24-A034-FFBB0A3BE070}" srcOrd="2" destOrd="0" presId="urn:microsoft.com/office/officeart/2005/8/layout/vList5"/>
    <dgm:cxn modelId="{8F67D466-7380-4687-B73E-F83D986EA019}" type="presParOf" srcId="{37A055B9-3B56-4F24-A034-FFBB0A3BE070}" destId="{4D5F0842-758F-44B0-9ACE-01CC6BDA1D6E}" srcOrd="0" destOrd="0" presId="urn:microsoft.com/office/officeart/2005/8/layout/vList5"/>
    <dgm:cxn modelId="{2E98B738-0111-4567-9952-A03A6F389F3F}" type="presParOf" srcId="{37A055B9-3B56-4F24-A034-FFBB0A3BE070}" destId="{065F6420-1873-4E99-B8C1-519C4607A174}" srcOrd="1" destOrd="0" presId="urn:microsoft.com/office/officeart/2005/8/layout/vList5"/>
    <dgm:cxn modelId="{D7CE6026-DC16-4615-916F-65E51287B4B5}" type="presParOf" srcId="{DFB320EC-2CDC-48ED-8587-A59F7D72A9CB}" destId="{B471CC96-A2EC-4C2A-A2C4-2FBF8D4582CC}" srcOrd="3" destOrd="0" presId="urn:microsoft.com/office/officeart/2005/8/layout/vList5"/>
    <dgm:cxn modelId="{902CFCFB-1713-4316-8831-CE940B2D9DEB}" type="presParOf" srcId="{DFB320EC-2CDC-48ED-8587-A59F7D72A9CB}" destId="{1E1DA275-C2E2-43BE-9C8A-174FBF4E11F5}" srcOrd="4" destOrd="0" presId="urn:microsoft.com/office/officeart/2005/8/layout/vList5"/>
    <dgm:cxn modelId="{41B4BA1B-257C-452C-9BF4-0805509C9122}" type="presParOf" srcId="{1E1DA275-C2E2-43BE-9C8A-174FBF4E11F5}" destId="{5CBDA1F7-7579-46BD-82D2-2DB4FF9BB12C}" srcOrd="0" destOrd="0" presId="urn:microsoft.com/office/officeart/2005/8/layout/vList5"/>
    <dgm:cxn modelId="{CD4E403A-BFC6-4B9A-82F0-613F49BBCD86}" type="presParOf" srcId="{1E1DA275-C2E2-43BE-9C8A-174FBF4E11F5}" destId="{89589B0B-5245-46A1-AB9C-F644599AD49F}" srcOrd="1" destOrd="0" presId="urn:microsoft.com/office/officeart/2005/8/layout/vList5"/>
    <dgm:cxn modelId="{D4A027F1-B620-43CE-BF7D-0990E6B814B6}" type="presParOf" srcId="{DFB320EC-2CDC-48ED-8587-A59F7D72A9CB}" destId="{10CD04BC-E449-4CDA-8FD7-193509A9E6D8}" srcOrd="5" destOrd="0" presId="urn:microsoft.com/office/officeart/2005/8/layout/vList5"/>
    <dgm:cxn modelId="{6D6460B8-B63D-45B5-A405-DD0D0C368F68}" type="presParOf" srcId="{DFB320EC-2CDC-48ED-8587-A59F7D72A9CB}" destId="{063C49EA-A2D2-4258-9B95-BA5BB57468B3}" srcOrd="6" destOrd="0" presId="urn:microsoft.com/office/officeart/2005/8/layout/vList5"/>
    <dgm:cxn modelId="{8C9A6048-E402-461E-8A38-57E84E9B8871}" type="presParOf" srcId="{063C49EA-A2D2-4258-9B95-BA5BB57468B3}" destId="{E4BFE496-0ED1-4EFC-AF18-03145DFB8565}" srcOrd="0" destOrd="0" presId="urn:microsoft.com/office/officeart/2005/8/layout/vList5"/>
    <dgm:cxn modelId="{C135A17F-DD21-4892-8550-DA1D9143EA15}" type="presParOf" srcId="{063C49EA-A2D2-4258-9B95-BA5BB57468B3}" destId="{9E434096-5F11-4B2C-9BAA-215BFFE91884}"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6A197502-019A-47D5-AD61-55C71E3E8221}" type="doc">
      <dgm:prSet loTypeId="urn:microsoft.com/office/officeart/2005/8/layout/vList3" loCatId="picture" qsTypeId="urn:microsoft.com/office/officeart/2005/8/quickstyle/simple1" qsCatId="simple" csTypeId="urn:microsoft.com/office/officeart/2005/8/colors/accent0_1" csCatId="mainScheme" phldr="1"/>
      <dgm:spPr/>
    </dgm:pt>
    <dgm:pt modelId="{1E046B5C-A4FA-44BA-98C9-8758D694FEC8}">
      <dgm:prSet phldrT="[Texto]" custT="1"/>
      <dgm:spPr/>
      <dgm:t>
        <a:bodyPr/>
        <a:lstStyle/>
        <a:p>
          <a:pPr algn="l"/>
          <a:r>
            <a:rPr lang="pt-BR" sz="2400" b="1" dirty="0">
              <a:latin typeface="Verdana" panose="020B0604030504040204" pitchFamily="34" charset="0"/>
              <a:ea typeface="Verdana" panose="020B0604030504040204" pitchFamily="34" charset="0"/>
              <a:cs typeface="Verdana" panose="020B0604030504040204" pitchFamily="34" charset="0"/>
            </a:rPr>
            <a:t>Benefício</a:t>
          </a:r>
          <a:r>
            <a:rPr lang="pt-BR" sz="2400" dirty="0">
              <a:latin typeface="Verdana" panose="020B0604030504040204" pitchFamily="34" charset="0"/>
              <a:ea typeface="Verdana" panose="020B0604030504040204" pitchFamily="34" charset="0"/>
              <a:cs typeface="Verdana" panose="020B0604030504040204" pitchFamily="34" charset="0"/>
            </a:rPr>
            <a:t> – Fornecer a quantidade de tempo necessária para concluir cada atividade. </a:t>
          </a:r>
        </a:p>
      </dgm:t>
    </dgm:pt>
    <dgm:pt modelId="{F9E4326A-677C-40B4-9150-77D2FA7D5995}" type="parTrans" cxnId="{0C5D9009-E221-4036-ABF6-9208D576C872}">
      <dgm:prSet/>
      <dgm:spPr/>
      <dgm:t>
        <a:bodyPr/>
        <a:lstStyle/>
        <a:p>
          <a:endParaRPr lang="pt-BR" sz="1800">
            <a:latin typeface="Verdana" panose="020B0604030504040204" pitchFamily="34" charset="0"/>
            <a:ea typeface="Verdana" panose="020B0604030504040204" pitchFamily="34" charset="0"/>
            <a:cs typeface="Verdana" panose="020B0604030504040204" pitchFamily="34" charset="0"/>
          </a:endParaRPr>
        </a:p>
      </dgm:t>
    </dgm:pt>
    <dgm:pt modelId="{6C62EFA5-7FE9-45D1-8D98-31E4B5C38028}" type="sibTrans" cxnId="{0C5D9009-E221-4036-ABF6-9208D576C872}">
      <dgm:prSet/>
      <dgm:spPr/>
      <dgm:t>
        <a:bodyPr/>
        <a:lstStyle/>
        <a:p>
          <a:endParaRPr lang="pt-BR" sz="1800">
            <a:latin typeface="Verdana" panose="020B0604030504040204" pitchFamily="34" charset="0"/>
            <a:ea typeface="Verdana" panose="020B0604030504040204" pitchFamily="34" charset="0"/>
            <a:cs typeface="Verdana" panose="020B0604030504040204" pitchFamily="34" charset="0"/>
          </a:endParaRPr>
        </a:p>
      </dgm:t>
    </dgm:pt>
    <dgm:pt modelId="{6862EF46-F8BB-4185-A54D-C9BB338A6B88}" type="pres">
      <dgm:prSet presAssocID="{6A197502-019A-47D5-AD61-55C71E3E8221}" presName="linearFlow" presStyleCnt="0">
        <dgm:presLayoutVars>
          <dgm:dir/>
          <dgm:resizeHandles val="exact"/>
        </dgm:presLayoutVars>
      </dgm:prSet>
      <dgm:spPr/>
    </dgm:pt>
    <dgm:pt modelId="{3877B721-890D-4320-88FE-A70833B9D00F}" type="pres">
      <dgm:prSet presAssocID="{1E046B5C-A4FA-44BA-98C9-8758D694FEC8}" presName="composite" presStyleCnt="0"/>
      <dgm:spPr/>
    </dgm:pt>
    <dgm:pt modelId="{15133211-2EE8-4DE1-A613-715C7C252194}" type="pres">
      <dgm:prSet presAssocID="{1E046B5C-A4FA-44BA-98C9-8758D694FEC8}" presName="imgShp" presStyleLbl="fgImgPlace1" presStyleIdx="0" presStyleCnt="1"/>
      <dgm:spPr>
        <a:blipFill rotWithShape="1">
          <a:blip xmlns:r="http://schemas.openxmlformats.org/officeDocument/2006/relationships" r:embed="rId1"/>
          <a:stretch>
            <a:fillRect/>
          </a:stretch>
        </a:blipFill>
      </dgm:spPr>
    </dgm:pt>
    <dgm:pt modelId="{95480F8E-2103-401F-8E9C-3812EADD3768}" type="pres">
      <dgm:prSet presAssocID="{1E046B5C-A4FA-44BA-98C9-8758D694FEC8}" presName="txShp" presStyleLbl="node1" presStyleIdx="0" presStyleCnt="1" custScaleX="97125">
        <dgm:presLayoutVars>
          <dgm:bulletEnabled val="1"/>
        </dgm:presLayoutVars>
      </dgm:prSet>
      <dgm:spPr/>
    </dgm:pt>
  </dgm:ptLst>
  <dgm:cxnLst>
    <dgm:cxn modelId="{0C5D9009-E221-4036-ABF6-9208D576C872}" srcId="{6A197502-019A-47D5-AD61-55C71E3E8221}" destId="{1E046B5C-A4FA-44BA-98C9-8758D694FEC8}" srcOrd="0" destOrd="0" parTransId="{F9E4326A-677C-40B4-9150-77D2FA7D5995}" sibTransId="{6C62EFA5-7FE9-45D1-8D98-31E4B5C38028}"/>
    <dgm:cxn modelId="{F91B706D-EC53-44BB-81E4-0D8A87763E51}" type="presOf" srcId="{6A197502-019A-47D5-AD61-55C71E3E8221}" destId="{6862EF46-F8BB-4185-A54D-C9BB338A6B88}" srcOrd="0" destOrd="0" presId="urn:microsoft.com/office/officeart/2005/8/layout/vList3"/>
    <dgm:cxn modelId="{28FD26E9-38BA-490D-AFF1-0100979BC19D}" type="presOf" srcId="{1E046B5C-A4FA-44BA-98C9-8758D694FEC8}" destId="{95480F8E-2103-401F-8E9C-3812EADD3768}" srcOrd="0" destOrd="0" presId="urn:microsoft.com/office/officeart/2005/8/layout/vList3"/>
    <dgm:cxn modelId="{05ED415C-19BF-45F8-A652-FF6E6DFC8262}" type="presParOf" srcId="{6862EF46-F8BB-4185-A54D-C9BB338A6B88}" destId="{3877B721-890D-4320-88FE-A70833B9D00F}" srcOrd="0" destOrd="0" presId="urn:microsoft.com/office/officeart/2005/8/layout/vList3"/>
    <dgm:cxn modelId="{75172274-25E6-4273-BB5B-A0D361C65B45}" type="presParOf" srcId="{3877B721-890D-4320-88FE-A70833B9D00F}" destId="{15133211-2EE8-4DE1-A613-715C7C252194}" srcOrd="0" destOrd="0" presId="urn:microsoft.com/office/officeart/2005/8/layout/vList3"/>
    <dgm:cxn modelId="{200F2A63-83EE-4458-9033-16B42C1E39F5}" type="presParOf" srcId="{3877B721-890D-4320-88FE-A70833B9D00F}" destId="{95480F8E-2103-401F-8E9C-3812EADD3768}"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5C59559D-CFF1-4904-A8C7-35AC5BB6E9FE}" type="doc">
      <dgm:prSet loTypeId="urn:microsoft.com/office/officeart/2005/8/layout/vList3" loCatId="list" qsTypeId="urn:microsoft.com/office/officeart/2005/8/quickstyle/simple1" qsCatId="simple" csTypeId="urn:microsoft.com/office/officeart/2005/8/colors/accent1_2" csCatId="accent1" phldr="1"/>
      <dgm:spPr/>
    </dgm:pt>
    <dgm:pt modelId="{AAE52775-89BF-491B-B0E7-845E89813F36}">
      <dgm:prSet phldrT="[Texto]" custT="1"/>
      <dgm:spPr/>
      <dgm:t>
        <a:bodyPr/>
        <a:lstStyle/>
        <a:p>
          <a:r>
            <a:rPr lang="pt-BR" sz="2400" dirty="0">
              <a:latin typeface="Verdana" panose="020B0604030504040204" pitchFamily="34" charset="0"/>
              <a:ea typeface="Verdana" panose="020B0604030504040204" pitchFamily="34" charset="0"/>
              <a:cs typeface="Verdana" panose="020B0604030504040204" pitchFamily="34" charset="0"/>
            </a:rPr>
            <a:t>Duração = Trabalho / Produtividade</a:t>
          </a:r>
          <a:endParaRPr lang="pt-BR" sz="2400" dirty="0"/>
        </a:p>
      </dgm:t>
    </dgm:pt>
    <dgm:pt modelId="{E64D1193-3C9E-48F4-9BD5-1BA40018385D}" type="parTrans" cxnId="{2D2DE3F1-2F80-4D43-B1CF-BE12663BEE02}">
      <dgm:prSet/>
      <dgm:spPr/>
      <dgm:t>
        <a:bodyPr/>
        <a:lstStyle/>
        <a:p>
          <a:endParaRPr lang="pt-BR"/>
        </a:p>
      </dgm:t>
    </dgm:pt>
    <dgm:pt modelId="{AB0C29F4-BB18-4138-A68A-1AD7FC6D7D10}" type="sibTrans" cxnId="{2D2DE3F1-2F80-4D43-B1CF-BE12663BEE02}">
      <dgm:prSet/>
      <dgm:spPr/>
      <dgm:t>
        <a:bodyPr/>
        <a:lstStyle/>
        <a:p>
          <a:endParaRPr lang="pt-BR"/>
        </a:p>
      </dgm:t>
    </dgm:pt>
    <dgm:pt modelId="{DC5DB2EC-C4DF-4F43-89F8-DC5216474D5B}" type="pres">
      <dgm:prSet presAssocID="{5C59559D-CFF1-4904-A8C7-35AC5BB6E9FE}" presName="linearFlow" presStyleCnt="0">
        <dgm:presLayoutVars>
          <dgm:dir/>
          <dgm:resizeHandles val="exact"/>
        </dgm:presLayoutVars>
      </dgm:prSet>
      <dgm:spPr/>
    </dgm:pt>
    <dgm:pt modelId="{06F2B76C-7616-4481-98BC-0E92C53508F7}" type="pres">
      <dgm:prSet presAssocID="{AAE52775-89BF-491B-B0E7-845E89813F36}" presName="composite" presStyleCnt="0"/>
      <dgm:spPr/>
    </dgm:pt>
    <dgm:pt modelId="{ADB87880-C743-454C-B8A9-04F9F741016B}" type="pres">
      <dgm:prSet presAssocID="{AAE52775-89BF-491B-B0E7-845E89813F36}" presName="imgShp" presStyleLbl="fgImgPlace1" presStyleIdx="0" presStyleCnt="1"/>
      <dgm:spPr>
        <a:blipFill rotWithShape="1">
          <a:blip xmlns:r="http://schemas.openxmlformats.org/officeDocument/2006/relationships" r:embed="rId1"/>
          <a:srcRect/>
          <a:stretch>
            <a:fillRect l="-26000" r="-26000"/>
          </a:stretch>
        </a:blipFill>
      </dgm:spPr>
    </dgm:pt>
    <dgm:pt modelId="{F5DDA748-AEF3-499D-9AE7-A7F5A416561E}" type="pres">
      <dgm:prSet presAssocID="{AAE52775-89BF-491B-B0E7-845E89813F36}" presName="txShp" presStyleLbl="node1" presStyleIdx="0" presStyleCnt="1" custScaleX="107919">
        <dgm:presLayoutVars>
          <dgm:bulletEnabled val="1"/>
        </dgm:presLayoutVars>
      </dgm:prSet>
      <dgm:spPr/>
    </dgm:pt>
  </dgm:ptLst>
  <dgm:cxnLst>
    <dgm:cxn modelId="{736D7299-1CB9-4862-ADB7-E8F6C7C8B669}" type="presOf" srcId="{5C59559D-CFF1-4904-A8C7-35AC5BB6E9FE}" destId="{DC5DB2EC-C4DF-4F43-89F8-DC5216474D5B}" srcOrd="0" destOrd="0" presId="urn:microsoft.com/office/officeart/2005/8/layout/vList3"/>
    <dgm:cxn modelId="{2D2DE3F1-2F80-4D43-B1CF-BE12663BEE02}" srcId="{5C59559D-CFF1-4904-A8C7-35AC5BB6E9FE}" destId="{AAE52775-89BF-491B-B0E7-845E89813F36}" srcOrd="0" destOrd="0" parTransId="{E64D1193-3C9E-48F4-9BD5-1BA40018385D}" sibTransId="{AB0C29F4-BB18-4138-A68A-1AD7FC6D7D10}"/>
    <dgm:cxn modelId="{06E8FEF8-30ED-427F-92BF-5067B93BEFFA}" type="presOf" srcId="{AAE52775-89BF-491B-B0E7-845E89813F36}" destId="{F5DDA748-AEF3-499D-9AE7-A7F5A416561E}" srcOrd="0" destOrd="0" presId="urn:microsoft.com/office/officeart/2005/8/layout/vList3"/>
    <dgm:cxn modelId="{6BA1B99C-EE27-4731-94E0-FC81E5C33AC5}" type="presParOf" srcId="{DC5DB2EC-C4DF-4F43-89F8-DC5216474D5B}" destId="{06F2B76C-7616-4481-98BC-0E92C53508F7}" srcOrd="0" destOrd="0" presId="urn:microsoft.com/office/officeart/2005/8/layout/vList3"/>
    <dgm:cxn modelId="{01F3CA8A-4694-4247-8E7E-3AEA70B022CD}" type="presParOf" srcId="{06F2B76C-7616-4481-98BC-0E92C53508F7}" destId="{ADB87880-C743-454C-B8A9-04F9F741016B}" srcOrd="0" destOrd="0" presId="urn:microsoft.com/office/officeart/2005/8/layout/vList3"/>
    <dgm:cxn modelId="{D20C96D3-D0BD-4F65-AFDC-F4D80B952B05}" type="presParOf" srcId="{06F2B76C-7616-4481-98BC-0E92C53508F7}" destId="{F5DDA748-AEF3-499D-9AE7-A7F5A416561E}"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6A197502-019A-47D5-AD61-55C71E3E8221}" type="doc">
      <dgm:prSet loTypeId="urn:microsoft.com/office/officeart/2005/8/layout/vList3" loCatId="picture" qsTypeId="urn:microsoft.com/office/officeart/2005/8/quickstyle/simple1" qsCatId="simple" csTypeId="urn:microsoft.com/office/officeart/2005/8/colors/accent0_1" csCatId="mainScheme" phldr="1"/>
      <dgm:spPr/>
    </dgm:pt>
    <dgm:pt modelId="{1E046B5C-A4FA-44BA-98C9-8758D694FEC8}">
      <dgm:prSet phldrT="[Texto]" custT="1"/>
      <dgm:spPr/>
      <dgm:t>
        <a:bodyPr/>
        <a:lstStyle/>
        <a:p>
          <a:pPr algn="l"/>
          <a:r>
            <a:rPr lang="pt-BR" sz="2800" b="1" dirty="0">
              <a:latin typeface="+mn-lt"/>
              <a:ea typeface="Verdana" panose="020B0604030504040204" pitchFamily="34" charset="0"/>
              <a:cs typeface="Verdana" panose="020B0604030504040204" pitchFamily="34" charset="0"/>
            </a:rPr>
            <a:t>Benefício</a:t>
          </a:r>
          <a:r>
            <a:rPr lang="pt-BR" sz="2800" dirty="0">
              <a:latin typeface="+mn-lt"/>
              <a:ea typeface="Verdana" panose="020B0604030504040204" pitchFamily="34" charset="0"/>
              <a:cs typeface="Verdana" panose="020B0604030504040204" pitchFamily="34" charset="0"/>
            </a:rPr>
            <a:t> – O principal benefício deste processo é a geração de um modelo de cronograma com datas planejadas de conclusão das atividades do projeto.</a:t>
          </a:r>
        </a:p>
      </dgm:t>
    </dgm:pt>
    <dgm:pt modelId="{F9E4326A-677C-40B4-9150-77D2FA7D5995}" type="parTrans" cxnId="{0C5D9009-E221-4036-ABF6-9208D576C872}">
      <dgm:prSet/>
      <dgm:spPr/>
      <dgm:t>
        <a:bodyPr/>
        <a:lstStyle/>
        <a:p>
          <a:endParaRPr lang="pt-BR" sz="1800">
            <a:latin typeface="Verdana" panose="020B0604030504040204" pitchFamily="34" charset="0"/>
            <a:ea typeface="Verdana" panose="020B0604030504040204" pitchFamily="34" charset="0"/>
            <a:cs typeface="Verdana" panose="020B0604030504040204" pitchFamily="34" charset="0"/>
          </a:endParaRPr>
        </a:p>
      </dgm:t>
    </dgm:pt>
    <dgm:pt modelId="{6C62EFA5-7FE9-45D1-8D98-31E4B5C38028}" type="sibTrans" cxnId="{0C5D9009-E221-4036-ABF6-9208D576C872}">
      <dgm:prSet/>
      <dgm:spPr/>
      <dgm:t>
        <a:bodyPr/>
        <a:lstStyle/>
        <a:p>
          <a:endParaRPr lang="pt-BR" sz="1800">
            <a:latin typeface="Verdana" panose="020B0604030504040204" pitchFamily="34" charset="0"/>
            <a:ea typeface="Verdana" panose="020B0604030504040204" pitchFamily="34" charset="0"/>
            <a:cs typeface="Verdana" panose="020B0604030504040204" pitchFamily="34" charset="0"/>
          </a:endParaRPr>
        </a:p>
      </dgm:t>
    </dgm:pt>
    <dgm:pt modelId="{6862EF46-F8BB-4185-A54D-C9BB338A6B88}" type="pres">
      <dgm:prSet presAssocID="{6A197502-019A-47D5-AD61-55C71E3E8221}" presName="linearFlow" presStyleCnt="0">
        <dgm:presLayoutVars>
          <dgm:dir/>
          <dgm:resizeHandles val="exact"/>
        </dgm:presLayoutVars>
      </dgm:prSet>
      <dgm:spPr/>
    </dgm:pt>
    <dgm:pt modelId="{3877B721-890D-4320-88FE-A70833B9D00F}" type="pres">
      <dgm:prSet presAssocID="{1E046B5C-A4FA-44BA-98C9-8758D694FEC8}" presName="composite" presStyleCnt="0"/>
      <dgm:spPr/>
    </dgm:pt>
    <dgm:pt modelId="{15133211-2EE8-4DE1-A613-715C7C252194}" type="pres">
      <dgm:prSet presAssocID="{1E046B5C-A4FA-44BA-98C9-8758D694FEC8}" presName="imgShp" presStyleLbl="fgImgPlace1" presStyleIdx="0" presStyleCnt="1"/>
      <dgm:spPr>
        <a:blipFill rotWithShape="1">
          <a:blip xmlns:r="http://schemas.openxmlformats.org/officeDocument/2006/relationships" r:embed="rId1"/>
          <a:stretch>
            <a:fillRect/>
          </a:stretch>
        </a:blipFill>
      </dgm:spPr>
    </dgm:pt>
    <dgm:pt modelId="{95480F8E-2103-401F-8E9C-3812EADD3768}" type="pres">
      <dgm:prSet presAssocID="{1E046B5C-A4FA-44BA-98C9-8758D694FEC8}" presName="txShp" presStyleLbl="node1" presStyleIdx="0" presStyleCnt="1" custScaleX="86992">
        <dgm:presLayoutVars>
          <dgm:bulletEnabled val="1"/>
        </dgm:presLayoutVars>
      </dgm:prSet>
      <dgm:spPr/>
    </dgm:pt>
  </dgm:ptLst>
  <dgm:cxnLst>
    <dgm:cxn modelId="{0C5D9009-E221-4036-ABF6-9208D576C872}" srcId="{6A197502-019A-47D5-AD61-55C71E3E8221}" destId="{1E046B5C-A4FA-44BA-98C9-8758D694FEC8}" srcOrd="0" destOrd="0" parTransId="{F9E4326A-677C-40B4-9150-77D2FA7D5995}" sibTransId="{6C62EFA5-7FE9-45D1-8D98-31E4B5C38028}"/>
    <dgm:cxn modelId="{F91B706D-EC53-44BB-81E4-0D8A87763E51}" type="presOf" srcId="{6A197502-019A-47D5-AD61-55C71E3E8221}" destId="{6862EF46-F8BB-4185-A54D-C9BB338A6B88}" srcOrd="0" destOrd="0" presId="urn:microsoft.com/office/officeart/2005/8/layout/vList3"/>
    <dgm:cxn modelId="{28FD26E9-38BA-490D-AFF1-0100979BC19D}" type="presOf" srcId="{1E046B5C-A4FA-44BA-98C9-8758D694FEC8}" destId="{95480F8E-2103-401F-8E9C-3812EADD3768}" srcOrd="0" destOrd="0" presId="urn:microsoft.com/office/officeart/2005/8/layout/vList3"/>
    <dgm:cxn modelId="{05ED415C-19BF-45F8-A652-FF6E6DFC8262}" type="presParOf" srcId="{6862EF46-F8BB-4185-A54D-C9BB338A6B88}" destId="{3877B721-890D-4320-88FE-A70833B9D00F}" srcOrd="0" destOrd="0" presId="urn:microsoft.com/office/officeart/2005/8/layout/vList3"/>
    <dgm:cxn modelId="{75172274-25E6-4273-BB5B-A0D361C65B45}" type="presParOf" srcId="{3877B721-890D-4320-88FE-A70833B9D00F}" destId="{15133211-2EE8-4DE1-A613-715C7C252194}" srcOrd="0" destOrd="0" presId="urn:microsoft.com/office/officeart/2005/8/layout/vList3"/>
    <dgm:cxn modelId="{200F2A63-83EE-4458-9033-16B42C1E39F5}" type="presParOf" srcId="{3877B721-890D-4320-88FE-A70833B9D00F}" destId="{95480F8E-2103-401F-8E9C-3812EADD3768}"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652B320-588A-4304-9C37-87F3D5402DA5}">
      <dsp:nvSpPr>
        <dsp:cNvPr id="0" name=""/>
        <dsp:cNvSpPr/>
      </dsp:nvSpPr>
      <dsp:spPr>
        <a:xfrm>
          <a:off x="5050580" y="8391427"/>
          <a:ext cx="138766" cy="138766"/>
        </a:xfrm>
        <a:prstGeom prst="ellipse">
          <a:avLst/>
        </a:prstGeom>
        <a:solidFill>
          <a:schemeClr val="l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sp>
    <dsp:sp modelId="{4E6EBD64-4DCA-4365-A882-2FFCCA97DE18}">
      <dsp:nvSpPr>
        <dsp:cNvPr id="0" name=""/>
        <dsp:cNvSpPr/>
      </dsp:nvSpPr>
      <dsp:spPr>
        <a:xfrm>
          <a:off x="4755286" y="8518038"/>
          <a:ext cx="138766" cy="138766"/>
        </a:xfrm>
        <a:prstGeom prst="ellipse">
          <a:avLst/>
        </a:prstGeom>
        <a:solidFill>
          <a:schemeClr val="l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sp>
    <dsp:sp modelId="{E657CCA3-D024-4DF1-879D-E4D297F7D174}">
      <dsp:nvSpPr>
        <dsp:cNvPr id="0" name=""/>
        <dsp:cNvSpPr/>
      </dsp:nvSpPr>
      <dsp:spPr>
        <a:xfrm>
          <a:off x="4454441" y="8625856"/>
          <a:ext cx="138766" cy="138766"/>
        </a:xfrm>
        <a:prstGeom prst="ellipse">
          <a:avLst/>
        </a:prstGeom>
        <a:solidFill>
          <a:schemeClr val="l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sp>
    <dsp:sp modelId="{E063C57D-0085-4FB8-B037-03A4B66346DD}">
      <dsp:nvSpPr>
        <dsp:cNvPr id="0" name=""/>
        <dsp:cNvSpPr/>
      </dsp:nvSpPr>
      <dsp:spPr>
        <a:xfrm>
          <a:off x="4149155" y="8713891"/>
          <a:ext cx="138766" cy="138766"/>
        </a:xfrm>
        <a:prstGeom prst="ellipse">
          <a:avLst/>
        </a:prstGeom>
        <a:solidFill>
          <a:schemeClr val="l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sp>
    <dsp:sp modelId="{01BEF695-4249-4C9F-BE8E-862ECC77F4F1}">
      <dsp:nvSpPr>
        <dsp:cNvPr id="0" name=""/>
        <dsp:cNvSpPr/>
      </dsp:nvSpPr>
      <dsp:spPr>
        <a:xfrm>
          <a:off x="3840539" y="8782143"/>
          <a:ext cx="138766" cy="138766"/>
        </a:xfrm>
        <a:prstGeom prst="ellipse">
          <a:avLst/>
        </a:prstGeom>
        <a:solidFill>
          <a:schemeClr val="l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sp>
    <dsp:sp modelId="{40EEB9CD-640E-4707-A2DF-ECAD714E49EF}">
      <dsp:nvSpPr>
        <dsp:cNvPr id="0" name=""/>
        <dsp:cNvSpPr/>
      </dsp:nvSpPr>
      <dsp:spPr>
        <a:xfrm>
          <a:off x="6726874" y="7205429"/>
          <a:ext cx="138766" cy="138766"/>
        </a:xfrm>
        <a:prstGeom prst="ellipse">
          <a:avLst/>
        </a:prstGeom>
        <a:solidFill>
          <a:schemeClr val="l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sp>
    <dsp:sp modelId="{D1C37BA9-20FC-4A55-B51D-EB23AF1F3B60}">
      <dsp:nvSpPr>
        <dsp:cNvPr id="0" name=""/>
        <dsp:cNvSpPr/>
      </dsp:nvSpPr>
      <dsp:spPr>
        <a:xfrm>
          <a:off x="6480426" y="7440848"/>
          <a:ext cx="138766" cy="138766"/>
        </a:xfrm>
        <a:prstGeom prst="ellipse">
          <a:avLst/>
        </a:prstGeom>
        <a:solidFill>
          <a:schemeClr val="l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sp>
    <dsp:sp modelId="{F050E501-A6D0-4908-A96E-91C3108DCB18}">
      <dsp:nvSpPr>
        <dsp:cNvPr id="0" name=""/>
        <dsp:cNvSpPr/>
      </dsp:nvSpPr>
      <dsp:spPr>
        <a:xfrm>
          <a:off x="7797039" y="5807753"/>
          <a:ext cx="138766" cy="138766"/>
        </a:xfrm>
        <a:prstGeom prst="ellipse">
          <a:avLst/>
        </a:prstGeom>
        <a:solidFill>
          <a:schemeClr val="l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sp>
    <dsp:sp modelId="{A3D568C9-9A5B-4C80-92AF-B864598302E2}">
      <dsp:nvSpPr>
        <dsp:cNvPr id="0" name=""/>
        <dsp:cNvSpPr/>
      </dsp:nvSpPr>
      <dsp:spPr>
        <a:xfrm>
          <a:off x="8521953" y="4154875"/>
          <a:ext cx="138766" cy="138766"/>
        </a:xfrm>
        <a:prstGeom prst="ellipse">
          <a:avLst/>
        </a:prstGeom>
        <a:solidFill>
          <a:schemeClr val="l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sp>
    <dsp:sp modelId="{B7C2DC2C-3736-431B-90B5-B1FDD76FC022}">
      <dsp:nvSpPr>
        <dsp:cNvPr id="0" name=""/>
        <dsp:cNvSpPr/>
      </dsp:nvSpPr>
      <dsp:spPr>
        <a:xfrm>
          <a:off x="8867203" y="2433745"/>
          <a:ext cx="138766" cy="138766"/>
        </a:xfrm>
        <a:prstGeom prst="ellipse">
          <a:avLst/>
        </a:prstGeom>
        <a:solidFill>
          <a:schemeClr val="l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sp>
    <dsp:sp modelId="{D6F62109-BD81-4236-AB08-091D4F16725C}">
      <dsp:nvSpPr>
        <dsp:cNvPr id="0" name=""/>
        <dsp:cNvSpPr/>
      </dsp:nvSpPr>
      <dsp:spPr>
        <a:xfrm>
          <a:off x="8566358" y="388172"/>
          <a:ext cx="138766" cy="138766"/>
        </a:xfrm>
        <a:prstGeom prst="ellipse">
          <a:avLst/>
        </a:prstGeom>
        <a:solidFill>
          <a:schemeClr val="l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sp>
    <dsp:sp modelId="{69CADA24-2C31-43A1-9446-0DF6BB480010}">
      <dsp:nvSpPr>
        <dsp:cNvPr id="0" name=""/>
        <dsp:cNvSpPr/>
      </dsp:nvSpPr>
      <dsp:spPr>
        <a:xfrm>
          <a:off x="8771732" y="222983"/>
          <a:ext cx="138766" cy="138766"/>
        </a:xfrm>
        <a:prstGeom prst="ellipse">
          <a:avLst/>
        </a:prstGeom>
        <a:solidFill>
          <a:schemeClr val="l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sp>
    <dsp:sp modelId="{D19ADEA7-6E7A-4244-9843-5960CDC98769}">
      <dsp:nvSpPr>
        <dsp:cNvPr id="0" name=""/>
        <dsp:cNvSpPr/>
      </dsp:nvSpPr>
      <dsp:spPr>
        <a:xfrm>
          <a:off x="8978216" y="57794"/>
          <a:ext cx="138766" cy="138766"/>
        </a:xfrm>
        <a:prstGeom prst="ellipse">
          <a:avLst/>
        </a:prstGeom>
        <a:solidFill>
          <a:schemeClr val="l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sp>
    <dsp:sp modelId="{CBB6B7E8-537E-4425-A43F-ED907198E0F7}">
      <dsp:nvSpPr>
        <dsp:cNvPr id="0" name=""/>
        <dsp:cNvSpPr/>
      </dsp:nvSpPr>
      <dsp:spPr>
        <a:xfrm>
          <a:off x="9183590" y="222983"/>
          <a:ext cx="138766" cy="138766"/>
        </a:xfrm>
        <a:prstGeom prst="ellipse">
          <a:avLst/>
        </a:prstGeom>
        <a:solidFill>
          <a:schemeClr val="l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sp>
    <dsp:sp modelId="{9EE6C0D0-4141-459A-9DAE-8A23FD3D2228}">
      <dsp:nvSpPr>
        <dsp:cNvPr id="0" name=""/>
        <dsp:cNvSpPr/>
      </dsp:nvSpPr>
      <dsp:spPr>
        <a:xfrm>
          <a:off x="9388964" y="388172"/>
          <a:ext cx="138766" cy="138766"/>
        </a:xfrm>
        <a:prstGeom prst="ellipse">
          <a:avLst/>
        </a:prstGeom>
        <a:solidFill>
          <a:schemeClr val="l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sp>
    <dsp:sp modelId="{8DACF018-E4F8-4FCD-AD80-417B51B6A80A}">
      <dsp:nvSpPr>
        <dsp:cNvPr id="0" name=""/>
        <dsp:cNvSpPr/>
      </dsp:nvSpPr>
      <dsp:spPr>
        <a:xfrm>
          <a:off x="8978216" y="405977"/>
          <a:ext cx="138766" cy="138766"/>
        </a:xfrm>
        <a:prstGeom prst="ellipse">
          <a:avLst/>
        </a:prstGeom>
        <a:solidFill>
          <a:schemeClr val="l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sp>
    <dsp:sp modelId="{DAB30260-79B4-49EC-8317-7C6E34975496}">
      <dsp:nvSpPr>
        <dsp:cNvPr id="0" name=""/>
        <dsp:cNvSpPr/>
      </dsp:nvSpPr>
      <dsp:spPr>
        <a:xfrm>
          <a:off x="8978216" y="754159"/>
          <a:ext cx="138766" cy="138766"/>
        </a:xfrm>
        <a:prstGeom prst="ellipse">
          <a:avLst/>
        </a:prstGeom>
        <a:solidFill>
          <a:schemeClr val="l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sp>
    <dsp:sp modelId="{3DD6F336-5CCE-4471-B894-327A0912E602}">
      <dsp:nvSpPr>
        <dsp:cNvPr id="0" name=""/>
        <dsp:cNvSpPr/>
      </dsp:nvSpPr>
      <dsp:spPr>
        <a:xfrm>
          <a:off x="3142046" y="9031552"/>
          <a:ext cx="3916369" cy="802204"/>
        </a:xfrm>
        <a:prstGeom prst="roundRect">
          <a:avLst/>
        </a:prstGeom>
        <a:solidFill>
          <a:schemeClr val="l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633499" tIns="91440" rIns="91440" bIns="91440" numCol="1" spcCol="1270" anchor="ctr" anchorCtr="0">
          <a:noAutofit/>
        </a:bodyPr>
        <a:lstStyle/>
        <a:p>
          <a:pPr marL="0" lvl="0" indent="0" algn="l" defTabSz="1066800">
            <a:lnSpc>
              <a:spcPct val="90000"/>
            </a:lnSpc>
            <a:spcBef>
              <a:spcPct val="0"/>
            </a:spcBef>
            <a:spcAft>
              <a:spcPct val="35000"/>
            </a:spcAft>
            <a:buNone/>
          </a:pPr>
          <a:r>
            <a:rPr lang="pt-BR" sz="2400" b="0" kern="1200" dirty="0">
              <a:latin typeface="+mn-lt"/>
              <a:ea typeface="Verdana" panose="020B0604030504040204" pitchFamily="34" charset="0"/>
              <a:cs typeface="Arial" panose="020B0604020202020204" pitchFamily="34" charset="0"/>
            </a:rPr>
            <a:t>Planejar o Ger. do Cronograma </a:t>
          </a:r>
        </a:p>
      </dsp:txBody>
      <dsp:txXfrm>
        <a:off x="3181206" y="9070712"/>
        <a:ext cx="3838049" cy="723884"/>
      </dsp:txXfrm>
    </dsp:sp>
    <dsp:sp modelId="{A31917A2-51BE-4956-95EF-AAEABB37643A}">
      <dsp:nvSpPr>
        <dsp:cNvPr id="0" name=""/>
        <dsp:cNvSpPr/>
      </dsp:nvSpPr>
      <dsp:spPr>
        <a:xfrm>
          <a:off x="2294685" y="8244679"/>
          <a:ext cx="1387661" cy="1387784"/>
        </a:xfrm>
        <a:prstGeom prst="ellipse">
          <a:avLst/>
        </a:prstGeom>
        <a:blipFill rotWithShape="1">
          <a:blip xmlns:r="http://schemas.openxmlformats.org/officeDocument/2006/relationships" r:embed="rId1" cstate="print">
            <a:extLst>
              <a:ext uri="{28A0092B-C50C-407E-A947-70E740481C1C}">
                <a14:useLocalDpi xmlns:a14="http://schemas.microsoft.com/office/drawing/2010/main"/>
              </a:ext>
            </a:extLst>
          </a:blip>
          <a:srcRect/>
          <a:stretch>
            <a:fillRect/>
          </a:stretch>
        </a:blipFill>
        <a:ln>
          <a:noFill/>
        </a:ln>
        <a:effectLst>
          <a:outerShdw blurRad="40000" dist="20000" dir="5400000" rotWithShape="0">
            <a:srgbClr val="000000">
              <a:alpha val="38000"/>
            </a:srgbClr>
          </a:outerShdw>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1">
          <a:scrgbClr r="0" g="0" b="0"/>
        </a:effectRef>
        <a:fontRef idx="minor"/>
      </dsp:style>
    </dsp:sp>
    <dsp:sp modelId="{D3A66DE9-B064-4C08-9F6B-48B7EF615B40}">
      <dsp:nvSpPr>
        <dsp:cNvPr id="0" name=""/>
        <dsp:cNvSpPr/>
      </dsp:nvSpPr>
      <dsp:spPr>
        <a:xfrm>
          <a:off x="5945017" y="8077017"/>
          <a:ext cx="4569660" cy="802204"/>
        </a:xfrm>
        <a:prstGeom prst="roundRect">
          <a:avLst/>
        </a:prstGeom>
        <a:solidFill>
          <a:schemeClr val="l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633499" tIns="91440" rIns="91440" bIns="91440" numCol="1" spcCol="1270" anchor="ctr" anchorCtr="0">
          <a:noAutofit/>
        </a:bodyPr>
        <a:lstStyle/>
        <a:p>
          <a:pPr marL="0" lvl="0" indent="0" algn="l" defTabSz="1066800">
            <a:lnSpc>
              <a:spcPct val="90000"/>
            </a:lnSpc>
            <a:spcBef>
              <a:spcPct val="0"/>
            </a:spcBef>
            <a:spcAft>
              <a:spcPct val="35000"/>
            </a:spcAft>
            <a:buNone/>
          </a:pPr>
          <a:r>
            <a:rPr lang="pt-BR" sz="2400" b="0" kern="1200" dirty="0">
              <a:latin typeface="+mn-lt"/>
              <a:ea typeface="Verdana" panose="020B0604030504040204" pitchFamily="34" charset="0"/>
              <a:cs typeface="Arial" panose="020B0604020202020204" pitchFamily="34" charset="0"/>
            </a:rPr>
            <a:t>Definir as Atividades</a:t>
          </a:r>
        </a:p>
      </dsp:txBody>
      <dsp:txXfrm>
        <a:off x="5984177" y="8116177"/>
        <a:ext cx="4491340" cy="723884"/>
      </dsp:txXfrm>
    </dsp:sp>
    <dsp:sp modelId="{77941439-8C25-4078-AE16-8566DFF1D45C}">
      <dsp:nvSpPr>
        <dsp:cNvPr id="0" name=""/>
        <dsp:cNvSpPr/>
      </dsp:nvSpPr>
      <dsp:spPr>
        <a:xfrm>
          <a:off x="5164368" y="7290144"/>
          <a:ext cx="1387661" cy="1387784"/>
        </a:xfrm>
        <a:prstGeom prst="ellipse">
          <a:avLst/>
        </a:prstGeom>
        <a:blipFill rotWithShape="1">
          <a:blip xmlns:r="http://schemas.openxmlformats.org/officeDocument/2006/relationships" r:embed="rId2" cstate="print">
            <a:extLst>
              <a:ext uri="{28A0092B-C50C-407E-A947-70E740481C1C}">
                <a14:useLocalDpi xmlns:a14="http://schemas.microsoft.com/office/drawing/2010/main"/>
              </a:ext>
            </a:extLst>
          </a:blip>
          <a:srcRect/>
          <a:stretch>
            <a:fillRect/>
          </a:stretch>
        </a:blipFill>
        <a:ln>
          <a:noFill/>
        </a:ln>
        <a:effectLst>
          <a:outerShdw blurRad="40000" dist="20000" dir="5400000" rotWithShape="0">
            <a:srgbClr val="000000">
              <a:alpha val="38000"/>
            </a:srgbClr>
          </a:outerShdw>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1">
          <a:scrgbClr r="0" g="0" b="0"/>
        </a:effectRef>
        <a:fontRef idx="minor"/>
      </dsp:style>
    </dsp:sp>
    <dsp:sp modelId="{55B1F039-6154-4892-8328-1C98ED09338C}">
      <dsp:nvSpPr>
        <dsp:cNvPr id="0" name=""/>
        <dsp:cNvSpPr/>
      </dsp:nvSpPr>
      <dsp:spPr>
        <a:xfrm>
          <a:off x="7427144" y="6647688"/>
          <a:ext cx="3916369" cy="802204"/>
        </a:xfrm>
        <a:prstGeom prst="roundRect">
          <a:avLst/>
        </a:prstGeom>
        <a:solidFill>
          <a:schemeClr val="l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633499" tIns="91440" rIns="91440" bIns="91440" numCol="1" spcCol="1270" anchor="ctr" anchorCtr="0">
          <a:noAutofit/>
        </a:bodyPr>
        <a:lstStyle/>
        <a:p>
          <a:pPr marL="0" lvl="0" indent="0" algn="l" defTabSz="1066800">
            <a:lnSpc>
              <a:spcPct val="90000"/>
            </a:lnSpc>
            <a:spcBef>
              <a:spcPct val="0"/>
            </a:spcBef>
            <a:spcAft>
              <a:spcPct val="35000"/>
            </a:spcAft>
            <a:buNone/>
          </a:pPr>
          <a:r>
            <a:rPr lang="pt-BR" sz="2400" b="0" kern="1200" dirty="0">
              <a:latin typeface="+mn-lt"/>
              <a:ea typeface="Verdana" panose="020B0604030504040204" pitchFamily="34" charset="0"/>
              <a:cs typeface="Arial" panose="020B0604020202020204" pitchFamily="34" charset="0"/>
            </a:rPr>
            <a:t>Sequenciar as Atividades</a:t>
          </a:r>
        </a:p>
      </dsp:txBody>
      <dsp:txXfrm>
        <a:off x="7466304" y="6686848"/>
        <a:ext cx="3838049" cy="723884"/>
      </dsp:txXfrm>
    </dsp:sp>
    <dsp:sp modelId="{D0E4A4D5-4263-4E02-81D6-7E27829B8DC4}">
      <dsp:nvSpPr>
        <dsp:cNvPr id="0" name=""/>
        <dsp:cNvSpPr/>
      </dsp:nvSpPr>
      <dsp:spPr>
        <a:xfrm>
          <a:off x="6579782" y="5860815"/>
          <a:ext cx="1387661" cy="1387784"/>
        </a:xfrm>
        <a:prstGeom prst="ellipse">
          <a:avLst/>
        </a:prstGeom>
        <a:blipFill rotWithShape="1">
          <a:blip xmlns:r="http://schemas.openxmlformats.org/officeDocument/2006/relationships" r:embed="rId3" cstate="print">
            <a:extLst>
              <a:ext uri="{28A0092B-C50C-407E-A947-70E740481C1C}">
                <a14:useLocalDpi xmlns:a14="http://schemas.microsoft.com/office/drawing/2010/main"/>
              </a:ext>
            </a:extLst>
          </a:blip>
          <a:srcRect/>
          <a:stretch>
            <a:fillRect/>
          </a:stretch>
        </a:blipFill>
        <a:ln>
          <a:noFill/>
        </a:ln>
        <a:effectLst>
          <a:outerShdw blurRad="40000" dist="20000" dir="5400000" rotWithShape="0">
            <a:srgbClr val="000000">
              <a:alpha val="38000"/>
            </a:srgbClr>
          </a:outerShdw>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1">
          <a:scrgbClr r="0" g="0" b="0"/>
        </a:effectRef>
        <a:fontRef idx="minor"/>
      </dsp:style>
    </dsp:sp>
    <dsp:sp modelId="{B71A53D6-3D48-4C7B-AD06-54EA1296709A}">
      <dsp:nvSpPr>
        <dsp:cNvPr id="0" name=""/>
        <dsp:cNvSpPr/>
      </dsp:nvSpPr>
      <dsp:spPr>
        <a:xfrm>
          <a:off x="8263848" y="5082845"/>
          <a:ext cx="2992907" cy="802204"/>
        </a:xfrm>
        <a:prstGeom prst="roundRect">
          <a:avLst/>
        </a:prstGeom>
        <a:solidFill>
          <a:schemeClr val="l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633499" tIns="91440" rIns="91440" bIns="91440" numCol="1" spcCol="1270" anchor="ctr" anchorCtr="0">
          <a:noAutofit/>
        </a:bodyPr>
        <a:lstStyle/>
        <a:p>
          <a:pPr marL="0" lvl="0" indent="0" algn="l" defTabSz="1066800">
            <a:lnSpc>
              <a:spcPct val="90000"/>
            </a:lnSpc>
            <a:spcBef>
              <a:spcPct val="0"/>
            </a:spcBef>
            <a:spcAft>
              <a:spcPct val="35000"/>
            </a:spcAft>
            <a:buNone/>
          </a:pPr>
          <a:r>
            <a:rPr lang="pt-BR" sz="2400" b="0" kern="1200" dirty="0">
              <a:latin typeface="+mn-lt"/>
              <a:ea typeface="Verdana" panose="020B0604030504040204" pitchFamily="34" charset="0"/>
              <a:cs typeface="Arial" panose="020B0604020202020204" pitchFamily="34" charset="0"/>
            </a:rPr>
            <a:t>Estimar as Durações</a:t>
          </a:r>
        </a:p>
      </dsp:txBody>
      <dsp:txXfrm>
        <a:off x="8303008" y="5122005"/>
        <a:ext cx="2914587" cy="723884"/>
      </dsp:txXfrm>
    </dsp:sp>
    <dsp:sp modelId="{B33A0F35-1EA7-46BA-9D75-B67E869656DA}">
      <dsp:nvSpPr>
        <dsp:cNvPr id="0" name=""/>
        <dsp:cNvSpPr/>
      </dsp:nvSpPr>
      <dsp:spPr>
        <a:xfrm>
          <a:off x="7433472" y="4295972"/>
          <a:ext cx="1387661" cy="1387784"/>
        </a:xfrm>
        <a:prstGeom prst="ellipse">
          <a:avLst/>
        </a:prstGeom>
        <a:blipFill rotWithShape="1">
          <a:blip xmlns:r="http://schemas.openxmlformats.org/officeDocument/2006/relationships" r:embed="rId4" cstate="print">
            <a:extLst>
              <a:ext uri="{28A0092B-C50C-407E-A947-70E740481C1C}">
                <a14:useLocalDpi xmlns:a14="http://schemas.microsoft.com/office/drawing/2010/main"/>
              </a:ext>
            </a:extLst>
          </a:blip>
          <a:srcRect/>
          <a:stretch>
            <a:fillRect/>
          </a:stretch>
        </a:blipFill>
        <a:ln>
          <a:noFill/>
        </a:ln>
        <a:effectLst>
          <a:outerShdw blurRad="40000" dist="20000" dir="5400000" rotWithShape="0">
            <a:srgbClr val="000000">
              <a:alpha val="38000"/>
            </a:srgbClr>
          </a:outerShdw>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1">
          <a:scrgbClr r="0" g="0" b="0"/>
        </a:effectRef>
        <a:fontRef idx="minor"/>
      </dsp:style>
    </dsp:sp>
    <dsp:sp modelId="{939AFFD7-3EA6-42BC-9A3C-3ACB2DFE251B}">
      <dsp:nvSpPr>
        <dsp:cNvPr id="0" name=""/>
        <dsp:cNvSpPr/>
      </dsp:nvSpPr>
      <dsp:spPr>
        <a:xfrm>
          <a:off x="8740532" y="3397324"/>
          <a:ext cx="3140787" cy="802204"/>
        </a:xfrm>
        <a:prstGeom prst="roundRect">
          <a:avLst/>
        </a:prstGeom>
        <a:solidFill>
          <a:schemeClr val="l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633499" tIns="91440" rIns="91440" bIns="91440" numCol="1" spcCol="1270" anchor="ctr" anchorCtr="0">
          <a:noAutofit/>
        </a:bodyPr>
        <a:lstStyle/>
        <a:p>
          <a:pPr marL="0" lvl="0" indent="0" algn="l" defTabSz="1066800">
            <a:lnSpc>
              <a:spcPct val="90000"/>
            </a:lnSpc>
            <a:spcBef>
              <a:spcPct val="0"/>
            </a:spcBef>
            <a:spcAft>
              <a:spcPct val="35000"/>
            </a:spcAft>
            <a:buNone/>
          </a:pPr>
          <a:r>
            <a:rPr lang="pt-BR" sz="2400" b="0" kern="1200" dirty="0">
              <a:latin typeface="+mn-lt"/>
              <a:ea typeface="Verdana" panose="020B0604030504040204" pitchFamily="34" charset="0"/>
              <a:cs typeface="Arial" panose="020B0604020202020204" pitchFamily="34" charset="0"/>
            </a:rPr>
            <a:t>Desenvolver o Cronograma</a:t>
          </a:r>
        </a:p>
      </dsp:txBody>
      <dsp:txXfrm>
        <a:off x="8779692" y="3436484"/>
        <a:ext cx="3062467" cy="723884"/>
      </dsp:txXfrm>
    </dsp:sp>
    <dsp:sp modelId="{2138BEE6-EA36-439C-84B3-935FD008AF14}">
      <dsp:nvSpPr>
        <dsp:cNvPr id="0" name=""/>
        <dsp:cNvSpPr/>
      </dsp:nvSpPr>
      <dsp:spPr>
        <a:xfrm>
          <a:off x="7984095" y="2610451"/>
          <a:ext cx="1387661" cy="1387784"/>
        </a:xfrm>
        <a:prstGeom prst="ellipse">
          <a:avLst/>
        </a:prstGeom>
        <a:blipFill rotWithShape="1">
          <a:blip xmlns:r="http://schemas.openxmlformats.org/officeDocument/2006/relationships" r:embed="rId5" cstate="print">
            <a:extLst>
              <a:ext uri="{28A0092B-C50C-407E-A947-70E740481C1C}">
                <a14:useLocalDpi xmlns:a14="http://schemas.microsoft.com/office/drawing/2010/main"/>
              </a:ext>
            </a:extLst>
          </a:blip>
          <a:srcRect/>
          <a:stretch>
            <a:fillRect/>
          </a:stretch>
        </a:blipFill>
        <a:ln>
          <a:noFill/>
        </a:ln>
        <a:effectLst>
          <a:outerShdw blurRad="40000" dist="20000" dir="5400000" rotWithShape="0">
            <a:srgbClr val="000000">
              <a:alpha val="38000"/>
            </a:srgbClr>
          </a:outerShdw>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1">
          <a:scrgbClr r="0" g="0" b="0"/>
        </a:effectRef>
        <a:fontRef idx="minor"/>
      </dsp:style>
    </dsp:sp>
    <dsp:sp modelId="{F6D53763-4B13-4A79-AFBB-84F010E63DE0}">
      <dsp:nvSpPr>
        <dsp:cNvPr id="0" name=""/>
        <dsp:cNvSpPr/>
      </dsp:nvSpPr>
      <dsp:spPr>
        <a:xfrm>
          <a:off x="9114207" y="1739500"/>
          <a:ext cx="2992907" cy="802204"/>
        </a:xfrm>
        <a:prstGeom prst="roundRect">
          <a:avLst/>
        </a:prstGeom>
        <a:solidFill>
          <a:schemeClr val="l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633499" tIns="91440" rIns="91440" bIns="91440" numCol="1" spcCol="1270" anchor="ctr" anchorCtr="0">
          <a:noAutofit/>
        </a:bodyPr>
        <a:lstStyle/>
        <a:p>
          <a:pPr marL="0" lvl="0" indent="0" algn="l" defTabSz="1066800">
            <a:lnSpc>
              <a:spcPct val="90000"/>
            </a:lnSpc>
            <a:spcBef>
              <a:spcPct val="0"/>
            </a:spcBef>
            <a:spcAft>
              <a:spcPct val="35000"/>
            </a:spcAft>
            <a:buNone/>
          </a:pPr>
          <a:r>
            <a:rPr lang="pt-BR" sz="2400" b="0" kern="1200" dirty="0">
              <a:latin typeface="+mn-lt"/>
              <a:ea typeface="Verdana" panose="020B0604030504040204" pitchFamily="34" charset="0"/>
              <a:cs typeface="Arial" panose="020B0604020202020204" pitchFamily="34" charset="0"/>
            </a:rPr>
            <a:t>Controlar o Cronograma</a:t>
          </a:r>
        </a:p>
      </dsp:txBody>
      <dsp:txXfrm>
        <a:off x="9153367" y="1778660"/>
        <a:ext cx="2914587" cy="723884"/>
      </dsp:txXfrm>
    </dsp:sp>
    <dsp:sp modelId="{766AF8F1-2E1A-43A8-B45D-9604D6E24C74}">
      <dsp:nvSpPr>
        <dsp:cNvPr id="0" name=""/>
        <dsp:cNvSpPr/>
      </dsp:nvSpPr>
      <dsp:spPr>
        <a:xfrm>
          <a:off x="8283830" y="952627"/>
          <a:ext cx="1387661" cy="1387784"/>
        </a:xfrm>
        <a:prstGeom prst="ellipse">
          <a:avLst/>
        </a:prstGeom>
        <a:blipFill rotWithShape="1">
          <a:blip xmlns:r="http://schemas.openxmlformats.org/officeDocument/2006/relationships" r:embed="rId6" cstate="print">
            <a:extLst>
              <a:ext uri="{28A0092B-C50C-407E-A947-70E740481C1C}">
                <a14:useLocalDpi xmlns:a14="http://schemas.microsoft.com/office/drawing/2010/main"/>
              </a:ext>
            </a:extLst>
          </a:blip>
          <a:srcRect/>
          <a:stretch>
            <a:fillRect/>
          </a:stretch>
        </a:blipFill>
        <a:ln>
          <a:noFill/>
        </a:ln>
        <a:effectLst>
          <a:outerShdw blurRad="40000" dist="20000" dir="5400000" rotWithShape="0">
            <a:srgbClr val="000000">
              <a:alpha val="38000"/>
            </a:srgbClr>
          </a:outerShdw>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1">
          <a:scrgbClr r="0" g="0" b="0"/>
        </a:effectRef>
        <a:fontRef idx="minor"/>
      </dsp:style>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E8D1BFE-C50A-40D6-87DE-DFDAE803EA12}">
      <dsp:nvSpPr>
        <dsp:cNvPr id="0" name=""/>
        <dsp:cNvSpPr/>
      </dsp:nvSpPr>
      <dsp:spPr>
        <a:xfrm>
          <a:off x="1435363" y="527713"/>
          <a:ext cx="10011251" cy="1379911"/>
        </a:xfrm>
        <a:prstGeom prst="leftRightRibbon">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a:scene3d>
          <a:camera prst="orthographicFront"/>
          <a:lightRig rig="threePt" dir="t"/>
        </a:scene3d>
        <a:sp3d>
          <a:bevelT/>
        </a:sp3d>
      </dsp:spPr>
      <dsp:style>
        <a:lnRef idx="2">
          <a:scrgbClr r="0" g="0" b="0"/>
        </a:lnRef>
        <a:fillRef idx="1">
          <a:scrgbClr r="0" g="0" b="0"/>
        </a:fillRef>
        <a:effectRef idx="0">
          <a:scrgbClr r="0" g="0" b="0"/>
        </a:effectRef>
        <a:fontRef idx="minor">
          <a:schemeClr val="lt1"/>
        </a:fontRef>
      </dsp:style>
    </dsp:sp>
    <dsp:sp modelId="{7441EB5B-D508-4267-8990-42E458A6983E}">
      <dsp:nvSpPr>
        <dsp:cNvPr id="0" name=""/>
        <dsp:cNvSpPr/>
      </dsp:nvSpPr>
      <dsp:spPr>
        <a:xfrm>
          <a:off x="2389488" y="588763"/>
          <a:ext cx="3529361" cy="1232153"/>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85344" rIns="0" bIns="91440" numCol="1" spcCol="1270" anchor="ctr" anchorCtr="0">
          <a:noAutofit/>
        </a:bodyPr>
        <a:lstStyle/>
        <a:p>
          <a:pPr marL="0" lvl="0" indent="0" algn="ctr" defTabSz="1066800">
            <a:lnSpc>
              <a:spcPct val="90000"/>
            </a:lnSpc>
            <a:spcBef>
              <a:spcPct val="0"/>
            </a:spcBef>
            <a:spcAft>
              <a:spcPct val="35000"/>
            </a:spcAft>
            <a:buNone/>
          </a:pPr>
          <a:r>
            <a:rPr lang="pt-BR" sz="2400" b="1" kern="1200" dirty="0">
              <a:solidFill>
                <a:srgbClr val="0000FF"/>
              </a:solidFill>
              <a:latin typeface="Arial" panose="020B0604020202020204" pitchFamily="34" charset="0"/>
              <a:ea typeface="Verdana" panose="020B0604030504040204" pitchFamily="34" charset="0"/>
              <a:cs typeface="Arial" panose="020B0604020202020204" pitchFamily="34" charset="0"/>
            </a:rPr>
            <a:t>Regressão</a:t>
          </a:r>
        </a:p>
      </dsp:txBody>
      <dsp:txXfrm>
        <a:off x="2389488" y="588763"/>
        <a:ext cx="3529361" cy="1232153"/>
      </dsp:txXfrm>
    </dsp:sp>
    <dsp:sp modelId="{F0155952-6BC8-4782-B089-C0D578B7D9C5}">
      <dsp:nvSpPr>
        <dsp:cNvPr id="0" name=""/>
        <dsp:cNvSpPr/>
      </dsp:nvSpPr>
      <dsp:spPr>
        <a:xfrm>
          <a:off x="6986108" y="724215"/>
          <a:ext cx="4129481" cy="1232153"/>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85344" rIns="0" bIns="91440" numCol="1" spcCol="1270" anchor="ctr" anchorCtr="0">
          <a:noAutofit/>
        </a:bodyPr>
        <a:lstStyle/>
        <a:p>
          <a:pPr marL="0" lvl="0" indent="0" algn="ctr" defTabSz="1066800">
            <a:lnSpc>
              <a:spcPct val="90000"/>
            </a:lnSpc>
            <a:spcBef>
              <a:spcPct val="0"/>
            </a:spcBef>
            <a:spcAft>
              <a:spcPct val="35000"/>
            </a:spcAft>
            <a:buNone/>
          </a:pPr>
          <a:r>
            <a:rPr lang="pt-BR" sz="2400" b="1" kern="1200" dirty="0">
              <a:solidFill>
                <a:srgbClr val="FF0000"/>
              </a:solidFill>
              <a:latin typeface="Arial" panose="020B0604020202020204" pitchFamily="34" charset="0"/>
              <a:ea typeface="Verdana" panose="020B0604030504040204" pitchFamily="34" charset="0"/>
              <a:cs typeface="Arial" panose="020B0604020202020204" pitchFamily="34" charset="0"/>
            </a:rPr>
            <a:t>Progressão</a:t>
          </a:r>
        </a:p>
      </dsp:txBody>
      <dsp:txXfrm>
        <a:off x="6986108" y="724215"/>
        <a:ext cx="4129481" cy="1232153"/>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349E2C-2017-443D-8A00-B9923A94B265}">
      <dsp:nvSpPr>
        <dsp:cNvPr id="0" name=""/>
        <dsp:cNvSpPr/>
      </dsp:nvSpPr>
      <dsp:spPr>
        <a:xfrm>
          <a:off x="1015468" y="0"/>
          <a:ext cx="11508644" cy="3314700"/>
        </a:xfrm>
        <a:prstGeom prst="rightArrow">
          <a:avLst/>
        </a:prstGeom>
        <a:solidFill>
          <a:srgbClr val="FFCCFF"/>
        </a:solidFill>
        <a:ln>
          <a:solidFill>
            <a:srgbClr val="FF0000"/>
          </a:solidFill>
        </a:ln>
        <a:effectLst/>
        <a:scene3d>
          <a:camera prst="orthographicFront"/>
          <a:lightRig rig="threePt" dir="t">
            <a:rot lat="0" lon="0" rev="7500000"/>
          </a:lightRig>
        </a:scene3d>
        <a:sp3d z="-152400" extrusionH="63500" prstMaterial="matte">
          <a:bevelT w="144450" h="6350"/>
          <a:contourClr>
            <a:schemeClr val="bg1"/>
          </a:contourClr>
        </a:sp3d>
      </dsp:spPr>
      <dsp:style>
        <a:lnRef idx="0">
          <a:scrgbClr r="0" g="0" b="0"/>
        </a:lnRef>
        <a:fillRef idx="3">
          <a:scrgbClr r="0" g="0" b="0"/>
        </a:fillRef>
        <a:effectRef idx="0">
          <a:scrgbClr r="0" g="0" b="0"/>
        </a:effectRef>
        <a:fontRef idx="minor"/>
      </dsp:style>
    </dsp:sp>
    <dsp:sp modelId="{1A22086A-838A-4D00-AA71-4677295E6183}">
      <dsp:nvSpPr>
        <dsp:cNvPr id="0" name=""/>
        <dsp:cNvSpPr/>
      </dsp:nvSpPr>
      <dsp:spPr>
        <a:xfrm>
          <a:off x="0" y="994410"/>
          <a:ext cx="4061874" cy="1325880"/>
        </a:xfrm>
        <a:prstGeom prst="roundRect">
          <a:avLst/>
        </a:prstGeom>
        <a:solidFill>
          <a:srgbClr val="FF0000"/>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pt-BR" sz="2000" b="0" kern="1200" dirty="0">
              <a:solidFill>
                <a:schemeClr val="bg1"/>
              </a:solidFill>
              <a:latin typeface="Arial" panose="020B0604020202020204" pitchFamily="34" charset="0"/>
              <a:ea typeface="Verdana" panose="020B0604030504040204" pitchFamily="34" charset="0"/>
              <a:cs typeface="Arial" panose="020B0604020202020204" pitchFamily="34" charset="0"/>
            </a:rPr>
            <a:t>Progressão</a:t>
          </a:r>
        </a:p>
      </dsp:txBody>
      <dsp:txXfrm>
        <a:off x="64724" y="1059134"/>
        <a:ext cx="3932426" cy="1196432"/>
      </dsp:txXfrm>
    </dsp:sp>
    <dsp:sp modelId="{18AB851F-09E2-4948-B0D7-4B2D122B0E1B}">
      <dsp:nvSpPr>
        <dsp:cNvPr id="0" name=""/>
        <dsp:cNvSpPr/>
      </dsp:nvSpPr>
      <dsp:spPr>
        <a:xfrm>
          <a:off x="4738853" y="994410"/>
          <a:ext cx="4061874" cy="1325880"/>
        </a:xfrm>
        <a:prstGeom prst="roundRect">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pt-BR" sz="2000" kern="1200" dirty="0">
              <a:latin typeface="Arial" panose="020B0604020202020204" pitchFamily="34" charset="0"/>
              <a:ea typeface="Verdana" panose="020B0604030504040204" pitchFamily="34" charset="0"/>
              <a:cs typeface="Arial" panose="020B0604020202020204" pitchFamily="34" charset="0"/>
            </a:rPr>
            <a:t>Determinação das Datas Mais </a:t>
          </a:r>
          <a:r>
            <a:rPr lang="pt-BR" sz="2000" b="0" i="0" u="sng" kern="1200" dirty="0">
              <a:latin typeface="Arial" panose="020B0604020202020204" pitchFamily="34" charset="0"/>
              <a:ea typeface="Verdana" panose="020B0604030504040204" pitchFamily="34" charset="0"/>
              <a:cs typeface="Arial" panose="020B0604020202020204" pitchFamily="34" charset="0"/>
            </a:rPr>
            <a:t>Cedo</a:t>
          </a:r>
        </a:p>
      </dsp:txBody>
      <dsp:txXfrm>
        <a:off x="4803577" y="1059134"/>
        <a:ext cx="3932426" cy="1196432"/>
      </dsp:txXfrm>
    </dsp:sp>
    <dsp:sp modelId="{7E3FD0CF-9B73-4151-A688-DCA08E483931}">
      <dsp:nvSpPr>
        <dsp:cNvPr id="0" name=""/>
        <dsp:cNvSpPr/>
      </dsp:nvSpPr>
      <dsp:spPr>
        <a:xfrm>
          <a:off x="9477707" y="994410"/>
          <a:ext cx="4061874" cy="1325880"/>
        </a:xfrm>
        <a:prstGeom prst="roundRect">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pt-BR" sz="2000" kern="1200" dirty="0">
              <a:latin typeface="Arial" panose="020B0604020202020204" pitchFamily="34" charset="0"/>
              <a:ea typeface="Verdana" panose="020B0604030504040204" pitchFamily="34" charset="0"/>
              <a:cs typeface="Arial" panose="020B0604020202020204" pitchFamily="34" charset="0"/>
            </a:rPr>
            <a:t>Determinação do Caminho Critico</a:t>
          </a:r>
        </a:p>
      </dsp:txBody>
      <dsp:txXfrm>
        <a:off x="9542431" y="1059134"/>
        <a:ext cx="3932426" cy="1196432"/>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349E2C-2017-443D-8A00-B9923A94B265}">
      <dsp:nvSpPr>
        <dsp:cNvPr id="0" name=""/>
        <dsp:cNvSpPr/>
      </dsp:nvSpPr>
      <dsp:spPr>
        <a:xfrm>
          <a:off x="1016309" y="0"/>
          <a:ext cx="11518179" cy="3314700"/>
        </a:xfrm>
        <a:prstGeom prst="leftArrow">
          <a:avLst/>
        </a:prstGeom>
        <a:solidFill>
          <a:schemeClr val="accent6">
            <a:lumMod val="40000"/>
            <a:lumOff val="60000"/>
          </a:schemeClr>
        </a:solidFill>
        <a:ln>
          <a:solidFill>
            <a:srgbClr val="0000FF"/>
          </a:solidFill>
        </a:ln>
        <a:effectLst/>
        <a:scene3d>
          <a:camera prst="orthographicFront"/>
          <a:lightRig rig="threePt" dir="t">
            <a:rot lat="0" lon="0" rev="7500000"/>
          </a:lightRig>
        </a:scene3d>
        <a:sp3d z="-152400" extrusionH="63500" prstMaterial="matte">
          <a:bevelT w="144450" h="6350"/>
          <a:contourClr>
            <a:schemeClr val="bg1"/>
          </a:contourClr>
        </a:sp3d>
      </dsp:spPr>
      <dsp:style>
        <a:lnRef idx="0">
          <a:scrgbClr r="0" g="0" b="0"/>
        </a:lnRef>
        <a:fillRef idx="3">
          <a:scrgbClr r="0" g="0" b="0"/>
        </a:fillRef>
        <a:effectRef idx="0">
          <a:scrgbClr r="0" g="0" b="0"/>
        </a:effectRef>
        <a:fontRef idx="minor"/>
      </dsp:style>
    </dsp:sp>
    <dsp:sp modelId="{1A22086A-838A-4D00-AA71-4677295E6183}">
      <dsp:nvSpPr>
        <dsp:cNvPr id="0" name=""/>
        <dsp:cNvSpPr/>
      </dsp:nvSpPr>
      <dsp:spPr>
        <a:xfrm>
          <a:off x="9485559" y="994410"/>
          <a:ext cx="4065239" cy="1325880"/>
        </a:xfrm>
        <a:prstGeom prst="roundRect">
          <a:avLst/>
        </a:prstGeom>
        <a:solidFill>
          <a:srgbClr val="0000FF"/>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pt-BR" sz="2000" b="0" kern="1200" dirty="0">
              <a:solidFill>
                <a:schemeClr val="bg1"/>
              </a:solidFill>
              <a:latin typeface="Arial" panose="020B0604020202020204" pitchFamily="34" charset="0"/>
              <a:ea typeface="Verdana" panose="020B0604030504040204" pitchFamily="34" charset="0"/>
              <a:cs typeface="Arial" panose="020B0604020202020204" pitchFamily="34" charset="0"/>
            </a:rPr>
            <a:t>Regressão</a:t>
          </a:r>
        </a:p>
      </dsp:txBody>
      <dsp:txXfrm>
        <a:off x="9550283" y="1059134"/>
        <a:ext cx="3935791" cy="1196432"/>
      </dsp:txXfrm>
    </dsp:sp>
    <dsp:sp modelId="{18AB851F-09E2-4948-B0D7-4B2D122B0E1B}">
      <dsp:nvSpPr>
        <dsp:cNvPr id="0" name=""/>
        <dsp:cNvSpPr/>
      </dsp:nvSpPr>
      <dsp:spPr>
        <a:xfrm>
          <a:off x="4742779" y="994410"/>
          <a:ext cx="4065239" cy="1325880"/>
        </a:xfrm>
        <a:prstGeom prst="roundRect">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pt-BR" sz="2000" kern="1200" dirty="0">
              <a:latin typeface="Arial" panose="020B0604020202020204" pitchFamily="34" charset="0"/>
              <a:ea typeface="Verdana" panose="020B0604030504040204" pitchFamily="34" charset="0"/>
              <a:cs typeface="Arial" panose="020B0604020202020204" pitchFamily="34" charset="0"/>
            </a:rPr>
            <a:t>Determinação das Datas Mais </a:t>
          </a:r>
          <a:r>
            <a:rPr lang="pt-BR" sz="2000" u="sng" kern="1200" dirty="0">
              <a:latin typeface="Arial" panose="020B0604020202020204" pitchFamily="34" charset="0"/>
              <a:ea typeface="Verdana" panose="020B0604030504040204" pitchFamily="34" charset="0"/>
              <a:cs typeface="Arial" panose="020B0604020202020204" pitchFamily="34" charset="0"/>
            </a:rPr>
            <a:t>Tarde</a:t>
          </a:r>
        </a:p>
      </dsp:txBody>
      <dsp:txXfrm>
        <a:off x="4807503" y="1059134"/>
        <a:ext cx="3935791" cy="1196432"/>
      </dsp:txXfrm>
    </dsp:sp>
    <dsp:sp modelId="{7E3FD0CF-9B73-4151-A688-DCA08E483931}">
      <dsp:nvSpPr>
        <dsp:cNvPr id="0" name=""/>
        <dsp:cNvSpPr/>
      </dsp:nvSpPr>
      <dsp:spPr>
        <a:xfrm>
          <a:off x="0" y="994410"/>
          <a:ext cx="4065239" cy="1325880"/>
        </a:xfrm>
        <a:prstGeom prst="roundRect">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pt-BR" sz="2000" kern="1200" dirty="0">
              <a:latin typeface="Arial" panose="020B0604020202020204" pitchFamily="34" charset="0"/>
              <a:ea typeface="Verdana" panose="020B0604030504040204" pitchFamily="34" charset="0"/>
              <a:cs typeface="Arial" panose="020B0604020202020204" pitchFamily="34" charset="0"/>
            </a:rPr>
            <a:t>Cálculo das Folgas</a:t>
          </a:r>
        </a:p>
      </dsp:txBody>
      <dsp:txXfrm>
        <a:off x="64724" y="1059134"/>
        <a:ext cx="3935791" cy="1196432"/>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480F8E-2103-401F-8E9C-3812EADD3768}">
      <dsp:nvSpPr>
        <dsp:cNvPr id="0" name=""/>
        <dsp:cNvSpPr/>
      </dsp:nvSpPr>
      <dsp:spPr>
        <a:xfrm rot="10800000">
          <a:off x="4887599" y="0"/>
          <a:ext cx="11016778" cy="1363080"/>
        </a:xfrm>
        <a:prstGeom prst="homePlate">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1080" tIns="91440" rIns="170688" bIns="91440" numCol="1" spcCol="1270" anchor="ctr" anchorCtr="0">
          <a:noAutofit/>
        </a:bodyPr>
        <a:lstStyle/>
        <a:p>
          <a:pPr marL="0" lvl="0" indent="0" algn="just" defTabSz="1066800">
            <a:lnSpc>
              <a:spcPct val="90000"/>
            </a:lnSpc>
            <a:spcBef>
              <a:spcPct val="0"/>
            </a:spcBef>
            <a:spcAft>
              <a:spcPct val="35000"/>
            </a:spcAft>
            <a:buNone/>
          </a:pPr>
          <a:r>
            <a:rPr lang="pt-BR" sz="2400" b="1" kern="1200" dirty="0">
              <a:latin typeface="+mn-lt"/>
              <a:ea typeface="Verdana" panose="020B0604030504040204" pitchFamily="34" charset="0"/>
              <a:cs typeface="Verdana" panose="020B0604030504040204" pitchFamily="34" charset="0"/>
            </a:rPr>
            <a:t>Benefício</a:t>
          </a:r>
          <a:r>
            <a:rPr lang="pt-BR" sz="2400" kern="1200" dirty="0">
              <a:latin typeface="+mn-lt"/>
              <a:ea typeface="Verdana" panose="020B0604030504040204" pitchFamily="34" charset="0"/>
              <a:cs typeface="Verdana" panose="020B0604030504040204" pitchFamily="34" charset="0"/>
            </a:rPr>
            <a:t> – Manter a linha de base do cronograma ao longo de todo o projeto, sinalizando, quando necessário, as ações corretivas que deverão ser implementadas para readequação do cronograma.  </a:t>
          </a:r>
        </a:p>
      </dsp:txBody>
      <dsp:txXfrm rot="10800000">
        <a:off x="5228369" y="0"/>
        <a:ext cx="10676008" cy="1363080"/>
      </dsp:txXfrm>
    </dsp:sp>
    <dsp:sp modelId="{15133211-2EE8-4DE1-A613-715C7C252194}">
      <dsp:nvSpPr>
        <dsp:cNvPr id="0" name=""/>
        <dsp:cNvSpPr/>
      </dsp:nvSpPr>
      <dsp:spPr>
        <a:xfrm>
          <a:off x="3321758" y="0"/>
          <a:ext cx="1363080" cy="1363080"/>
        </a:xfrm>
        <a:prstGeom prst="ellipse">
          <a:avLst/>
        </a:prstGeom>
        <a:blipFill rotWithShape="1">
          <a:blip xmlns:r="http://schemas.openxmlformats.org/officeDocument/2006/relationships" r:embed="rId1"/>
          <a:stretch>
            <a:fillRect/>
          </a:stretch>
        </a:blip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714A769-4A29-4714-B54C-6584E2729449}">
      <dsp:nvSpPr>
        <dsp:cNvPr id="0" name=""/>
        <dsp:cNvSpPr/>
      </dsp:nvSpPr>
      <dsp:spPr>
        <a:xfrm>
          <a:off x="4974493" y="2645631"/>
          <a:ext cx="3562363" cy="3562363"/>
        </a:xfrm>
        <a:prstGeom prst="gear9">
          <a:avLst/>
        </a:prstGeom>
        <a:solidFill>
          <a:srgbClr val="00FF00"/>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pt-BR" sz="2400" b="1" kern="1200" dirty="0">
              <a:solidFill>
                <a:schemeClr val="tx1"/>
              </a:solidFill>
              <a:latin typeface="+mn-lt"/>
              <a:ea typeface="Verdana" panose="020B0604030504040204" pitchFamily="34" charset="0"/>
              <a:cs typeface="Arial" panose="020B0604020202020204" pitchFamily="34" charset="0"/>
            </a:rPr>
            <a:t>Procedimentos</a:t>
          </a:r>
        </a:p>
      </dsp:txBody>
      <dsp:txXfrm>
        <a:off x="5690686" y="3480098"/>
        <a:ext cx="2129977" cy="1831128"/>
      </dsp:txXfrm>
    </dsp:sp>
    <dsp:sp modelId="{1181043B-A839-42EB-B8C0-94B419E77D60}">
      <dsp:nvSpPr>
        <dsp:cNvPr id="0" name=""/>
        <dsp:cNvSpPr/>
      </dsp:nvSpPr>
      <dsp:spPr>
        <a:xfrm>
          <a:off x="1871929" y="2072647"/>
          <a:ext cx="2590809" cy="2590809"/>
        </a:xfrm>
        <a:prstGeom prst="gear6">
          <a:avLst/>
        </a:prstGeom>
        <a:solidFill>
          <a:srgbClr val="FFC000"/>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r>
            <a:rPr lang="pt-BR" sz="2200" b="1" kern="1200" dirty="0">
              <a:solidFill>
                <a:schemeClr val="tx1"/>
              </a:solidFill>
              <a:latin typeface="+mn-lt"/>
              <a:ea typeface="Verdana" panose="020B0604030504040204" pitchFamily="34" charset="0"/>
              <a:cs typeface="Arial" panose="020B0604020202020204" pitchFamily="34" charset="0"/>
            </a:rPr>
            <a:t>Processos</a:t>
          </a:r>
        </a:p>
      </dsp:txBody>
      <dsp:txXfrm>
        <a:off x="2524173" y="2728833"/>
        <a:ext cx="1286321" cy="1278437"/>
      </dsp:txXfrm>
    </dsp:sp>
    <dsp:sp modelId="{D4CAD5D1-D445-4DC2-8F9B-9484C1AFF97A}">
      <dsp:nvSpPr>
        <dsp:cNvPr id="0" name=""/>
        <dsp:cNvSpPr/>
      </dsp:nvSpPr>
      <dsp:spPr>
        <a:xfrm rot="20700000">
          <a:off x="3323047" y="285253"/>
          <a:ext cx="2538464" cy="2538464"/>
        </a:xfrm>
        <a:prstGeom prst="gear6">
          <a:avLst/>
        </a:prstGeom>
        <a:solidFill>
          <a:srgbClr val="FF0000"/>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pt-BR" sz="2400" b="1" kern="1200" dirty="0">
              <a:solidFill>
                <a:schemeClr val="bg1"/>
              </a:solidFill>
              <a:latin typeface="+mn-lt"/>
              <a:ea typeface="Verdana" panose="020B0604030504040204" pitchFamily="34" charset="0"/>
              <a:cs typeface="Arial" panose="020B0604020202020204" pitchFamily="34" charset="0"/>
            </a:rPr>
            <a:t>Políticas</a:t>
          </a:r>
        </a:p>
      </dsp:txBody>
      <dsp:txXfrm rot="-20700000">
        <a:off x="3879807" y="842013"/>
        <a:ext cx="1424945" cy="1424945"/>
      </dsp:txXfrm>
    </dsp:sp>
    <dsp:sp modelId="{FEDA68AD-9450-4617-B357-73B855DF165D}">
      <dsp:nvSpPr>
        <dsp:cNvPr id="0" name=""/>
        <dsp:cNvSpPr/>
      </dsp:nvSpPr>
      <dsp:spPr>
        <a:xfrm>
          <a:off x="4907716" y="1916998"/>
          <a:ext cx="4559824" cy="4559824"/>
        </a:xfrm>
        <a:prstGeom prst="circularArrow">
          <a:avLst>
            <a:gd name="adj1" fmla="val 4687"/>
            <a:gd name="adj2" fmla="val 299029"/>
            <a:gd name="adj3" fmla="val 2552811"/>
            <a:gd name="adj4" fmla="val 15784478"/>
            <a:gd name="adj5" fmla="val 5469"/>
          </a:avLst>
        </a:prstGeom>
        <a:gradFill rotWithShape="0">
          <a:gsLst>
            <a:gs pos="0">
              <a:schemeClr val="accent1">
                <a:tint val="60000"/>
                <a:hueOff val="0"/>
                <a:satOff val="0"/>
                <a:lumOff val="0"/>
                <a:alphaOff val="0"/>
                <a:shade val="51000"/>
                <a:satMod val="130000"/>
              </a:schemeClr>
            </a:gs>
            <a:gs pos="80000">
              <a:schemeClr val="accent1">
                <a:tint val="60000"/>
                <a:hueOff val="0"/>
                <a:satOff val="0"/>
                <a:lumOff val="0"/>
                <a:alphaOff val="0"/>
                <a:shade val="93000"/>
                <a:satMod val="130000"/>
              </a:schemeClr>
            </a:gs>
            <a:gs pos="100000">
              <a:schemeClr val="accent1">
                <a:tint val="6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sp>
    <dsp:sp modelId="{47948DEA-E96B-40FA-9F12-5712B88ADA46}">
      <dsp:nvSpPr>
        <dsp:cNvPr id="0" name=""/>
        <dsp:cNvSpPr/>
      </dsp:nvSpPr>
      <dsp:spPr>
        <a:xfrm>
          <a:off x="1413102" y="1489603"/>
          <a:ext cx="3312997" cy="3312997"/>
        </a:xfrm>
        <a:prstGeom prst="leftCircularArrow">
          <a:avLst>
            <a:gd name="adj1" fmla="val 6452"/>
            <a:gd name="adj2" fmla="val 429999"/>
            <a:gd name="adj3" fmla="val 10489124"/>
            <a:gd name="adj4" fmla="val 14837806"/>
            <a:gd name="adj5" fmla="val 7527"/>
          </a:avLst>
        </a:prstGeom>
        <a:gradFill rotWithShape="0">
          <a:gsLst>
            <a:gs pos="0">
              <a:schemeClr val="accent1">
                <a:tint val="60000"/>
                <a:hueOff val="0"/>
                <a:satOff val="0"/>
                <a:lumOff val="0"/>
                <a:alphaOff val="0"/>
                <a:shade val="51000"/>
                <a:satMod val="130000"/>
              </a:schemeClr>
            </a:gs>
            <a:gs pos="80000">
              <a:schemeClr val="accent1">
                <a:tint val="60000"/>
                <a:hueOff val="0"/>
                <a:satOff val="0"/>
                <a:lumOff val="0"/>
                <a:alphaOff val="0"/>
                <a:shade val="93000"/>
                <a:satMod val="130000"/>
              </a:schemeClr>
            </a:gs>
            <a:gs pos="100000">
              <a:schemeClr val="accent1">
                <a:tint val="6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sp>
    <dsp:sp modelId="{54EA0470-CBA1-4B10-9625-5DB0146D8108}">
      <dsp:nvSpPr>
        <dsp:cNvPr id="0" name=""/>
        <dsp:cNvSpPr/>
      </dsp:nvSpPr>
      <dsp:spPr>
        <a:xfrm>
          <a:off x="2735874" y="-280562"/>
          <a:ext cx="3572078" cy="3572078"/>
        </a:xfrm>
        <a:prstGeom prst="circularArrow">
          <a:avLst>
            <a:gd name="adj1" fmla="val 5984"/>
            <a:gd name="adj2" fmla="val 394124"/>
            <a:gd name="adj3" fmla="val 13313824"/>
            <a:gd name="adj4" fmla="val 10508221"/>
            <a:gd name="adj5" fmla="val 6981"/>
          </a:avLst>
        </a:prstGeom>
        <a:gradFill rotWithShape="0">
          <a:gsLst>
            <a:gs pos="0">
              <a:schemeClr val="accent1">
                <a:tint val="60000"/>
                <a:hueOff val="0"/>
                <a:satOff val="0"/>
                <a:lumOff val="0"/>
                <a:alphaOff val="0"/>
                <a:shade val="51000"/>
                <a:satMod val="130000"/>
              </a:schemeClr>
            </a:gs>
            <a:gs pos="80000">
              <a:schemeClr val="accent1">
                <a:tint val="60000"/>
                <a:hueOff val="0"/>
                <a:satOff val="0"/>
                <a:lumOff val="0"/>
                <a:alphaOff val="0"/>
                <a:shade val="93000"/>
                <a:satMod val="130000"/>
              </a:schemeClr>
            </a:gs>
            <a:gs pos="100000">
              <a:schemeClr val="accent1">
                <a:tint val="6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E0F828A-2A57-4852-8409-7AFDF5D7B339}">
      <dsp:nvSpPr>
        <dsp:cNvPr id="0" name=""/>
        <dsp:cNvSpPr/>
      </dsp:nvSpPr>
      <dsp:spPr>
        <a:xfrm>
          <a:off x="9631213" y="2420342"/>
          <a:ext cx="1393395" cy="331564"/>
        </a:xfrm>
        <a:custGeom>
          <a:avLst/>
          <a:gdLst/>
          <a:ahLst/>
          <a:cxnLst/>
          <a:rect l="0" t="0" r="0" b="0"/>
          <a:pathLst>
            <a:path>
              <a:moveTo>
                <a:pt x="0" y="0"/>
              </a:moveTo>
              <a:lnTo>
                <a:pt x="0" y="225951"/>
              </a:lnTo>
              <a:lnTo>
                <a:pt x="1393395" y="225951"/>
              </a:lnTo>
              <a:lnTo>
                <a:pt x="1393395" y="331564"/>
              </a:lnTo>
            </a:path>
          </a:pathLst>
        </a:custGeom>
        <a:noFill/>
        <a:ln w="25400" cap="flat" cmpd="sng" algn="ctr">
          <a:solidFill>
            <a:srgbClr val="4F81BD"/>
          </a:solidFill>
          <a:prstDash val="solid"/>
        </a:ln>
        <a:effectLst/>
      </dsp:spPr>
      <dsp:style>
        <a:lnRef idx="2">
          <a:scrgbClr r="0" g="0" b="0"/>
        </a:lnRef>
        <a:fillRef idx="0">
          <a:scrgbClr r="0" g="0" b="0"/>
        </a:fillRef>
        <a:effectRef idx="0">
          <a:scrgbClr r="0" g="0" b="0"/>
        </a:effectRef>
        <a:fontRef idx="minor"/>
      </dsp:style>
    </dsp:sp>
    <dsp:sp modelId="{A3B009EC-9672-4506-B46F-B7202E2C8784}">
      <dsp:nvSpPr>
        <dsp:cNvPr id="0" name=""/>
        <dsp:cNvSpPr/>
      </dsp:nvSpPr>
      <dsp:spPr>
        <a:xfrm>
          <a:off x="9585493" y="2420342"/>
          <a:ext cx="91440" cy="331564"/>
        </a:xfrm>
        <a:custGeom>
          <a:avLst/>
          <a:gdLst/>
          <a:ahLst/>
          <a:cxnLst/>
          <a:rect l="0" t="0" r="0" b="0"/>
          <a:pathLst>
            <a:path>
              <a:moveTo>
                <a:pt x="45720" y="0"/>
              </a:moveTo>
              <a:lnTo>
                <a:pt x="45720" y="331564"/>
              </a:lnTo>
            </a:path>
          </a:pathLst>
        </a:custGeom>
        <a:noFill/>
        <a:ln w="25400" cap="flat" cmpd="sng" algn="ctr">
          <a:solidFill>
            <a:srgbClr val="4F81BD"/>
          </a:solidFill>
          <a:prstDash val="solid"/>
        </a:ln>
        <a:effectLst/>
      </dsp:spPr>
      <dsp:style>
        <a:lnRef idx="2">
          <a:scrgbClr r="0" g="0" b="0"/>
        </a:lnRef>
        <a:fillRef idx="0">
          <a:scrgbClr r="0" g="0" b="0"/>
        </a:fillRef>
        <a:effectRef idx="0">
          <a:scrgbClr r="0" g="0" b="0"/>
        </a:effectRef>
        <a:fontRef idx="minor"/>
      </dsp:style>
    </dsp:sp>
    <dsp:sp modelId="{1DA20AFC-C0A4-441F-BE32-047159730D00}">
      <dsp:nvSpPr>
        <dsp:cNvPr id="0" name=""/>
        <dsp:cNvSpPr/>
      </dsp:nvSpPr>
      <dsp:spPr>
        <a:xfrm>
          <a:off x="8237817" y="3475839"/>
          <a:ext cx="696697" cy="331564"/>
        </a:xfrm>
        <a:custGeom>
          <a:avLst/>
          <a:gdLst/>
          <a:ahLst/>
          <a:cxnLst/>
          <a:rect l="0" t="0" r="0" b="0"/>
          <a:pathLst>
            <a:path>
              <a:moveTo>
                <a:pt x="0" y="0"/>
              </a:moveTo>
              <a:lnTo>
                <a:pt x="0" y="225951"/>
              </a:lnTo>
              <a:lnTo>
                <a:pt x="696697" y="225951"/>
              </a:lnTo>
              <a:lnTo>
                <a:pt x="696697" y="331564"/>
              </a:lnTo>
            </a:path>
          </a:pathLst>
        </a:custGeom>
        <a:noFill/>
        <a:ln w="25400" cap="flat" cmpd="sng" algn="ctr">
          <a:solidFill>
            <a:srgbClr val="4F81BD"/>
          </a:solidFill>
          <a:prstDash val="solid"/>
        </a:ln>
        <a:effectLst/>
      </dsp:spPr>
      <dsp:style>
        <a:lnRef idx="2">
          <a:scrgbClr r="0" g="0" b="0"/>
        </a:lnRef>
        <a:fillRef idx="0">
          <a:scrgbClr r="0" g="0" b="0"/>
        </a:fillRef>
        <a:effectRef idx="0">
          <a:scrgbClr r="0" g="0" b="0"/>
        </a:effectRef>
        <a:fontRef idx="minor"/>
      </dsp:style>
    </dsp:sp>
    <dsp:sp modelId="{6B36E09F-890C-4869-A6B0-4AD7464939C8}">
      <dsp:nvSpPr>
        <dsp:cNvPr id="0" name=""/>
        <dsp:cNvSpPr/>
      </dsp:nvSpPr>
      <dsp:spPr>
        <a:xfrm>
          <a:off x="7541119" y="3475839"/>
          <a:ext cx="696697" cy="331564"/>
        </a:xfrm>
        <a:custGeom>
          <a:avLst/>
          <a:gdLst/>
          <a:ahLst/>
          <a:cxnLst/>
          <a:rect l="0" t="0" r="0" b="0"/>
          <a:pathLst>
            <a:path>
              <a:moveTo>
                <a:pt x="696697" y="0"/>
              </a:moveTo>
              <a:lnTo>
                <a:pt x="696697" y="225951"/>
              </a:lnTo>
              <a:lnTo>
                <a:pt x="0" y="225951"/>
              </a:lnTo>
              <a:lnTo>
                <a:pt x="0" y="331564"/>
              </a:lnTo>
            </a:path>
          </a:pathLst>
        </a:custGeom>
        <a:noFill/>
        <a:ln w="25400" cap="flat" cmpd="sng" algn="ctr">
          <a:solidFill>
            <a:srgbClr val="4F81BD"/>
          </a:solidFill>
          <a:prstDash val="solid"/>
        </a:ln>
        <a:effectLst/>
      </dsp:spPr>
      <dsp:style>
        <a:lnRef idx="2">
          <a:scrgbClr r="0" g="0" b="0"/>
        </a:lnRef>
        <a:fillRef idx="0">
          <a:scrgbClr r="0" g="0" b="0"/>
        </a:fillRef>
        <a:effectRef idx="0">
          <a:scrgbClr r="0" g="0" b="0"/>
        </a:effectRef>
        <a:fontRef idx="minor"/>
      </dsp:style>
    </dsp:sp>
    <dsp:sp modelId="{FA62DA8A-3871-4EF1-AB80-40E32465DB22}">
      <dsp:nvSpPr>
        <dsp:cNvPr id="0" name=""/>
        <dsp:cNvSpPr/>
      </dsp:nvSpPr>
      <dsp:spPr>
        <a:xfrm>
          <a:off x="8237817" y="2420342"/>
          <a:ext cx="1393395" cy="331564"/>
        </a:xfrm>
        <a:custGeom>
          <a:avLst/>
          <a:gdLst/>
          <a:ahLst/>
          <a:cxnLst/>
          <a:rect l="0" t="0" r="0" b="0"/>
          <a:pathLst>
            <a:path>
              <a:moveTo>
                <a:pt x="1393395" y="0"/>
              </a:moveTo>
              <a:lnTo>
                <a:pt x="1393395" y="225951"/>
              </a:lnTo>
              <a:lnTo>
                <a:pt x="0" y="225951"/>
              </a:lnTo>
              <a:lnTo>
                <a:pt x="0" y="331564"/>
              </a:lnTo>
            </a:path>
          </a:pathLst>
        </a:custGeom>
        <a:noFill/>
        <a:ln w="25400" cap="flat" cmpd="sng" algn="ctr">
          <a:solidFill>
            <a:srgbClr val="4F81BD"/>
          </a:solidFill>
          <a:prstDash val="solid"/>
        </a:ln>
        <a:effectLst/>
      </dsp:spPr>
      <dsp:style>
        <a:lnRef idx="2">
          <a:scrgbClr r="0" g="0" b="0"/>
        </a:lnRef>
        <a:fillRef idx="0">
          <a:scrgbClr r="0" g="0" b="0"/>
        </a:fillRef>
        <a:effectRef idx="0">
          <a:scrgbClr r="0" g="0" b="0"/>
        </a:effectRef>
        <a:fontRef idx="minor"/>
      </dsp:style>
    </dsp:sp>
    <dsp:sp modelId="{3E59C111-9F47-49C6-B7B2-9FEA501FCF32}">
      <dsp:nvSpPr>
        <dsp:cNvPr id="0" name=""/>
        <dsp:cNvSpPr/>
      </dsp:nvSpPr>
      <dsp:spPr>
        <a:xfrm>
          <a:off x="6306065" y="1447293"/>
          <a:ext cx="3325147" cy="249116"/>
        </a:xfrm>
        <a:custGeom>
          <a:avLst/>
          <a:gdLst/>
          <a:ahLst/>
          <a:cxnLst/>
          <a:rect l="0" t="0" r="0" b="0"/>
          <a:pathLst>
            <a:path>
              <a:moveTo>
                <a:pt x="0" y="0"/>
              </a:moveTo>
              <a:lnTo>
                <a:pt x="0" y="143503"/>
              </a:lnTo>
              <a:lnTo>
                <a:pt x="3325147" y="143503"/>
              </a:lnTo>
              <a:lnTo>
                <a:pt x="3325147" y="249116"/>
              </a:lnTo>
            </a:path>
          </a:pathLst>
        </a:custGeom>
        <a:noFill/>
        <a:ln w="25400" cap="flat" cmpd="sng" algn="ctr">
          <a:solidFill>
            <a:srgbClr val="4F81BD"/>
          </a:solidFill>
          <a:prstDash val="solid"/>
        </a:ln>
        <a:effectLst/>
      </dsp:spPr>
      <dsp:style>
        <a:lnRef idx="2">
          <a:scrgbClr r="0" g="0" b="0"/>
        </a:lnRef>
        <a:fillRef idx="0">
          <a:scrgbClr r="0" g="0" b="0"/>
        </a:fillRef>
        <a:effectRef idx="0">
          <a:scrgbClr r="0" g="0" b="0"/>
        </a:effectRef>
        <a:fontRef idx="minor"/>
      </dsp:style>
    </dsp:sp>
    <dsp:sp modelId="{0AF994DF-23FE-4311-9277-5A3ED0EC0E07}">
      <dsp:nvSpPr>
        <dsp:cNvPr id="0" name=""/>
        <dsp:cNvSpPr/>
      </dsp:nvSpPr>
      <dsp:spPr>
        <a:xfrm>
          <a:off x="6147723" y="2420342"/>
          <a:ext cx="696697" cy="331564"/>
        </a:xfrm>
        <a:custGeom>
          <a:avLst/>
          <a:gdLst/>
          <a:ahLst/>
          <a:cxnLst/>
          <a:rect l="0" t="0" r="0" b="0"/>
          <a:pathLst>
            <a:path>
              <a:moveTo>
                <a:pt x="0" y="0"/>
              </a:moveTo>
              <a:lnTo>
                <a:pt x="0" y="225951"/>
              </a:lnTo>
              <a:lnTo>
                <a:pt x="696697" y="225951"/>
              </a:lnTo>
              <a:lnTo>
                <a:pt x="696697" y="331564"/>
              </a:lnTo>
            </a:path>
          </a:pathLst>
        </a:custGeom>
        <a:noFill/>
        <a:ln w="25400" cap="flat" cmpd="sng" algn="ctr">
          <a:solidFill>
            <a:srgbClr val="4F81BD"/>
          </a:solidFill>
          <a:prstDash val="solid"/>
        </a:ln>
        <a:effectLst/>
      </dsp:spPr>
      <dsp:style>
        <a:lnRef idx="2">
          <a:scrgbClr r="0" g="0" b="0"/>
        </a:lnRef>
        <a:fillRef idx="0">
          <a:scrgbClr r="0" g="0" b="0"/>
        </a:fillRef>
        <a:effectRef idx="0">
          <a:scrgbClr r="0" g="0" b="0"/>
        </a:effectRef>
        <a:fontRef idx="minor"/>
      </dsp:style>
    </dsp:sp>
    <dsp:sp modelId="{9BEEE87B-30AA-408A-93A0-BE2037D45587}">
      <dsp:nvSpPr>
        <dsp:cNvPr id="0" name=""/>
        <dsp:cNvSpPr/>
      </dsp:nvSpPr>
      <dsp:spPr>
        <a:xfrm>
          <a:off x="5451025" y="2420342"/>
          <a:ext cx="696697" cy="331564"/>
        </a:xfrm>
        <a:custGeom>
          <a:avLst/>
          <a:gdLst/>
          <a:ahLst/>
          <a:cxnLst/>
          <a:rect l="0" t="0" r="0" b="0"/>
          <a:pathLst>
            <a:path>
              <a:moveTo>
                <a:pt x="696697" y="0"/>
              </a:moveTo>
              <a:lnTo>
                <a:pt x="696697" y="225951"/>
              </a:lnTo>
              <a:lnTo>
                <a:pt x="0" y="225951"/>
              </a:lnTo>
              <a:lnTo>
                <a:pt x="0" y="331564"/>
              </a:lnTo>
            </a:path>
          </a:pathLst>
        </a:custGeom>
        <a:noFill/>
        <a:ln w="25400" cap="flat" cmpd="sng" algn="ctr">
          <a:solidFill>
            <a:srgbClr val="4F81BD"/>
          </a:solidFill>
          <a:prstDash val="solid"/>
        </a:ln>
        <a:effectLst/>
      </dsp:spPr>
      <dsp:style>
        <a:lnRef idx="2">
          <a:scrgbClr r="0" g="0" b="0"/>
        </a:lnRef>
        <a:fillRef idx="0">
          <a:scrgbClr r="0" g="0" b="0"/>
        </a:fillRef>
        <a:effectRef idx="0">
          <a:scrgbClr r="0" g="0" b="0"/>
        </a:effectRef>
        <a:fontRef idx="minor"/>
      </dsp:style>
    </dsp:sp>
    <dsp:sp modelId="{59924B03-084D-49E3-92B7-1993D898B4A8}">
      <dsp:nvSpPr>
        <dsp:cNvPr id="0" name=""/>
        <dsp:cNvSpPr/>
      </dsp:nvSpPr>
      <dsp:spPr>
        <a:xfrm>
          <a:off x="6147723" y="1447293"/>
          <a:ext cx="158341" cy="249116"/>
        </a:xfrm>
        <a:custGeom>
          <a:avLst/>
          <a:gdLst/>
          <a:ahLst/>
          <a:cxnLst/>
          <a:rect l="0" t="0" r="0" b="0"/>
          <a:pathLst>
            <a:path>
              <a:moveTo>
                <a:pt x="158341" y="0"/>
              </a:moveTo>
              <a:lnTo>
                <a:pt x="158341" y="143503"/>
              </a:lnTo>
              <a:lnTo>
                <a:pt x="0" y="143503"/>
              </a:lnTo>
              <a:lnTo>
                <a:pt x="0" y="249116"/>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283D024-5E02-4FFF-B3FB-AF188AD306E4}">
      <dsp:nvSpPr>
        <dsp:cNvPr id="0" name=""/>
        <dsp:cNvSpPr/>
      </dsp:nvSpPr>
      <dsp:spPr>
        <a:xfrm>
          <a:off x="4057630" y="3475839"/>
          <a:ext cx="696697" cy="331564"/>
        </a:xfrm>
        <a:custGeom>
          <a:avLst/>
          <a:gdLst/>
          <a:ahLst/>
          <a:cxnLst/>
          <a:rect l="0" t="0" r="0" b="0"/>
          <a:pathLst>
            <a:path>
              <a:moveTo>
                <a:pt x="0" y="0"/>
              </a:moveTo>
              <a:lnTo>
                <a:pt x="0" y="225951"/>
              </a:lnTo>
              <a:lnTo>
                <a:pt x="696697" y="225951"/>
              </a:lnTo>
              <a:lnTo>
                <a:pt x="696697" y="331564"/>
              </a:lnTo>
            </a:path>
          </a:pathLst>
        </a:custGeom>
        <a:noFill/>
        <a:ln w="25400" cap="flat" cmpd="sng" algn="ctr">
          <a:solidFill>
            <a:srgbClr val="4F81BD"/>
          </a:solidFill>
          <a:prstDash val="solid"/>
        </a:ln>
        <a:effectLst/>
      </dsp:spPr>
      <dsp:style>
        <a:lnRef idx="2">
          <a:scrgbClr r="0" g="0" b="0"/>
        </a:lnRef>
        <a:fillRef idx="0">
          <a:scrgbClr r="0" g="0" b="0"/>
        </a:fillRef>
        <a:effectRef idx="0">
          <a:scrgbClr r="0" g="0" b="0"/>
        </a:effectRef>
        <a:fontRef idx="minor"/>
      </dsp:style>
    </dsp:sp>
    <dsp:sp modelId="{B8E10368-1D51-4807-84DA-33E6AF3279E2}">
      <dsp:nvSpPr>
        <dsp:cNvPr id="0" name=""/>
        <dsp:cNvSpPr/>
      </dsp:nvSpPr>
      <dsp:spPr>
        <a:xfrm>
          <a:off x="3360932" y="3475839"/>
          <a:ext cx="696697" cy="331564"/>
        </a:xfrm>
        <a:custGeom>
          <a:avLst/>
          <a:gdLst/>
          <a:ahLst/>
          <a:cxnLst/>
          <a:rect l="0" t="0" r="0" b="0"/>
          <a:pathLst>
            <a:path>
              <a:moveTo>
                <a:pt x="696697" y="0"/>
              </a:moveTo>
              <a:lnTo>
                <a:pt x="696697" y="225951"/>
              </a:lnTo>
              <a:lnTo>
                <a:pt x="0" y="225951"/>
              </a:lnTo>
              <a:lnTo>
                <a:pt x="0" y="331564"/>
              </a:lnTo>
            </a:path>
          </a:pathLst>
        </a:custGeom>
        <a:noFill/>
        <a:ln w="25400" cap="flat" cmpd="sng" algn="ctr">
          <a:solidFill>
            <a:srgbClr val="4F81BD"/>
          </a:solidFill>
          <a:prstDash val="solid"/>
        </a:ln>
        <a:effectLst/>
      </dsp:spPr>
      <dsp:style>
        <a:lnRef idx="2">
          <a:scrgbClr r="0" g="0" b="0"/>
        </a:lnRef>
        <a:fillRef idx="0">
          <a:scrgbClr r="0" g="0" b="0"/>
        </a:fillRef>
        <a:effectRef idx="0">
          <a:scrgbClr r="0" g="0" b="0"/>
        </a:effectRef>
        <a:fontRef idx="minor"/>
      </dsp:style>
    </dsp:sp>
    <dsp:sp modelId="{C420A660-7FEE-47F7-B07C-F61613D9F510}">
      <dsp:nvSpPr>
        <dsp:cNvPr id="0" name=""/>
        <dsp:cNvSpPr/>
      </dsp:nvSpPr>
      <dsp:spPr>
        <a:xfrm>
          <a:off x="2682133" y="2418945"/>
          <a:ext cx="1375496" cy="332962"/>
        </a:xfrm>
        <a:custGeom>
          <a:avLst/>
          <a:gdLst/>
          <a:ahLst/>
          <a:cxnLst/>
          <a:rect l="0" t="0" r="0" b="0"/>
          <a:pathLst>
            <a:path>
              <a:moveTo>
                <a:pt x="0" y="0"/>
              </a:moveTo>
              <a:lnTo>
                <a:pt x="0" y="227348"/>
              </a:lnTo>
              <a:lnTo>
                <a:pt x="1375496" y="227348"/>
              </a:lnTo>
              <a:lnTo>
                <a:pt x="1375496" y="332962"/>
              </a:lnTo>
            </a:path>
          </a:pathLst>
        </a:custGeom>
        <a:noFill/>
        <a:ln w="25400" cap="flat" cmpd="sng" algn="ctr">
          <a:solidFill>
            <a:srgbClr val="4F81BD"/>
          </a:solidFill>
          <a:prstDash val="solid"/>
        </a:ln>
        <a:effectLst/>
      </dsp:spPr>
      <dsp:style>
        <a:lnRef idx="2">
          <a:scrgbClr r="0" g="0" b="0"/>
        </a:lnRef>
        <a:fillRef idx="0">
          <a:scrgbClr r="0" g="0" b="0"/>
        </a:fillRef>
        <a:effectRef idx="0">
          <a:scrgbClr r="0" g="0" b="0"/>
        </a:effectRef>
        <a:fontRef idx="minor"/>
      </dsp:style>
    </dsp:sp>
    <dsp:sp modelId="{BE3A810D-4473-49B9-AA88-266115064904}">
      <dsp:nvSpPr>
        <dsp:cNvPr id="0" name=""/>
        <dsp:cNvSpPr/>
      </dsp:nvSpPr>
      <dsp:spPr>
        <a:xfrm>
          <a:off x="1288737" y="3474442"/>
          <a:ext cx="666463" cy="284292"/>
        </a:xfrm>
        <a:custGeom>
          <a:avLst/>
          <a:gdLst/>
          <a:ahLst/>
          <a:cxnLst/>
          <a:rect l="0" t="0" r="0" b="0"/>
          <a:pathLst>
            <a:path>
              <a:moveTo>
                <a:pt x="0" y="0"/>
              </a:moveTo>
              <a:lnTo>
                <a:pt x="0" y="178679"/>
              </a:lnTo>
              <a:lnTo>
                <a:pt x="666463" y="178679"/>
              </a:lnTo>
              <a:lnTo>
                <a:pt x="666463" y="284292"/>
              </a:lnTo>
            </a:path>
          </a:pathLst>
        </a:custGeom>
        <a:noFill/>
        <a:ln w="25400" cap="flat" cmpd="sng" algn="ctr">
          <a:solidFill>
            <a:srgbClr val="4F81BD"/>
          </a:solidFill>
          <a:prstDash val="solid"/>
        </a:ln>
        <a:effectLst/>
      </dsp:spPr>
      <dsp:style>
        <a:lnRef idx="2">
          <a:scrgbClr r="0" g="0" b="0"/>
        </a:lnRef>
        <a:fillRef idx="0">
          <a:scrgbClr r="0" g="0" b="0"/>
        </a:fillRef>
        <a:effectRef idx="0">
          <a:scrgbClr r="0" g="0" b="0"/>
        </a:effectRef>
        <a:fontRef idx="minor"/>
      </dsp:style>
    </dsp:sp>
    <dsp:sp modelId="{EC917635-8763-4EDB-BBA1-F60D9B0D3E42}">
      <dsp:nvSpPr>
        <dsp:cNvPr id="0" name=""/>
        <dsp:cNvSpPr/>
      </dsp:nvSpPr>
      <dsp:spPr>
        <a:xfrm>
          <a:off x="592039" y="3474442"/>
          <a:ext cx="696697" cy="331564"/>
        </a:xfrm>
        <a:custGeom>
          <a:avLst/>
          <a:gdLst/>
          <a:ahLst/>
          <a:cxnLst/>
          <a:rect l="0" t="0" r="0" b="0"/>
          <a:pathLst>
            <a:path>
              <a:moveTo>
                <a:pt x="696697" y="0"/>
              </a:moveTo>
              <a:lnTo>
                <a:pt x="696697" y="225951"/>
              </a:lnTo>
              <a:lnTo>
                <a:pt x="0" y="225951"/>
              </a:lnTo>
              <a:lnTo>
                <a:pt x="0" y="331564"/>
              </a:lnTo>
            </a:path>
          </a:pathLst>
        </a:custGeom>
        <a:noFill/>
        <a:ln w="25400" cap="flat" cmpd="sng" algn="ctr">
          <a:solidFill>
            <a:srgbClr val="4F81BD"/>
          </a:solidFill>
          <a:prstDash val="solid"/>
        </a:ln>
        <a:effectLst/>
      </dsp:spPr>
      <dsp:style>
        <a:lnRef idx="2">
          <a:scrgbClr r="0" g="0" b="0"/>
        </a:lnRef>
        <a:fillRef idx="0">
          <a:scrgbClr r="0" g="0" b="0"/>
        </a:fillRef>
        <a:effectRef idx="0">
          <a:scrgbClr r="0" g="0" b="0"/>
        </a:effectRef>
        <a:fontRef idx="minor"/>
      </dsp:style>
    </dsp:sp>
    <dsp:sp modelId="{886E1C1E-5931-4B57-A71A-227928D8E252}">
      <dsp:nvSpPr>
        <dsp:cNvPr id="0" name=""/>
        <dsp:cNvSpPr/>
      </dsp:nvSpPr>
      <dsp:spPr>
        <a:xfrm>
          <a:off x="1288737" y="2418945"/>
          <a:ext cx="1393395" cy="331564"/>
        </a:xfrm>
        <a:custGeom>
          <a:avLst/>
          <a:gdLst/>
          <a:ahLst/>
          <a:cxnLst/>
          <a:rect l="0" t="0" r="0" b="0"/>
          <a:pathLst>
            <a:path>
              <a:moveTo>
                <a:pt x="1393395" y="0"/>
              </a:moveTo>
              <a:lnTo>
                <a:pt x="1393395" y="225951"/>
              </a:lnTo>
              <a:lnTo>
                <a:pt x="0" y="225951"/>
              </a:lnTo>
              <a:lnTo>
                <a:pt x="0" y="331564"/>
              </a:lnTo>
            </a:path>
          </a:pathLst>
        </a:custGeom>
        <a:noFill/>
        <a:ln w="25400" cap="flat" cmpd="sng" algn="ctr">
          <a:solidFill>
            <a:srgbClr val="4F81BD"/>
          </a:solidFill>
          <a:prstDash val="solid"/>
        </a:ln>
        <a:effectLst/>
      </dsp:spPr>
      <dsp:style>
        <a:lnRef idx="2">
          <a:scrgbClr r="0" g="0" b="0"/>
        </a:lnRef>
        <a:fillRef idx="0">
          <a:scrgbClr r="0" g="0" b="0"/>
        </a:fillRef>
        <a:effectRef idx="0">
          <a:scrgbClr r="0" g="0" b="0"/>
        </a:effectRef>
        <a:fontRef idx="minor"/>
      </dsp:style>
    </dsp:sp>
    <dsp:sp modelId="{DA1D17D7-4602-4F44-A7F6-D5664D049E25}">
      <dsp:nvSpPr>
        <dsp:cNvPr id="0" name=""/>
        <dsp:cNvSpPr/>
      </dsp:nvSpPr>
      <dsp:spPr>
        <a:xfrm>
          <a:off x="2682133" y="1447293"/>
          <a:ext cx="3623932" cy="247719"/>
        </a:xfrm>
        <a:custGeom>
          <a:avLst/>
          <a:gdLst/>
          <a:ahLst/>
          <a:cxnLst/>
          <a:rect l="0" t="0" r="0" b="0"/>
          <a:pathLst>
            <a:path>
              <a:moveTo>
                <a:pt x="3623932" y="0"/>
              </a:moveTo>
              <a:lnTo>
                <a:pt x="3623932" y="142105"/>
              </a:lnTo>
              <a:lnTo>
                <a:pt x="0" y="142105"/>
              </a:lnTo>
              <a:lnTo>
                <a:pt x="0" y="247719"/>
              </a:lnTo>
            </a:path>
          </a:pathLst>
        </a:custGeom>
        <a:noFill/>
        <a:ln w="25400" cap="flat" cmpd="sng" algn="ctr">
          <a:solidFill>
            <a:srgbClr val="4F81BD"/>
          </a:solidFill>
          <a:prstDash val="solid"/>
        </a:ln>
        <a:effectLst/>
      </dsp:spPr>
      <dsp:style>
        <a:lnRef idx="2">
          <a:scrgbClr r="0" g="0" b="0"/>
        </a:lnRef>
        <a:fillRef idx="0">
          <a:scrgbClr r="0" g="0" b="0"/>
        </a:fillRef>
        <a:effectRef idx="0">
          <a:scrgbClr r="0" g="0" b="0"/>
        </a:effectRef>
        <a:fontRef idx="minor"/>
      </dsp:style>
    </dsp:sp>
    <dsp:sp modelId="{515E72F4-7084-4F0F-B456-99562004AAC7}">
      <dsp:nvSpPr>
        <dsp:cNvPr id="0" name=""/>
        <dsp:cNvSpPr/>
      </dsp:nvSpPr>
      <dsp:spPr>
        <a:xfrm>
          <a:off x="5736039" y="723361"/>
          <a:ext cx="1140051" cy="723932"/>
        </a:xfrm>
        <a:prstGeom prst="roundRect">
          <a:avLst>
            <a:gd name="adj" fmla="val 10000"/>
          </a:avLst>
        </a:prstGeom>
        <a:solidFill>
          <a:srgbClr val="4F81BD"/>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7092E8C-FEC5-401B-A4E0-C187C5182B8A}">
      <dsp:nvSpPr>
        <dsp:cNvPr id="0" name=""/>
        <dsp:cNvSpPr/>
      </dsp:nvSpPr>
      <dsp:spPr>
        <a:xfrm>
          <a:off x="5862712" y="843699"/>
          <a:ext cx="1140051" cy="723932"/>
        </a:xfrm>
        <a:prstGeom prst="roundRect">
          <a:avLst>
            <a:gd name="adj" fmla="val 10000"/>
          </a:avLst>
        </a:prstGeom>
        <a:solidFill>
          <a:schemeClr val="lt1">
            <a:alpha val="90000"/>
            <a:hueOff val="0"/>
            <a:satOff val="0"/>
            <a:lumOff val="0"/>
            <a:alphaOff val="0"/>
          </a:schemeClr>
        </a:solidFill>
        <a:ln w="25400" cap="flat" cmpd="sng" algn="ctr">
          <a:solidFill>
            <a:srgbClr val="4F81BD"/>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pt-BR" sz="1100" kern="1200" dirty="0">
              <a:latin typeface="Arial" panose="020B0604020202020204" pitchFamily="34" charset="0"/>
              <a:cs typeface="Arial" panose="020B0604020202020204" pitchFamily="34" charset="0"/>
            </a:rPr>
            <a:t>EAR</a:t>
          </a:r>
        </a:p>
      </dsp:txBody>
      <dsp:txXfrm>
        <a:off x="5883915" y="864902"/>
        <a:ext cx="1097645" cy="681526"/>
      </dsp:txXfrm>
    </dsp:sp>
    <dsp:sp modelId="{AA420D30-5EAE-43DD-93D1-08D1245D6F8A}">
      <dsp:nvSpPr>
        <dsp:cNvPr id="0" name=""/>
        <dsp:cNvSpPr/>
      </dsp:nvSpPr>
      <dsp:spPr>
        <a:xfrm>
          <a:off x="2112107" y="1695012"/>
          <a:ext cx="1140051" cy="723932"/>
        </a:xfrm>
        <a:prstGeom prst="roundRect">
          <a:avLst>
            <a:gd name="adj" fmla="val 10000"/>
          </a:avLst>
        </a:prstGeom>
        <a:solidFill>
          <a:srgbClr val="4F81BD"/>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AD0D90F-7BF0-4967-98DE-8783E9D701A4}">
      <dsp:nvSpPr>
        <dsp:cNvPr id="0" name=""/>
        <dsp:cNvSpPr/>
      </dsp:nvSpPr>
      <dsp:spPr>
        <a:xfrm>
          <a:off x="2238779" y="1815351"/>
          <a:ext cx="1140051" cy="723932"/>
        </a:xfrm>
        <a:prstGeom prst="roundRect">
          <a:avLst>
            <a:gd name="adj" fmla="val 10000"/>
          </a:avLst>
        </a:prstGeom>
        <a:solidFill>
          <a:schemeClr val="lt1">
            <a:alpha val="90000"/>
            <a:hueOff val="0"/>
            <a:satOff val="0"/>
            <a:lumOff val="0"/>
            <a:alphaOff val="0"/>
          </a:schemeClr>
        </a:solidFill>
        <a:ln w="25400" cap="flat" cmpd="sng" algn="ctr">
          <a:solidFill>
            <a:srgbClr val="4F81BD"/>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pt-BR" sz="1100" kern="1200" dirty="0">
              <a:latin typeface="Arial" panose="020B0604020202020204" pitchFamily="34" charset="0"/>
              <a:cs typeface="Arial" panose="020B0604020202020204" pitchFamily="34" charset="0"/>
            </a:rPr>
            <a:t>Equipament</a:t>
          </a:r>
          <a:r>
            <a:rPr lang="pt-BR" sz="1100" kern="1200" dirty="0">
              <a:latin typeface="Times New Roman" pitchFamily="18" charset="0"/>
              <a:cs typeface="Times New Roman" pitchFamily="18" charset="0"/>
            </a:rPr>
            <a:t>o</a:t>
          </a:r>
        </a:p>
      </dsp:txBody>
      <dsp:txXfrm>
        <a:off x="2259982" y="1836554"/>
        <a:ext cx="1097645" cy="681526"/>
      </dsp:txXfrm>
    </dsp:sp>
    <dsp:sp modelId="{41773D1C-9FE1-4523-BF83-6DDBEC6CA219}">
      <dsp:nvSpPr>
        <dsp:cNvPr id="0" name=""/>
        <dsp:cNvSpPr/>
      </dsp:nvSpPr>
      <dsp:spPr>
        <a:xfrm>
          <a:off x="718711" y="2750509"/>
          <a:ext cx="1140051" cy="723932"/>
        </a:xfrm>
        <a:prstGeom prst="roundRect">
          <a:avLst>
            <a:gd name="adj" fmla="val 10000"/>
          </a:avLst>
        </a:prstGeom>
        <a:solidFill>
          <a:srgbClr val="4F81BD"/>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A984772-DDF8-4C03-BF65-70ACB15796DB}">
      <dsp:nvSpPr>
        <dsp:cNvPr id="0" name=""/>
        <dsp:cNvSpPr/>
      </dsp:nvSpPr>
      <dsp:spPr>
        <a:xfrm>
          <a:off x="845384" y="2870848"/>
          <a:ext cx="1140051" cy="723932"/>
        </a:xfrm>
        <a:prstGeom prst="roundRect">
          <a:avLst>
            <a:gd name="adj" fmla="val 10000"/>
          </a:avLst>
        </a:prstGeom>
        <a:solidFill>
          <a:schemeClr val="lt1">
            <a:alpha val="90000"/>
            <a:hueOff val="0"/>
            <a:satOff val="0"/>
            <a:lumOff val="0"/>
            <a:alphaOff val="0"/>
          </a:schemeClr>
        </a:solidFill>
        <a:ln w="25400" cap="flat" cmpd="sng" algn="ctr">
          <a:solidFill>
            <a:srgbClr val="4F81BD"/>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pt-BR" sz="1100" kern="1200" dirty="0">
              <a:latin typeface="Arial" panose="020B0604020202020204" pitchFamily="34" charset="0"/>
              <a:cs typeface="Arial" panose="020B0604020202020204" pitchFamily="34" charset="0"/>
            </a:rPr>
            <a:t>Obra</a:t>
          </a:r>
        </a:p>
      </dsp:txBody>
      <dsp:txXfrm>
        <a:off x="866587" y="2892051"/>
        <a:ext cx="1097645" cy="681526"/>
      </dsp:txXfrm>
    </dsp:sp>
    <dsp:sp modelId="{1635C14E-8BFB-42F0-A3E0-6AE45EC6B176}">
      <dsp:nvSpPr>
        <dsp:cNvPr id="0" name=""/>
        <dsp:cNvSpPr/>
      </dsp:nvSpPr>
      <dsp:spPr>
        <a:xfrm>
          <a:off x="22013" y="3806007"/>
          <a:ext cx="1140051" cy="723932"/>
        </a:xfrm>
        <a:prstGeom prst="roundRect">
          <a:avLst>
            <a:gd name="adj" fmla="val 10000"/>
          </a:avLst>
        </a:prstGeom>
        <a:solidFill>
          <a:srgbClr val="4F81BD"/>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7068D6B-8EB9-4B99-A568-1A12F19F313A}">
      <dsp:nvSpPr>
        <dsp:cNvPr id="0" name=""/>
        <dsp:cNvSpPr/>
      </dsp:nvSpPr>
      <dsp:spPr>
        <a:xfrm>
          <a:off x="148686" y="3926345"/>
          <a:ext cx="1140051" cy="723932"/>
        </a:xfrm>
        <a:prstGeom prst="roundRect">
          <a:avLst>
            <a:gd name="adj" fmla="val 10000"/>
          </a:avLst>
        </a:prstGeom>
        <a:solidFill>
          <a:schemeClr val="lt1">
            <a:alpha val="90000"/>
            <a:hueOff val="0"/>
            <a:satOff val="0"/>
            <a:lumOff val="0"/>
            <a:alphaOff val="0"/>
          </a:schemeClr>
        </a:solidFill>
        <a:ln w="25400" cap="flat" cmpd="sng" algn="ctr">
          <a:solidFill>
            <a:srgbClr val="4F81BD"/>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pt-BR" sz="1100" kern="1200" dirty="0">
              <a:latin typeface="Arial" panose="020B0604020202020204" pitchFamily="34" charset="0"/>
              <a:cs typeface="Arial" panose="020B0604020202020204" pitchFamily="34" charset="0"/>
            </a:rPr>
            <a:t>Betoneira</a:t>
          </a:r>
        </a:p>
      </dsp:txBody>
      <dsp:txXfrm>
        <a:off x="169889" y="3947548"/>
        <a:ext cx="1097645" cy="681526"/>
      </dsp:txXfrm>
    </dsp:sp>
    <dsp:sp modelId="{39809A01-2002-4C1C-A9DD-345386D75796}">
      <dsp:nvSpPr>
        <dsp:cNvPr id="0" name=""/>
        <dsp:cNvSpPr/>
      </dsp:nvSpPr>
      <dsp:spPr>
        <a:xfrm>
          <a:off x="1385175" y="3758734"/>
          <a:ext cx="1140051" cy="723932"/>
        </a:xfrm>
        <a:prstGeom prst="roundRect">
          <a:avLst>
            <a:gd name="adj" fmla="val 10000"/>
          </a:avLst>
        </a:prstGeom>
        <a:solidFill>
          <a:srgbClr val="4F81BD"/>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BBC990E-1C77-42D7-93FA-60ABBBE464C1}">
      <dsp:nvSpPr>
        <dsp:cNvPr id="0" name=""/>
        <dsp:cNvSpPr/>
      </dsp:nvSpPr>
      <dsp:spPr>
        <a:xfrm>
          <a:off x="1511847" y="3879073"/>
          <a:ext cx="1140051" cy="723932"/>
        </a:xfrm>
        <a:prstGeom prst="roundRect">
          <a:avLst>
            <a:gd name="adj" fmla="val 10000"/>
          </a:avLst>
        </a:prstGeom>
        <a:solidFill>
          <a:schemeClr val="lt1">
            <a:alpha val="90000"/>
            <a:hueOff val="0"/>
            <a:satOff val="0"/>
            <a:lumOff val="0"/>
            <a:alphaOff val="0"/>
          </a:schemeClr>
        </a:solidFill>
        <a:ln w="25400" cap="flat" cmpd="sng" algn="ctr">
          <a:solidFill>
            <a:srgbClr val="4F81BD"/>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pt-BR" sz="1100" kern="1200" dirty="0">
              <a:latin typeface="Arial" panose="020B0604020202020204" pitchFamily="34" charset="0"/>
              <a:cs typeface="Arial" panose="020B0604020202020204" pitchFamily="34" charset="0"/>
            </a:rPr>
            <a:t>Guindaste</a:t>
          </a:r>
        </a:p>
      </dsp:txBody>
      <dsp:txXfrm>
        <a:off x="1533050" y="3900276"/>
        <a:ext cx="1097645" cy="681526"/>
      </dsp:txXfrm>
    </dsp:sp>
    <dsp:sp modelId="{4679BCB5-A163-4276-8A35-B6D840DE2D3C}">
      <dsp:nvSpPr>
        <dsp:cNvPr id="0" name=""/>
        <dsp:cNvSpPr/>
      </dsp:nvSpPr>
      <dsp:spPr>
        <a:xfrm>
          <a:off x="3487604" y="2751907"/>
          <a:ext cx="1140051" cy="723932"/>
        </a:xfrm>
        <a:prstGeom prst="roundRect">
          <a:avLst>
            <a:gd name="adj" fmla="val 10000"/>
          </a:avLst>
        </a:prstGeom>
        <a:solidFill>
          <a:srgbClr val="4F81BD"/>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D107A54-D275-4471-AB0E-D7FBE793BE95}">
      <dsp:nvSpPr>
        <dsp:cNvPr id="0" name=""/>
        <dsp:cNvSpPr/>
      </dsp:nvSpPr>
      <dsp:spPr>
        <a:xfrm>
          <a:off x="3614276" y="2872245"/>
          <a:ext cx="1140051" cy="723932"/>
        </a:xfrm>
        <a:prstGeom prst="roundRect">
          <a:avLst>
            <a:gd name="adj" fmla="val 10000"/>
          </a:avLst>
        </a:prstGeom>
        <a:solidFill>
          <a:schemeClr val="lt1">
            <a:alpha val="90000"/>
            <a:hueOff val="0"/>
            <a:satOff val="0"/>
            <a:lumOff val="0"/>
            <a:alphaOff val="0"/>
          </a:schemeClr>
        </a:solidFill>
        <a:ln w="25400" cap="flat" cmpd="sng" algn="ctr">
          <a:solidFill>
            <a:srgbClr val="4F81BD"/>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pt-BR" sz="1100" kern="1200" dirty="0">
              <a:latin typeface="Arial" panose="020B0604020202020204" pitchFamily="34" charset="0"/>
              <a:cs typeface="Arial" panose="020B0604020202020204" pitchFamily="34" charset="0"/>
            </a:rPr>
            <a:t>Escritório</a:t>
          </a:r>
        </a:p>
      </dsp:txBody>
      <dsp:txXfrm>
        <a:off x="3635479" y="2893448"/>
        <a:ext cx="1097645" cy="681526"/>
      </dsp:txXfrm>
    </dsp:sp>
    <dsp:sp modelId="{2FF98374-8B88-4AB3-82F5-A8456581D4D7}">
      <dsp:nvSpPr>
        <dsp:cNvPr id="0" name=""/>
        <dsp:cNvSpPr/>
      </dsp:nvSpPr>
      <dsp:spPr>
        <a:xfrm>
          <a:off x="2790906" y="3807404"/>
          <a:ext cx="1140051" cy="723932"/>
        </a:xfrm>
        <a:prstGeom prst="roundRect">
          <a:avLst>
            <a:gd name="adj" fmla="val 10000"/>
          </a:avLst>
        </a:prstGeom>
        <a:solidFill>
          <a:srgbClr val="4F81BD"/>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E2FDA61-FBB5-4D00-845F-FF2BB3EA860B}">
      <dsp:nvSpPr>
        <dsp:cNvPr id="0" name=""/>
        <dsp:cNvSpPr/>
      </dsp:nvSpPr>
      <dsp:spPr>
        <a:xfrm>
          <a:off x="2917578" y="3927743"/>
          <a:ext cx="1140051" cy="723932"/>
        </a:xfrm>
        <a:prstGeom prst="roundRect">
          <a:avLst>
            <a:gd name="adj" fmla="val 10000"/>
          </a:avLst>
        </a:prstGeom>
        <a:solidFill>
          <a:schemeClr val="lt1">
            <a:alpha val="90000"/>
            <a:hueOff val="0"/>
            <a:satOff val="0"/>
            <a:lumOff val="0"/>
            <a:alphaOff val="0"/>
          </a:schemeClr>
        </a:solidFill>
        <a:ln w="25400" cap="flat" cmpd="sng" algn="ctr">
          <a:solidFill>
            <a:srgbClr val="4F81BD"/>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pt-BR" sz="1100" kern="1200" dirty="0">
              <a:latin typeface="Arial" panose="020B0604020202020204" pitchFamily="34" charset="0"/>
              <a:cs typeface="Arial" panose="020B0604020202020204" pitchFamily="34" charset="0"/>
            </a:rPr>
            <a:t>Computador</a:t>
          </a:r>
        </a:p>
      </dsp:txBody>
      <dsp:txXfrm>
        <a:off x="2938781" y="3948946"/>
        <a:ext cx="1097645" cy="681526"/>
      </dsp:txXfrm>
    </dsp:sp>
    <dsp:sp modelId="{2F3C06C1-6E76-4A6D-BF5D-98D2979EC87D}">
      <dsp:nvSpPr>
        <dsp:cNvPr id="0" name=""/>
        <dsp:cNvSpPr/>
      </dsp:nvSpPr>
      <dsp:spPr>
        <a:xfrm>
          <a:off x="4184302" y="3807404"/>
          <a:ext cx="1140051" cy="723932"/>
        </a:xfrm>
        <a:prstGeom prst="roundRect">
          <a:avLst>
            <a:gd name="adj" fmla="val 10000"/>
          </a:avLst>
        </a:prstGeom>
        <a:solidFill>
          <a:srgbClr val="4F81BD"/>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1B171DB-63F6-487C-8CA2-F1FC6BF5CCFA}">
      <dsp:nvSpPr>
        <dsp:cNvPr id="0" name=""/>
        <dsp:cNvSpPr/>
      </dsp:nvSpPr>
      <dsp:spPr>
        <a:xfrm>
          <a:off x="4310974" y="3927743"/>
          <a:ext cx="1140051" cy="723932"/>
        </a:xfrm>
        <a:prstGeom prst="roundRect">
          <a:avLst>
            <a:gd name="adj" fmla="val 10000"/>
          </a:avLst>
        </a:prstGeom>
        <a:solidFill>
          <a:schemeClr val="lt1">
            <a:alpha val="90000"/>
            <a:hueOff val="0"/>
            <a:satOff val="0"/>
            <a:lumOff val="0"/>
            <a:alphaOff val="0"/>
          </a:schemeClr>
        </a:solidFill>
        <a:ln w="25400" cap="flat" cmpd="sng" algn="ctr">
          <a:solidFill>
            <a:srgbClr val="4F81BD"/>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pt-BR" sz="1100" kern="1200" dirty="0" err="1">
              <a:latin typeface="Arial" panose="020B0604020202020204" pitchFamily="34" charset="0"/>
              <a:cs typeface="Arial" panose="020B0604020202020204" pitchFamily="34" charset="0"/>
            </a:rPr>
            <a:t>Ploter</a:t>
          </a:r>
          <a:endParaRPr lang="pt-BR" sz="1100" kern="1200" dirty="0">
            <a:latin typeface="Arial" panose="020B0604020202020204" pitchFamily="34" charset="0"/>
            <a:cs typeface="Arial" panose="020B0604020202020204" pitchFamily="34" charset="0"/>
          </a:endParaRPr>
        </a:p>
      </dsp:txBody>
      <dsp:txXfrm>
        <a:off x="4332177" y="3948946"/>
        <a:ext cx="1097645" cy="681526"/>
      </dsp:txXfrm>
    </dsp:sp>
    <dsp:sp modelId="{FD62E5ED-8B7D-4038-BADE-805B2488F9E4}">
      <dsp:nvSpPr>
        <dsp:cNvPr id="0" name=""/>
        <dsp:cNvSpPr/>
      </dsp:nvSpPr>
      <dsp:spPr>
        <a:xfrm>
          <a:off x="5577698" y="1696409"/>
          <a:ext cx="1140051" cy="723932"/>
        </a:xfrm>
        <a:prstGeom prst="roundRect">
          <a:avLst>
            <a:gd name="adj" fmla="val 10000"/>
          </a:avLst>
        </a:prstGeom>
        <a:solidFill>
          <a:srgbClr val="4F81BD"/>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7D88560-EAD3-400F-92D7-E7F752F84789}">
      <dsp:nvSpPr>
        <dsp:cNvPr id="0" name=""/>
        <dsp:cNvSpPr/>
      </dsp:nvSpPr>
      <dsp:spPr>
        <a:xfrm>
          <a:off x="5704370" y="1816748"/>
          <a:ext cx="1140051" cy="723932"/>
        </a:xfrm>
        <a:prstGeom prst="roundRect">
          <a:avLst>
            <a:gd name="adj" fmla="val 10000"/>
          </a:avLst>
        </a:prstGeom>
        <a:solidFill>
          <a:schemeClr val="lt1">
            <a:alpha val="90000"/>
            <a:hueOff val="0"/>
            <a:satOff val="0"/>
            <a:lumOff val="0"/>
            <a:alphaOff val="0"/>
          </a:schemeClr>
        </a:solidFill>
        <a:ln w="25400" cap="flat" cmpd="sng" algn="ctr">
          <a:solidFill>
            <a:srgbClr val="4F81BD"/>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pt-BR" sz="1100" kern="1200" dirty="0">
              <a:latin typeface="Arial" panose="020B0604020202020204" pitchFamily="34" charset="0"/>
              <a:cs typeface="Arial" panose="020B0604020202020204" pitchFamily="34" charset="0"/>
            </a:rPr>
            <a:t>Material</a:t>
          </a:r>
        </a:p>
      </dsp:txBody>
      <dsp:txXfrm>
        <a:off x="5725573" y="1837951"/>
        <a:ext cx="1097645" cy="681526"/>
      </dsp:txXfrm>
    </dsp:sp>
    <dsp:sp modelId="{0CF6884D-E419-4788-AEA8-231CD4B2DB68}">
      <dsp:nvSpPr>
        <dsp:cNvPr id="0" name=""/>
        <dsp:cNvSpPr/>
      </dsp:nvSpPr>
      <dsp:spPr>
        <a:xfrm>
          <a:off x="4881000" y="2751907"/>
          <a:ext cx="1140051" cy="723932"/>
        </a:xfrm>
        <a:prstGeom prst="roundRect">
          <a:avLst>
            <a:gd name="adj" fmla="val 10000"/>
          </a:avLst>
        </a:prstGeom>
        <a:solidFill>
          <a:srgbClr val="4F81BD"/>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3C6BBE4-76D5-46C7-8F4B-091C25ECF946}">
      <dsp:nvSpPr>
        <dsp:cNvPr id="0" name=""/>
        <dsp:cNvSpPr/>
      </dsp:nvSpPr>
      <dsp:spPr>
        <a:xfrm>
          <a:off x="5007672" y="2872245"/>
          <a:ext cx="1140051" cy="723932"/>
        </a:xfrm>
        <a:prstGeom prst="roundRect">
          <a:avLst>
            <a:gd name="adj" fmla="val 10000"/>
          </a:avLst>
        </a:prstGeom>
        <a:solidFill>
          <a:schemeClr val="lt1">
            <a:alpha val="90000"/>
            <a:hueOff val="0"/>
            <a:satOff val="0"/>
            <a:lumOff val="0"/>
            <a:alphaOff val="0"/>
          </a:schemeClr>
        </a:solidFill>
        <a:ln w="25400" cap="flat" cmpd="sng" algn="ctr">
          <a:solidFill>
            <a:srgbClr val="4F81BD"/>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pt-BR" sz="1100" kern="1200" dirty="0">
              <a:latin typeface="Arial" panose="020B0604020202020204" pitchFamily="34" charset="0"/>
              <a:cs typeface="Arial" panose="020B0604020202020204" pitchFamily="34" charset="0"/>
            </a:rPr>
            <a:t>Cimento</a:t>
          </a:r>
        </a:p>
      </dsp:txBody>
      <dsp:txXfrm>
        <a:off x="5028875" y="2893448"/>
        <a:ext cx="1097645" cy="681526"/>
      </dsp:txXfrm>
    </dsp:sp>
    <dsp:sp modelId="{BF040EAF-2437-494D-A1F8-1D47D48D95C8}">
      <dsp:nvSpPr>
        <dsp:cNvPr id="0" name=""/>
        <dsp:cNvSpPr/>
      </dsp:nvSpPr>
      <dsp:spPr>
        <a:xfrm>
          <a:off x="6274396" y="2751907"/>
          <a:ext cx="1140051" cy="723932"/>
        </a:xfrm>
        <a:prstGeom prst="roundRect">
          <a:avLst>
            <a:gd name="adj" fmla="val 10000"/>
          </a:avLst>
        </a:prstGeom>
        <a:solidFill>
          <a:srgbClr val="4F81BD"/>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2156928-687D-4CAE-BB03-675C369B100A}">
      <dsp:nvSpPr>
        <dsp:cNvPr id="0" name=""/>
        <dsp:cNvSpPr/>
      </dsp:nvSpPr>
      <dsp:spPr>
        <a:xfrm>
          <a:off x="6401068" y="2872245"/>
          <a:ext cx="1140051" cy="723932"/>
        </a:xfrm>
        <a:prstGeom prst="roundRect">
          <a:avLst>
            <a:gd name="adj" fmla="val 10000"/>
          </a:avLst>
        </a:prstGeom>
        <a:solidFill>
          <a:schemeClr val="lt1">
            <a:alpha val="90000"/>
            <a:hueOff val="0"/>
            <a:satOff val="0"/>
            <a:lumOff val="0"/>
            <a:alphaOff val="0"/>
          </a:schemeClr>
        </a:solidFill>
        <a:ln w="25400" cap="flat" cmpd="sng" algn="ctr">
          <a:solidFill>
            <a:srgbClr val="4F81BD"/>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pt-BR" sz="1100" kern="1200" dirty="0">
              <a:latin typeface="Arial" panose="020B0604020202020204" pitchFamily="34" charset="0"/>
              <a:cs typeface="Arial" panose="020B0604020202020204" pitchFamily="34" charset="0"/>
            </a:rPr>
            <a:t>Areia</a:t>
          </a:r>
        </a:p>
      </dsp:txBody>
      <dsp:txXfrm>
        <a:off x="6422271" y="2893448"/>
        <a:ext cx="1097645" cy="681526"/>
      </dsp:txXfrm>
    </dsp:sp>
    <dsp:sp modelId="{AF38AEA5-8EBF-4AFD-B124-25EE58B95DBA}">
      <dsp:nvSpPr>
        <dsp:cNvPr id="0" name=""/>
        <dsp:cNvSpPr/>
      </dsp:nvSpPr>
      <dsp:spPr>
        <a:xfrm>
          <a:off x="9061187" y="1696409"/>
          <a:ext cx="1140051" cy="723932"/>
        </a:xfrm>
        <a:prstGeom prst="roundRect">
          <a:avLst>
            <a:gd name="adj" fmla="val 10000"/>
          </a:avLst>
        </a:prstGeom>
        <a:solidFill>
          <a:srgbClr val="4F81BD"/>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3FDEA4C-E509-4C67-B476-16D6094ADDD5}">
      <dsp:nvSpPr>
        <dsp:cNvPr id="0" name=""/>
        <dsp:cNvSpPr/>
      </dsp:nvSpPr>
      <dsp:spPr>
        <a:xfrm>
          <a:off x="9187860" y="1816748"/>
          <a:ext cx="1140051" cy="723932"/>
        </a:xfrm>
        <a:prstGeom prst="roundRect">
          <a:avLst>
            <a:gd name="adj" fmla="val 10000"/>
          </a:avLst>
        </a:prstGeom>
        <a:solidFill>
          <a:schemeClr val="lt1">
            <a:alpha val="90000"/>
            <a:hueOff val="0"/>
            <a:satOff val="0"/>
            <a:lumOff val="0"/>
            <a:alphaOff val="0"/>
          </a:schemeClr>
        </a:solidFill>
        <a:ln w="25400" cap="flat" cmpd="sng" algn="ctr">
          <a:solidFill>
            <a:srgbClr val="4F81BD"/>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pt-BR" sz="1100" kern="1200" dirty="0">
              <a:latin typeface="Arial" panose="020B0604020202020204" pitchFamily="34" charset="0"/>
              <a:cs typeface="Arial" panose="020B0604020202020204" pitchFamily="34" charset="0"/>
            </a:rPr>
            <a:t>Pessoal</a:t>
          </a:r>
        </a:p>
      </dsp:txBody>
      <dsp:txXfrm>
        <a:off x="9209063" y="1837951"/>
        <a:ext cx="1097645" cy="681526"/>
      </dsp:txXfrm>
    </dsp:sp>
    <dsp:sp modelId="{A47AC0FA-A95F-4585-A8EE-E1D4FC887D13}">
      <dsp:nvSpPr>
        <dsp:cNvPr id="0" name=""/>
        <dsp:cNvSpPr/>
      </dsp:nvSpPr>
      <dsp:spPr>
        <a:xfrm>
          <a:off x="7667791" y="2751907"/>
          <a:ext cx="1140051" cy="723932"/>
        </a:xfrm>
        <a:prstGeom prst="roundRect">
          <a:avLst>
            <a:gd name="adj" fmla="val 10000"/>
          </a:avLst>
        </a:prstGeom>
        <a:solidFill>
          <a:srgbClr val="4F81BD"/>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62E422F-22E0-4142-BE13-1EE17BD0B4D1}">
      <dsp:nvSpPr>
        <dsp:cNvPr id="0" name=""/>
        <dsp:cNvSpPr/>
      </dsp:nvSpPr>
      <dsp:spPr>
        <a:xfrm>
          <a:off x="7794464" y="2872245"/>
          <a:ext cx="1140051" cy="723932"/>
        </a:xfrm>
        <a:prstGeom prst="roundRect">
          <a:avLst>
            <a:gd name="adj" fmla="val 10000"/>
          </a:avLst>
        </a:prstGeom>
        <a:solidFill>
          <a:schemeClr val="lt1">
            <a:alpha val="90000"/>
            <a:hueOff val="0"/>
            <a:satOff val="0"/>
            <a:lumOff val="0"/>
            <a:alphaOff val="0"/>
          </a:schemeClr>
        </a:solidFill>
        <a:ln w="25400" cap="flat" cmpd="sng" algn="ctr">
          <a:solidFill>
            <a:srgbClr val="4F81BD"/>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pt-BR" sz="1100" kern="1200" dirty="0">
              <a:latin typeface="Arial" panose="020B0604020202020204" pitchFamily="34" charset="0"/>
              <a:cs typeface="Arial" panose="020B0604020202020204" pitchFamily="34" charset="0"/>
            </a:rPr>
            <a:t>Engenheiro Civil</a:t>
          </a:r>
        </a:p>
      </dsp:txBody>
      <dsp:txXfrm>
        <a:off x="7815667" y="2893448"/>
        <a:ext cx="1097645" cy="681526"/>
      </dsp:txXfrm>
    </dsp:sp>
    <dsp:sp modelId="{EC13F581-A314-463A-B4AC-97BAE9C844D2}">
      <dsp:nvSpPr>
        <dsp:cNvPr id="0" name=""/>
        <dsp:cNvSpPr/>
      </dsp:nvSpPr>
      <dsp:spPr>
        <a:xfrm>
          <a:off x="6971094" y="3807404"/>
          <a:ext cx="1140051" cy="723932"/>
        </a:xfrm>
        <a:prstGeom prst="roundRect">
          <a:avLst>
            <a:gd name="adj" fmla="val 10000"/>
          </a:avLst>
        </a:prstGeom>
        <a:solidFill>
          <a:srgbClr val="4F81BD"/>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AE21B4F-2D5A-4692-9DF8-23685F76F49C}">
      <dsp:nvSpPr>
        <dsp:cNvPr id="0" name=""/>
        <dsp:cNvSpPr/>
      </dsp:nvSpPr>
      <dsp:spPr>
        <a:xfrm>
          <a:off x="7097766" y="3927743"/>
          <a:ext cx="1140051" cy="723932"/>
        </a:xfrm>
        <a:prstGeom prst="roundRect">
          <a:avLst>
            <a:gd name="adj" fmla="val 10000"/>
          </a:avLst>
        </a:prstGeom>
        <a:solidFill>
          <a:schemeClr val="lt1">
            <a:alpha val="90000"/>
            <a:hueOff val="0"/>
            <a:satOff val="0"/>
            <a:lumOff val="0"/>
            <a:alphaOff val="0"/>
          </a:schemeClr>
        </a:solidFill>
        <a:ln w="25400" cap="flat" cmpd="sng" algn="ctr">
          <a:solidFill>
            <a:srgbClr val="4F81BD"/>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pt-BR" sz="1100" kern="1200" dirty="0">
              <a:latin typeface="Arial" panose="020B0604020202020204" pitchFamily="34" charset="0"/>
              <a:cs typeface="Arial" panose="020B0604020202020204" pitchFamily="34" charset="0"/>
            </a:rPr>
            <a:t>Pleno</a:t>
          </a:r>
        </a:p>
      </dsp:txBody>
      <dsp:txXfrm>
        <a:off x="7118969" y="3948946"/>
        <a:ext cx="1097645" cy="681526"/>
      </dsp:txXfrm>
    </dsp:sp>
    <dsp:sp modelId="{1C0AE0CE-F7F0-47D6-90C7-72A2757B65A8}">
      <dsp:nvSpPr>
        <dsp:cNvPr id="0" name=""/>
        <dsp:cNvSpPr/>
      </dsp:nvSpPr>
      <dsp:spPr>
        <a:xfrm>
          <a:off x="8364489" y="3807404"/>
          <a:ext cx="1140051" cy="723932"/>
        </a:xfrm>
        <a:prstGeom prst="roundRect">
          <a:avLst>
            <a:gd name="adj" fmla="val 10000"/>
          </a:avLst>
        </a:prstGeom>
        <a:solidFill>
          <a:srgbClr val="4F81BD"/>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A0BFDAE-367C-40BC-A140-C875C48E9CB6}">
      <dsp:nvSpPr>
        <dsp:cNvPr id="0" name=""/>
        <dsp:cNvSpPr/>
      </dsp:nvSpPr>
      <dsp:spPr>
        <a:xfrm>
          <a:off x="8491162" y="3927743"/>
          <a:ext cx="1140051" cy="723932"/>
        </a:xfrm>
        <a:prstGeom prst="roundRect">
          <a:avLst>
            <a:gd name="adj" fmla="val 10000"/>
          </a:avLst>
        </a:prstGeom>
        <a:solidFill>
          <a:schemeClr val="lt1">
            <a:alpha val="90000"/>
            <a:hueOff val="0"/>
            <a:satOff val="0"/>
            <a:lumOff val="0"/>
            <a:alphaOff val="0"/>
          </a:schemeClr>
        </a:solidFill>
        <a:ln w="25400" cap="flat" cmpd="sng" algn="ctr">
          <a:solidFill>
            <a:srgbClr val="4F81BD"/>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pt-BR" sz="1100" kern="1200" dirty="0">
              <a:latin typeface="Arial" panose="020B0604020202020204" pitchFamily="34" charset="0"/>
              <a:cs typeface="Arial" panose="020B0604020202020204" pitchFamily="34" charset="0"/>
            </a:rPr>
            <a:t>Júnior</a:t>
          </a:r>
        </a:p>
      </dsp:txBody>
      <dsp:txXfrm>
        <a:off x="8512365" y="3948946"/>
        <a:ext cx="1097645" cy="681526"/>
      </dsp:txXfrm>
    </dsp:sp>
    <dsp:sp modelId="{8DEFE081-061D-4AC5-A35C-609E28AE4898}">
      <dsp:nvSpPr>
        <dsp:cNvPr id="0" name=""/>
        <dsp:cNvSpPr/>
      </dsp:nvSpPr>
      <dsp:spPr>
        <a:xfrm>
          <a:off x="9061187" y="2751907"/>
          <a:ext cx="1140051" cy="723932"/>
        </a:xfrm>
        <a:prstGeom prst="roundRect">
          <a:avLst>
            <a:gd name="adj" fmla="val 10000"/>
          </a:avLst>
        </a:prstGeom>
        <a:solidFill>
          <a:srgbClr val="4F81BD"/>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B8D2CD8-6AAE-4A28-BD3B-3A1CB3B44549}">
      <dsp:nvSpPr>
        <dsp:cNvPr id="0" name=""/>
        <dsp:cNvSpPr/>
      </dsp:nvSpPr>
      <dsp:spPr>
        <a:xfrm>
          <a:off x="9187860" y="2872245"/>
          <a:ext cx="1140051" cy="723932"/>
        </a:xfrm>
        <a:prstGeom prst="roundRect">
          <a:avLst>
            <a:gd name="adj" fmla="val 10000"/>
          </a:avLst>
        </a:prstGeom>
        <a:solidFill>
          <a:schemeClr val="lt1">
            <a:alpha val="90000"/>
            <a:hueOff val="0"/>
            <a:satOff val="0"/>
            <a:lumOff val="0"/>
            <a:alphaOff val="0"/>
          </a:schemeClr>
        </a:solidFill>
        <a:ln w="25400" cap="flat" cmpd="sng" algn="ctr">
          <a:solidFill>
            <a:srgbClr val="4F81BD"/>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pt-BR" sz="1100" kern="1200" dirty="0">
              <a:latin typeface="Arial" panose="020B0604020202020204" pitchFamily="34" charset="0"/>
              <a:cs typeface="Arial" panose="020B0604020202020204" pitchFamily="34" charset="0"/>
            </a:rPr>
            <a:t>Pedreiro</a:t>
          </a:r>
        </a:p>
      </dsp:txBody>
      <dsp:txXfrm>
        <a:off x="9209063" y="2893448"/>
        <a:ext cx="1097645" cy="681526"/>
      </dsp:txXfrm>
    </dsp:sp>
    <dsp:sp modelId="{96FB3AF8-1F78-4C39-9A75-A02C1BC47694}">
      <dsp:nvSpPr>
        <dsp:cNvPr id="0" name=""/>
        <dsp:cNvSpPr/>
      </dsp:nvSpPr>
      <dsp:spPr>
        <a:xfrm>
          <a:off x="10454583" y="2751907"/>
          <a:ext cx="1140051" cy="723932"/>
        </a:xfrm>
        <a:prstGeom prst="roundRect">
          <a:avLst>
            <a:gd name="adj" fmla="val 10000"/>
          </a:avLst>
        </a:prstGeom>
        <a:solidFill>
          <a:srgbClr val="4F81BD"/>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97FB560-16F1-493E-8642-C175B39CAD9B}">
      <dsp:nvSpPr>
        <dsp:cNvPr id="0" name=""/>
        <dsp:cNvSpPr/>
      </dsp:nvSpPr>
      <dsp:spPr>
        <a:xfrm>
          <a:off x="10581255" y="2872245"/>
          <a:ext cx="1140051" cy="723932"/>
        </a:xfrm>
        <a:prstGeom prst="roundRect">
          <a:avLst>
            <a:gd name="adj" fmla="val 10000"/>
          </a:avLst>
        </a:prstGeom>
        <a:solidFill>
          <a:schemeClr val="lt1">
            <a:alpha val="90000"/>
            <a:hueOff val="0"/>
            <a:satOff val="0"/>
            <a:lumOff val="0"/>
            <a:alphaOff val="0"/>
          </a:schemeClr>
        </a:solidFill>
        <a:ln w="25400" cap="flat" cmpd="sng" algn="ctr">
          <a:solidFill>
            <a:srgbClr val="4F81BD"/>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pt-BR" sz="1100" kern="1200" dirty="0">
              <a:latin typeface="Arial" panose="020B0604020202020204" pitchFamily="34" charset="0"/>
              <a:cs typeface="Arial" panose="020B0604020202020204" pitchFamily="34" charset="0"/>
            </a:rPr>
            <a:t>Servente</a:t>
          </a:r>
        </a:p>
      </dsp:txBody>
      <dsp:txXfrm>
        <a:off x="10602458" y="2893448"/>
        <a:ext cx="1097645" cy="681526"/>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02AF98-7C31-49CF-A724-029539A15540}">
      <dsp:nvSpPr>
        <dsp:cNvPr id="0" name=""/>
        <dsp:cNvSpPr/>
      </dsp:nvSpPr>
      <dsp:spPr>
        <a:xfrm>
          <a:off x="1752" y="1886297"/>
          <a:ext cx="2323404" cy="2323404"/>
        </a:xfrm>
        <a:prstGeom prst="ellipse">
          <a:avLst/>
        </a:prstGeom>
        <a:solidFill>
          <a:srgbClr val="FF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r>
            <a:rPr lang="pt-BR" sz="3600" kern="1200" dirty="0">
              <a:latin typeface="Verdana" panose="020B0604030504040204" pitchFamily="34" charset="0"/>
              <a:ea typeface="Verdana" panose="020B0604030504040204" pitchFamily="34" charset="0"/>
              <a:cs typeface="Verdana" panose="020B0604030504040204" pitchFamily="34" charset="0"/>
            </a:rPr>
            <a:t>CAPEX</a:t>
          </a:r>
        </a:p>
      </dsp:txBody>
      <dsp:txXfrm>
        <a:off x="342007" y="2226552"/>
        <a:ext cx="1642894" cy="1642894"/>
      </dsp:txXfrm>
    </dsp:sp>
    <dsp:sp modelId="{36C59160-5076-4485-9411-B14E3FA99E41}">
      <dsp:nvSpPr>
        <dsp:cNvPr id="0" name=""/>
        <dsp:cNvSpPr/>
      </dsp:nvSpPr>
      <dsp:spPr>
        <a:xfrm>
          <a:off x="2513818" y="2374212"/>
          <a:ext cx="1347574" cy="1347574"/>
        </a:xfrm>
        <a:prstGeom prst="mathPlus">
          <a:avLst/>
        </a:prstGeom>
        <a:solidFill>
          <a:schemeClr val="accent2"/>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77900">
            <a:lnSpc>
              <a:spcPct val="90000"/>
            </a:lnSpc>
            <a:spcBef>
              <a:spcPct val="0"/>
            </a:spcBef>
            <a:spcAft>
              <a:spcPct val="35000"/>
            </a:spcAft>
            <a:buNone/>
          </a:pPr>
          <a:endParaRPr lang="pt-BR" sz="2200" kern="1200"/>
        </a:p>
      </dsp:txBody>
      <dsp:txXfrm>
        <a:off x="2692439" y="2889524"/>
        <a:ext cx="990332" cy="316950"/>
      </dsp:txXfrm>
    </dsp:sp>
    <dsp:sp modelId="{BAEBC152-F3B6-4143-96D8-C9C28FE27723}">
      <dsp:nvSpPr>
        <dsp:cNvPr id="0" name=""/>
        <dsp:cNvSpPr/>
      </dsp:nvSpPr>
      <dsp:spPr>
        <a:xfrm>
          <a:off x="4050053" y="1886297"/>
          <a:ext cx="2323404" cy="2323404"/>
        </a:xfrm>
        <a:prstGeom prst="ellipse">
          <a:avLst/>
        </a:prstGeom>
        <a:solidFill>
          <a:schemeClr val="accent3">
            <a:lumMod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r>
            <a:rPr lang="pt-BR" sz="3600" kern="1200" dirty="0">
              <a:latin typeface="Verdana" panose="020B0604030504040204" pitchFamily="34" charset="0"/>
              <a:ea typeface="Verdana" panose="020B0604030504040204" pitchFamily="34" charset="0"/>
              <a:cs typeface="Verdana" panose="020B0604030504040204" pitchFamily="34" charset="0"/>
            </a:rPr>
            <a:t>OPEX</a:t>
          </a:r>
        </a:p>
      </dsp:txBody>
      <dsp:txXfrm>
        <a:off x="4390308" y="2226552"/>
        <a:ext cx="1642894" cy="1642894"/>
      </dsp:txXfrm>
    </dsp:sp>
    <dsp:sp modelId="{B7EFB55F-EFCB-476E-B645-922B7AA8CBF3}">
      <dsp:nvSpPr>
        <dsp:cNvPr id="0" name=""/>
        <dsp:cNvSpPr/>
      </dsp:nvSpPr>
      <dsp:spPr>
        <a:xfrm>
          <a:off x="6562118" y="2374212"/>
          <a:ext cx="1347574" cy="1347574"/>
        </a:xfrm>
        <a:prstGeom prst="mathEqual">
          <a:avLst/>
        </a:prstGeom>
        <a:solidFill>
          <a:schemeClr val="accent3">
            <a:lumMod val="75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289050">
            <a:lnSpc>
              <a:spcPct val="90000"/>
            </a:lnSpc>
            <a:spcBef>
              <a:spcPct val="0"/>
            </a:spcBef>
            <a:spcAft>
              <a:spcPct val="35000"/>
            </a:spcAft>
            <a:buNone/>
          </a:pPr>
          <a:endParaRPr lang="pt-BR" sz="2900" kern="1200"/>
        </a:p>
      </dsp:txBody>
      <dsp:txXfrm>
        <a:off x="6740739" y="2651812"/>
        <a:ext cx="990332" cy="792374"/>
      </dsp:txXfrm>
    </dsp:sp>
    <dsp:sp modelId="{28644C1C-BA58-4CFC-B33F-1CE6D63E9EB4}">
      <dsp:nvSpPr>
        <dsp:cNvPr id="0" name=""/>
        <dsp:cNvSpPr/>
      </dsp:nvSpPr>
      <dsp:spPr>
        <a:xfrm>
          <a:off x="8098354" y="1886297"/>
          <a:ext cx="2323404" cy="2323404"/>
        </a:xfrm>
        <a:prstGeom prst="ellipse">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r>
            <a:rPr lang="pt-BR" sz="3600" kern="1200" dirty="0">
              <a:latin typeface="Verdana" panose="020B0604030504040204" pitchFamily="34" charset="0"/>
              <a:ea typeface="Verdana" panose="020B0604030504040204" pitchFamily="34" charset="0"/>
              <a:cs typeface="Verdana" panose="020B0604030504040204" pitchFamily="34" charset="0"/>
            </a:rPr>
            <a:t>TCO</a:t>
          </a:r>
        </a:p>
      </dsp:txBody>
      <dsp:txXfrm>
        <a:off x="8438609" y="2226552"/>
        <a:ext cx="1642894" cy="164289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480F8E-2103-401F-8E9C-3812EADD3768}">
      <dsp:nvSpPr>
        <dsp:cNvPr id="0" name=""/>
        <dsp:cNvSpPr/>
      </dsp:nvSpPr>
      <dsp:spPr>
        <a:xfrm rot="10800000">
          <a:off x="4464243" y="0"/>
          <a:ext cx="11581253" cy="1363080"/>
        </a:xfrm>
        <a:prstGeom prst="homePlate">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1080" tIns="106680" rIns="199136" bIns="106680" numCol="1" spcCol="1270" anchor="ctr" anchorCtr="0">
          <a:noAutofit/>
        </a:bodyPr>
        <a:lstStyle/>
        <a:p>
          <a:pPr marL="0" lvl="0" indent="0" algn="l" defTabSz="1244600">
            <a:lnSpc>
              <a:spcPct val="90000"/>
            </a:lnSpc>
            <a:spcBef>
              <a:spcPct val="0"/>
            </a:spcBef>
            <a:spcAft>
              <a:spcPct val="35000"/>
            </a:spcAft>
            <a:buNone/>
          </a:pPr>
          <a:r>
            <a:rPr lang="pt-BR" sz="2800" b="1" kern="1200" dirty="0">
              <a:latin typeface="+mn-lt"/>
              <a:ea typeface="Verdana" panose="020B0604030504040204" pitchFamily="34" charset="0"/>
              <a:cs typeface="Verdana" panose="020B0604030504040204" pitchFamily="34" charset="0"/>
            </a:rPr>
            <a:t>Benefício</a:t>
          </a:r>
          <a:r>
            <a:rPr lang="pt-BR" sz="2800" kern="1200" dirty="0">
              <a:latin typeface="+mn-lt"/>
              <a:ea typeface="Verdana" panose="020B0604030504040204" pitchFamily="34" charset="0"/>
              <a:cs typeface="Verdana" panose="020B0604030504040204" pitchFamily="34" charset="0"/>
            </a:rPr>
            <a:t> – Fornecer orientação e instruções sobre como </a:t>
          </a:r>
          <a:r>
            <a:rPr lang="pt-BR" sz="2800" kern="1200">
              <a:latin typeface="+mn-lt"/>
              <a:ea typeface="Verdana" panose="020B0604030504040204" pitchFamily="34" charset="0"/>
              <a:cs typeface="Verdana" panose="020B0604030504040204" pitchFamily="34" charset="0"/>
            </a:rPr>
            <a:t>o cronograma será gerenciado </a:t>
          </a:r>
          <a:r>
            <a:rPr lang="pt-BR" sz="2800" kern="1200" dirty="0">
              <a:latin typeface="+mn-lt"/>
              <a:ea typeface="Verdana" panose="020B0604030504040204" pitchFamily="34" charset="0"/>
              <a:cs typeface="Verdana" panose="020B0604030504040204" pitchFamily="34" charset="0"/>
            </a:rPr>
            <a:t>ao longo de todo o projeto</a:t>
          </a:r>
        </a:p>
      </dsp:txBody>
      <dsp:txXfrm rot="10800000">
        <a:off x="4805013" y="0"/>
        <a:ext cx="11240483" cy="1363080"/>
      </dsp:txXfrm>
    </dsp:sp>
    <dsp:sp modelId="{15133211-2EE8-4DE1-A613-715C7C252194}">
      <dsp:nvSpPr>
        <dsp:cNvPr id="0" name=""/>
        <dsp:cNvSpPr/>
      </dsp:nvSpPr>
      <dsp:spPr>
        <a:xfrm>
          <a:off x="3180639" y="0"/>
          <a:ext cx="1363080" cy="1363080"/>
        </a:xfrm>
        <a:prstGeom prst="ellipse">
          <a:avLst/>
        </a:prstGeom>
        <a:blipFill rotWithShape="1">
          <a:blip xmlns:r="http://schemas.openxmlformats.org/officeDocument/2006/relationships" r:embed="rId1"/>
          <a:stretch>
            <a:fillRect/>
          </a:stretch>
        </a:blip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480F8E-2103-401F-8E9C-3812EADD3768}">
      <dsp:nvSpPr>
        <dsp:cNvPr id="0" name=""/>
        <dsp:cNvSpPr/>
      </dsp:nvSpPr>
      <dsp:spPr>
        <a:xfrm rot="10800000">
          <a:off x="3836832" y="0"/>
          <a:ext cx="12417800" cy="1363080"/>
        </a:xfrm>
        <a:prstGeom prst="homePlate">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1080" tIns="91440" rIns="170688" bIns="91440" numCol="1" spcCol="1270" anchor="ctr" anchorCtr="0">
          <a:noAutofit/>
        </a:bodyPr>
        <a:lstStyle/>
        <a:p>
          <a:pPr marL="0" lvl="0" indent="0" algn="l" defTabSz="1066800">
            <a:lnSpc>
              <a:spcPct val="90000"/>
            </a:lnSpc>
            <a:spcBef>
              <a:spcPct val="0"/>
            </a:spcBef>
            <a:spcAft>
              <a:spcPct val="35000"/>
            </a:spcAft>
            <a:buNone/>
          </a:pPr>
          <a:r>
            <a:rPr lang="pt-BR" sz="2400" b="1" kern="1200" dirty="0">
              <a:latin typeface="+mn-lt"/>
              <a:ea typeface="Verdana" panose="020B0604030504040204" pitchFamily="34" charset="0"/>
              <a:cs typeface="Verdana" panose="020B0604030504040204" pitchFamily="34" charset="0"/>
            </a:rPr>
            <a:t>Benefício</a:t>
          </a:r>
          <a:r>
            <a:rPr lang="pt-BR" sz="2400" kern="1200" dirty="0">
              <a:latin typeface="+mn-lt"/>
              <a:ea typeface="Verdana" panose="020B0604030504040204" pitchFamily="34" charset="0"/>
              <a:cs typeface="Verdana" panose="020B0604030504040204" pitchFamily="34" charset="0"/>
            </a:rPr>
            <a:t> – Divisão dos pacotes de trabalho em atividades que fornecem uma base para estimar, programar, executar, monitorar e controlar os trabalhos do projeto.</a:t>
          </a:r>
        </a:p>
      </dsp:txBody>
      <dsp:txXfrm rot="10800000">
        <a:off x="4177602" y="0"/>
        <a:ext cx="12077030" cy="1363080"/>
      </dsp:txXfrm>
    </dsp:sp>
    <dsp:sp modelId="{15133211-2EE8-4DE1-A613-715C7C252194}">
      <dsp:nvSpPr>
        <dsp:cNvPr id="0" name=""/>
        <dsp:cNvSpPr/>
      </dsp:nvSpPr>
      <dsp:spPr>
        <a:xfrm>
          <a:off x="2971502" y="0"/>
          <a:ext cx="1363080" cy="1363080"/>
        </a:xfrm>
        <a:prstGeom prst="ellipse">
          <a:avLst/>
        </a:prstGeom>
        <a:blipFill rotWithShape="1">
          <a:blip xmlns:r="http://schemas.openxmlformats.org/officeDocument/2006/relationships" r:embed="rId1"/>
          <a:stretch>
            <a:fillRect/>
          </a:stretch>
        </a:blip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2D5A398-C100-4685-88EF-556FB87D8FDA}">
      <dsp:nvSpPr>
        <dsp:cNvPr id="0" name=""/>
        <dsp:cNvSpPr/>
      </dsp:nvSpPr>
      <dsp:spPr>
        <a:xfrm>
          <a:off x="3307655" y="2024753"/>
          <a:ext cx="250770" cy="1956012"/>
        </a:xfrm>
        <a:custGeom>
          <a:avLst/>
          <a:gdLst/>
          <a:ahLst/>
          <a:cxnLst/>
          <a:rect l="0" t="0" r="0" b="0"/>
          <a:pathLst>
            <a:path>
              <a:moveTo>
                <a:pt x="0" y="0"/>
              </a:moveTo>
              <a:lnTo>
                <a:pt x="0" y="1956012"/>
              </a:lnTo>
              <a:lnTo>
                <a:pt x="250770" y="1956012"/>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4C46AD2-595C-449D-9F41-2172A319E7B5}">
      <dsp:nvSpPr>
        <dsp:cNvPr id="0" name=""/>
        <dsp:cNvSpPr/>
      </dsp:nvSpPr>
      <dsp:spPr>
        <a:xfrm>
          <a:off x="3307655" y="2024753"/>
          <a:ext cx="250770" cy="769030"/>
        </a:xfrm>
        <a:custGeom>
          <a:avLst/>
          <a:gdLst/>
          <a:ahLst/>
          <a:cxnLst/>
          <a:rect l="0" t="0" r="0" b="0"/>
          <a:pathLst>
            <a:path>
              <a:moveTo>
                <a:pt x="0" y="0"/>
              </a:moveTo>
              <a:lnTo>
                <a:pt x="0" y="769030"/>
              </a:lnTo>
              <a:lnTo>
                <a:pt x="250770" y="769030"/>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41FE373-55F5-4267-96DD-B6A041BCB7D3}">
      <dsp:nvSpPr>
        <dsp:cNvPr id="0" name=""/>
        <dsp:cNvSpPr/>
      </dsp:nvSpPr>
      <dsp:spPr>
        <a:xfrm>
          <a:off x="2964935" y="837771"/>
          <a:ext cx="1011442" cy="351079"/>
        </a:xfrm>
        <a:custGeom>
          <a:avLst/>
          <a:gdLst/>
          <a:ahLst/>
          <a:cxnLst/>
          <a:rect l="0" t="0" r="0" b="0"/>
          <a:pathLst>
            <a:path>
              <a:moveTo>
                <a:pt x="0" y="0"/>
              </a:moveTo>
              <a:lnTo>
                <a:pt x="0" y="175539"/>
              </a:lnTo>
              <a:lnTo>
                <a:pt x="1011442" y="175539"/>
              </a:lnTo>
              <a:lnTo>
                <a:pt x="1011442" y="35107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FBDD07E-49A0-4BE5-8850-28F026A5F58F}">
      <dsp:nvSpPr>
        <dsp:cNvPr id="0" name=""/>
        <dsp:cNvSpPr/>
      </dsp:nvSpPr>
      <dsp:spPr>
        <a:xfrm>
          <a:off x="1953493" y="837771"/>
          <a:ext cx="1011442" cy="351079"/>
        </a:xfrm>
        <a:custGeom>
          <a:avLst/>
          <a:gdLst/>
          <a:ahLst/>
          <a:cxnLst/>
          <a:rect l="0" t="0" r="0" b="0"/>
          <a:pathLst>
            <a:path>
              <a:moveTo>
                <a:pt x="1011442" y="0"/>
              </a:moveTo>
              <a:lnTo>
                <a:pt x="1011442" y="175539"/>
              </a:lnTo>
              <a:lnTo>
                <a:pt x="0" y="175539"/>
              </a:lnTo>
              <a:lnTo>
                <a:pt x="0" y="35107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1976F67-6664-4F21-BC31-18B78931BDAC}">
      <dsp:nvSpPr>
        <dsp:cNvPr id="0" name=""/>
        <dsp:cNvSpPr/>
      </dsp:nvSpPr>
      <dsp:spPr>
        <a:xfrm>
          <a:off x="2129033" y="1869"/>
          <a:ext cx="1671805" cy="835902"/>
        </a:xfrm>
        <a:prstGeom prst="rect">
          <a:avLst/>
        </a:prstGeom>
        <a:solidFill>
          <a:schemeClr val="lt1">
            <a:hueOff val="0"/>
            <a:satOff val="0"/>
            <a:lumOff val="0"/>
            <a:alphaOff val="0"/>
          </a:schemeClr>
        </a:solidFill>
        <a:ln w="38100" cap="flat" cmpd="sng" algn="ctr">
          <a:solidFill>
            <a:schemeClr val="accent2">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pt-BR" sz="2400" b="1" kern="1200" dirty="0">
              <a:latin typeface="+mn-lt"/>
              <a:cs typeface="Arial" pitchFamily="34" charset="0"/>
            </a:rPr>
            <a:t>Projeto</a:t>
          </a:r>
        </a:p>
      </dsp:txBody>
      <dsp:txXfrm>
        <a:off x="2129033" y="1869"/>
        <a:ext cx="1671805" cy="835902"/>
      </dsp:txXfrm>
    </dsp:sp>
    <dsp:sp modelId="{47B04F8F-F070-42A0-8712-0BEB00D53010}">
      <dsp:nvSpPr>
        <dsp:cNvPr id="0" name=""/>
        <dsp:cNvSpPr/>
      </dsp:nvSpPr>
      <dsp:spPr>
        <a:xfrm>
          <a:off x="1117591" y="1188850"/>
          <a:ext cx="1671805" cy="835902"/>
        </a:xfrm>
        <a:prstGeom prst="rect">
          <a:avLst/>
        </a:prstGeom>
        <a:solidFill>
          <a:schemeClr val="lt1">
            <a:hueOff val="0"/>
            <a:satOff val="0"/>
            <a:lumOff val="0"/>
            <a:alphaOff val="0"/>
          </a:schemeClr>
        </a:solidFill>
        <a:ln w="38100" cap="flat" cmpd="sng" algn="ctr">
          <a:solidFill>
            <a:schemeClr val="accent2">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pt-BR" sz="2400" b="1" kern="1200" dirty="0">
              <a:latin typeface="+mn-lt"/>
              <a:cs typeface="Arial" pitchFamily="34" charset="0"/>
            </a:rPr>
            <a:t>Pacote 1</a:t>
          </a:r>
        </a:p>
      </dsp:txBody>
      <dsp:txXfrm>
        <a:off x="1117591" y="1188850"/>
        <a:ext cx="1671805" cy="835902"/>
      </dsp:txXfrm>
    </dsp:sp>
    <dsp:sp modelId="{F9D93BE6-749A-4A4C-A5B5-61514D914E72}">
      <dsp:nvSpPr>
        <dsp:cNvPr id="0" name=""/>
        <dsp:cNvSpPr/>
      </dsp:nvSpPr>
      <dsp:spPr>
        <a:xfrm>
          <a:off x="3140475" y="1188850"/>
          <a:ext cx="1671805" cy="835902"/>
        </a:xfrm>
        <a:prstGeom prst="rect">
          <a:avLst/>
        </a:prstGeom>
        <a:solidFill>
          <a:schemeClr val="lt1">
            <a:hueOff val="0"/>
            <a:satOff val="0"/>
            <a:lumOff val="0"/>
            <a:alphaOff val="0"/>
          </a:schemeClr>
        </a:solidFill>
        <a:ln w="38100" cap="flat" cmpd="sng" algn="ctr">
          <a:solidFill>
            <a:schemeClr val="accent2">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pt-BR" sz="2400" b="1" kern="1200" dirty="0">
              <a:latin typeface="+mn-lt"/>
              <a:cs typeface="Arial" pitchFamily="34" charset="0"/>
            </a:rPr>
            <a:t>Pacote 2</a:t>
          </a:r>
        </a:p>
      </dsp:txBody>
      <dsp:txXfrm>
        <a:off x="3140475" y="1188850"/>
        <a:ext cx="1671805" cy="835902"/>
      </dsp:txXfrm>
    </dsp:sp>
    <dsp:sp modelId="{F874B76F-9CCC-45DA-8E8A-2F10985D1A7A}">
      <dsp:nvSpPr>
        <dsp:cNvPr id="0" name=""/>
        <dsp:cNvSpPr/>
      </dsp:nvSpPr>
      <dsp:spPr>
        <a:xfrm>
          <a:off x="3558426" y="2375832"/>
          <a:ext cx="1671805" cy="835902"/>
        </a:xfrm>
        <a:prstGeom prst="rect">
          <a:avLst/>
        </a:prstGeom>
        <a:solidFill>
          <a:schemeClr val="lt1">
            <a:hueOff val="0"/>
            <a:satOff val="0"/>
            <a:lumOff val="0"/>
            <a:alphaOff val="0"/>
          </a:schemeClr>
        </a:solidFill>
        <a:ln w="38100" cap="flat" cmpd="sng" algn="ctr">
          <a:solidFill>
            <a:schemeClr val="accent2">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pt-BR" sz="2000" kern="1200" dirty="0">
              <a:latin typeface="+mn-lt"/>
              <a:cs typeface="Arial" panose="020B0604020202020204" pitchFamily="34" charset="0"/>
            </a:rPr>
            <a:t>Atividade 2.1</a:t>
          </a:r>
        </a:p>
      </dsp:txBody>
      <dsp:txXfrm>
        <a:off x="3558426" y="2375832"/>
        <a:ext cx="1671805" cy="835902"/>
      </dsp:txXfrm>
    </dsp:sp>
    <dsp:sp modelId="{7CFA0329-2A88-4C54-9A54-D82DFF97F437}">
      <dsp:nvSpPr>
        <dsp:cNvPr id="0" name=""/>
        <dsp:cNvSpPr/>
      </dsp:nvSpPr>
      <dsp:spPr>
        <a:xfrm>
          <a:off x="3558426" y="3562814"/>
          <a:ext cx="1671805" cy="835902"/>
        </a:xfrm>
        <a:prstGeom prst="flowChartDecision">
          <a:avLst/>
        </a:prstGeom>
        <a:solidFill>
          <a:schemeClr val="lt1">
            <a:hueOff val="0"/>
            <a:satOff val="0"/>
            <a:lumOff val="0"/>
            <a:alphaOff val="0"/>
          </a:schemeClr>
        </a:solidFill>
        <a:ln w="38100" cap="flat" cmpd="sng" algn="ctr">
          <a:solidFill>
            <a:schemeClr val="accent2">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pt-BR" sz="1800" kern="1200" dirty="0">
              <a:latin typeface="+mn-lt"/>
              <a:cs typeface="Arial" panose="020B0604020202020204" pitchFamily="34" charset="0"/>
            </a:rPr>
            <a:t>Marco 2</a:t>
          </a:r>
        </a:p>
      </dsp:txBody>
      <dsp:txXfrm>
        <a:off x="3976377" y="3771790"/>
        <a:ext cx="835903" cy="41795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480F8E-2103-401F-8E9C-3812EADD3768}">
      <dsp:nvSpPr>
        <dsp:cNvPr id="0" name=""/>
        <dsp:cNvSpPr/>
      </dsp:nvSpPr>
      <dsp:spPr>
        <a:xfrm rot="10800000">
          <a:off x="5284348" y="665"/>
          <a:ext cx="10487336" cy="1361748"/>
        </a:xfrm>
        <a:prstGeom prst="homePlate">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493" tIns="106680" rIns="199136" bIns="106680" numCol="1" spcCol="1270" anchor="ctr" anchorCtr="0">
          <a:noAutofit/>
        </a:bodyPr>
        <a:lstStyle/>
        <a:p>
          <a:pPr marL="0" lvl="0" indent="0" algn="l" defTabSz="1244600">
            <a:lnSpc>
              <a:spcPct val="90000"/>
            </a:lnSpc>
            <a:spcBef>
              <a:spcPct val="0"/>
            </a:spcBef>
            <a:spcAft>
              <a:spcPct val="35000"/>
            </a:spcAft>
            <a:buNone/>
          </a:pPr>
          <a:r>
            <a:rPr lang="pt-BR" sz="2800" b="1" kern="1200" dirty="0">
              <a:latin typeface="+mn-lt"/>
              <a:ea typeface="Verdana" panose="020B0604030504040204" pitchFamily="34" charset="0"/>
              <a:cs typeface="Verdana" panose="020B0604030504040204" pitchFamily="34" charset="0"/>
            </a:rPr>
            <a:t>Benefício</a:t>
          </a:r>
          <a:r>
            <a:rPr lang="pt-BR" sz="2800" kern="1200" dirty="0">
              <a:latin typeface="+mn-lt"/>
              <a:ea typeface="Verdana" panose="020B0604030504040204" pitchFamily="34" charset="0"/>
              <a:cs typeface="Verdana" panose="020B0604030504040204" pitchFamily="34" charset="0"/>
            </a:rPr>
            <a:t> – Definir a sequência lógica do trabalho afim de obter o mais alto nível de eficiência em face de todas as restrições do projeto.</a:t>
          </a:r>
        </a:p>
      </dsp:txBody>
      <dsp:txXfrm rot="10800000">
        <a:off x="5624785" y="665"/>
        <a:ext cx="10146899" cy="1361748"/>
      </dsp:txXfrm>
    </dsp:sp>
    <dsp:sp modelId="{15133211-2EE8-4DE1-A613-715C7C252194}">
      <dsp:nvSpPr>
        <dsp:cNvPr id="0" name=""/>
        <dsp:cNvSpPr/>
      </dsp:nvSpPr>
      <dsp:spPr>
        <a:xfrm>
          <a:off x="3454451" y="665"/>
          <a:ext cx="1361748" cy="1361748"/>
        </a:xfrm>
        <a:prstGeom prst="ellipse">
          <a:avLst/>
        </a:prstGeom>
        <a:blipFill rotWithShape="1">
          <a:blip xmlns:r="http://schemas.openxmlformats.org/officeDocument/2006/relationships" r:embed="rId1"/>
          <a:stretch>
            <a:fillRect/>
          </a:stretch>
        </a:blip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8482D0-B077-4668-AC88-8411D7CEE2E0}">
      <dsp:nvSpPr>
        <dsp:cNvPr id="0" name=""/>
        <dsp:cNvSpPr/>
      </dsp:nvSpPr>
      <dsp:spPr>
        <a:xfrm rot="5400000">
          <a:off x="5190904" y="-1809905"/>
          <a:ext cx="1458181" cy="5498859"/>
        </a:xfrm>
        <a:prstGeom prst="round2SameRect">
          <a:avLst/>
        </a:prstGeom>
        <a:solidFill>
          <a:schemeClr val="lt1">
            <a:alpha val="90000"/>
            <a:tint val="40000"/>
            <a:hueOff val="0"/>
            <a:satOff val="0"/>
            <a:lumOff val="0"/>
            <a:alphaOff val="0"/>
          </a:schemeClr>
        </a:solidFill>
        <a:ln w="9525" cap="flat" cmpd="sng" algn="ctr">
          <a:solidFill>
            <a:schemeClr val="accent1">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r>
            <a:rPr lang="pt-BR" sz="2000" b="1" kern="1200" dirty="0">
              <a:latin typeface="Arial" panose="020B0604020202020204" pitchFamily="34" charset="0"/>
              <a:cs typeface="Arial" panose="020B0604020202020204" pitchFamily="34" charset="0"/>
            </a:rPr>
            <a:t>A atividade sucessora só inicia após o término da predecessora. </a:t>
          </a:r>
        </a:p>
        <a:p>
          <a:pPr marL="228600" lvl="1" indent="-228600" algn="l" defTabSz="889000">
            <a:lnSpc>
              <a:spcPct val="90000"/>
            </a:lnSpc>
            <a:spcBef>
              <a:spcPct val="0"/>
            </a:spcBef>
            <a:spcAft>
              <a:spcPct val="15000"/>
            </a:spcAft>
            <a:buChar char="•"/>
          </a:pPr>
          <a:r>
            <a:rPr lang="pt-BR" sz="2000" kern="1200" dirty="0">
              <a:latin typeface="Arial" panose="020B0604020202020204" pitchFamily="34" charset="0"/>
              <a:cs typeface="Arial" panose="020B0604020202020204" pitchFamily="34" charset="0"/>
            </a:rPr>
            <a:t>Exemplo: construir uma parede e depois pintá-la.</a:t>
          </a:r>
        </a:p>
      </dsp:txBody>
      <dsp:txXfrm rot="-5400000">
        <a:off x="3170566" y="281616"/>
        <a:ext cx="5427676" cy="1315815"/>
      </dsp:txXfrm>
    </dsp:sp>
    <dsp:sp modelId="{92710499-BC9C-4106-9519-89F0C7023F22}">
      <dsp:nvSpPr>
        <dsp:cNvPr id="0" name=""/>
        <dsp:cNvSpPr/>
      </dsp:nvSpPr>
      <dsp:spPr>
        <a:xfrm>
          <a:off x="0" y="3890"/>
          <a:ext cx="3170565" cy="1871267"/>
        </a:xfrm>
        <a:prstGeom prst="roundRect">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pt-BR" sz="2000" b="1" kern="1200">
              <a:latin typeface="Arial" panose="020B0604020202020204" pitchFamily="34" charset="0"/>
              <a:cs typeface="Arial" panose="020B0604020202020204" pitchFamily="34" charset="0"/>
            </a:rPr>
            <a:t>Término – Início (TI) ou </a:t>
          </a:r>
        </a:p>
        <a:p>
          <a:pPr marL="0" lvl="0" indent="0" algn="ctr" defTabSz="889000">
            <a:lnSpc>
              <a:spcPct val="90000"/>
            </a:lnSpc>
            <a:spcBef>
              <a:spcPct val="0"/>
            </a:spcBef>
            <a:spcAft>
              <a:spcPct val="35000"/>
            </a:spcAft>
            <a:buNone/>
          </a:pPr>
          <a:r>
            <a:rPr lang="pt-BR" sz="2000" b="1" i="1" kern="1200">
              <a:latin typeface="Arial" panose="020B0604020202020204" pitchFamily="34" charset="0"/>
              <a:cs typeface="Arial" panose="020B0604020202020204" pitchFamily="34" charset="0"/>
            </a:rPr>
            <a:t>Finish to Start</a:t>
          </a:r>
          <a:r>
            <a:rPr lang="pt-BR" sz="2000" b="1" kern="1200">
              <a:latin typeface="Arial" panose="020B0604020202020204" pitchFamily="34" charset="0"/>
              <a:cs typeface="Arial" panose="020B0604020202020204" pitchFamily="34" charset="0"/>
            </a:rPr>
            <a:t> (FS)</a:t>
          </a:r>
          <a:endParaRPr lang="pt-BR" sz="2000" b="1" kern="1200" dirty="0">
            <a:latin typeface="Arial" panose="020B0604020202020204" pitchFamily="34" charset="0"/>
            <a:cs typeface="Arial" panose="020B0604020202020204" pitchFamily="34" charset="0"/>
          </a:endParaRPr>
        </a:p>
      </dsp:txBody>
      <dsp:txXfrm>
        <a:off x="91348" y="95238"/>
        <a:ext cx="2987869" cy="1688571"/>
      </dsp:txXfrm>
    </dsp:sp>
    <dsp:sp modelId="{065F6420-1873-4E99-B8C1-519C4607A174}">
      <dsp:nvSpPr>
        <dsp:cNvPr id="0" name=""/>
        <dsp:cNvSpPr/>
      </dsp:nvSpPr>
      <dsp:spPr>
        <a:xfrm rot="5400000">
          <a:off x="5240338" y="86075"/>
          <a:ext cx="1497014" cy="5636560"/>
        </a:xfrm>
        <a:prstGeom prst="round2SameRect">
          <a:avLst/>
        </a:prstGeom>
        <a:solidFill>
          <a:schemeClr val="lt1">
            <a:alpha val="90000"/>
            <a:tint val="40000"/>
            <a:hueOff val="0"/>
            <a:satOff val="0"/>
            <a:lumOff val="0"/>
            <a:alphaOff val="0"/>
          </a:schemeClr>
        </a:solidFill>
        <a:ln w="9525" cap="flat" cmpd="sng" algn="ctr">
          <a:solidFill>
            <a:schemeClr val="accent1">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r>
            <a:rPr lang="pt-BR" sz="2000" b="1" kern="1200" dirty="0">
              <a:latin typeface="Arial" panose="020B0604020202020204" pitchFamily="34" charset="0"/>
              <a:cs typeface="Arial" panose="020B0604020202020204" pitchFamily="34" charset="0"/>
            </a:rPr>
            <a:t>A atividade sucessora só termina após o término da predecessora. </a:t>
          </a:r>
        </a:p>
        <a:p>
          <a:pPr marL="228600" lvl="1" indent="-228600" algn="l" defTabSz="889000">
            <a:lnSpc>
              <a:spcPct val="90000"/>
            </a:lnSpc>
            <a:spcBef>
              <a:spcPct val="0"/>
            </a:spcBef>
            <a:spcAft>
              <a:spcPct val="15000"/>
            </a:spcAft>
            <a:buChar char="•"/>
          </a:pPr>
          <a:r>
            <a:rPr lang="pt-BR" sz="2000" kern="1200" dirty="0">
              <a:latin typeface="Arial" panose="020B0604020202020204" pitchFamily="34" charset="0"/>
              <a:cs typeface="Arial" panose="020B0604020202020204" pitchFamily="34" charset="0"/>
            </a:rPr>
            <a:t>Exemplo: Construção de um prédio: fazer a forma e fazer a armação.</a:t>
          </a:r>
        </a:p>
      </dsp:txBody>
      <dsp:txXfrm rot="-5400000">
        <a:off x="3170565" y="2228926"/>
        <a:ext cx="5563482" cy="1350858"/>
      </dsp:txXfrm>
    </dsp:sp>
    <dsp:sp modelId="{4D5F0842-758F-44B0-9ACE-01CC6BDA1D6E}">
      <dsp:nvSpPr>
        <dsp:cNvPr id="0" name=""/>
        <dsp:cNvSpPr/>
      </dsp:nvSpPr>
      <dsp:spPr>
        <a:xfrm>
          <a:off x="0" y="1968721"/>
          <a:ext cx="3170565" cy="1871267"/>
        </a:xfrm>
        <a:prstGeom prst="roundRect">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pt-BR" sz="2000" b="1" kern="1200">
              <a:latin typeface="Arial" panose="020B0604020202020204" pitchFamily="34" charset="0"/>
              <a:cs typeface="Arial" panose="020B0604020202020204" pitchFamily="34" charset="0"/>
            </a:rPr>
            <a:t>Término – Término (TT) ou </a:t>
          </a:r>
        </a:p>
        <a:p>
          <a:pPr marL="0" lvl="0" indent="0" algn="ctr" defTabSz="889000">
            <a:lnSpc>
              <a:spcPct val="90000"/>
            </a:lnSpc>
            <a:spcBef>
              <a:spcPct val="0"/>
            </a:spcBef>
            <a:spcAft>
              <a:spcPct val="35000"/>
            </a:spcAft>
            <a:buNone/>
          </a:pPr>
          <a:r>
            <a:rPr lang="pt-BR" sz="2000" b="1" i="1" kern="1200">
              <a:latin typeface="Arial" panose="020B0604020202020204" pitchFamily="34" charset="0"/>
              <a:cs typeface="Arial" panose="020B0604020202020204" pitchFamily="34" charset="0"/>
            </a:rPr>
            <a:t>Finish to Finish </a:t>
          </a:r>
          <a:r>
            <a:rPr lang="pt-BR" sz="2000" b="1" kern="1200">
              <a:latin typeface="Arial" panose="020B0604020202020204" pitchFamily="34" charset="0"/>
              <a:cs typeface="Arial" panose="020B0604020202020204" pitchFamily="34" charset="0"/>
            </a:rPr>
            <a:t>(FF)</a:t>
          </a:r>
          <a:endParaRPr lang="pt-BR" sz="2000" b="1" kern="1200" dirty="0">
            <a:latin typeface="Arial" panose="020B0604020202020204" pitchFamily="34" charset="0"/>
            <a:cs typeface="Arial" panose="020B0604020202020204" pitchFamily="34" charset="0"/>
          </a:endParaRPr>
        </a:p>
      </dsp:txBody>
      <dsp:txXfrm>
        <a:off x="91348" y="2060069"/>
        <a:ext cx="2987869" cy="1688571"/>
      </dsp:txXfrm>
    </dsp:sp>
    <dsp:sp modelId="{89589B0B-5245-46A1-AB9C-F644599AD49F}">
      <dsp:nvSpPr>
        <dsp:cNvPr id="0" name=""/>
        <dsp:cNvSpPr/>
      </dsp:nvSpPr>
      <dsp:spPr>
        <a:xfrm rot="5400000">
          <a:off x="5240338" y="2050906"/>
          <a:ext cx="1497014" cy="5636560"/>
        </a:xfrm>
        <a:prstGeom prst="round2SameRect">
          <a:avLst/>
        </a:prstGeom>
        <a:solidFill>
          <a:schemeClr val="lt1">
            <a:alpha val="90000"/>
            <a:tint val="40000"/>
            <a:hueOff val="0"/>
            <a:satOff val="0"/>
            <a:lumOff val="0"/>
            <a:alphaOff val="0"/>
          </a:schemeClr>
        </a:solidFill>
        <a:ln w="9525" cap="flat" cmpd="sng" algn="ctr">
          <a:solidFill>
            <a:schemeClr val="accent1">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r>
            <a:rPr lang="pt-BR" sz="2000" b="1" kern="1200" dirty="0">
              <a:latin typeface="Arial" panose="020B0604020202020204" pitchFamily="34" charset="0"/>
              <a:cs typeface="Arial" panose="020B0604020202020204" pitchFamily="34" charset="0"/>
            </a:rPr>
            <a:t>A atividade sucessora só começa após o início da predecessora. </a:t>
          </a:r>
        </a:p>
        <a:p>
          <a:pPr marL="228600" lvl="1" indent="-228600" algn="l" defTabSz="889000">
            <a:lnSpc>
              <a:spcPct val="90000"/>
            </a:lnSpc>
            <a:spcBef>
              <a:spcPct val="0"/>
            </a:spcBef>
            <a:spcAft>
              <a:spcPct val="15000"/>
            </a:spcAft>
            <a:buChar char="•"/>
          </a:pPr>
          <a:r>
            <a:rPr lang="pt-BR" sz="2000" kern="1200" dirty="0">
              <a:latin typeface="Arial" panose="020B0604020202020204" pitchFamily="34" charset="0"/>
              <a:cs typeface="Arial" panose="020B0604020202020204" pitchFamily="34" charset="0"/>
            </a:rPr>
            <a:t>Exemplo: Construir rede de computadores: instalação física e lógica</a:t>
          </a:r>
        </a:p>
      </dsp:txBody>
      <dsp:txXfrm rot="-5400000">
        <a:off x="3170565" y="4193757"/>
        <a:ext cx="5563482" cy="1350858"/>
      </dsp:txXfrm>
    </dsp:sp>
    <dsp:sp modelId="{5CBDA1F7-7579-46BD-82D2-2DB4FF9BB12C}">
      <dsp:nvSpPr>
        <dsp:cNvPr id="0" name=""/>
        <dsp:cNvSpPr/>
      </dsp:nvSpPr>
      <dsp:spPr>
        <a:xfrm>
          <a:off x="0" y="3933553"/>
          <a:ext cx="3170565" cy="1871267"/>
        </a:xfrm>
        <a:prstGeom prst="roundRect">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pt-BR" sz="2000" b="1" kern="1200" dirty="0">
              <a:latin typeface="Arial" panose="020B0604020202020204" pitchFamily="34" charset="0"/>
              <a:cs typeface="Arial" panose="020B0604020202020204" pitchFamily="34" charset="0"/>
            </a:rPr>
            <a:t>Início – Início (II)        </a:t>
          </a:r>
        </a:p>
        <a:p>
          <a:pPr marL="0" lvl="0" indent="0" algn="ctr" defTabSz="889000">
            <a:lnSpc>
              <a:spcPct val="90000"/>
            </a:lnSpc>
            <a:spcBef>
              <a:spcPct val="0"/>
            </a:spcBef>
            <a:spcAft>
              <a:spcPct val="35000"/>
            </a:spcAft>
            <a:buNone/>
          </a:pPr>
          <a:r>
            <a:rPr lang="pt-BR" sz="2000" b="1" kern="1200" dirty="0">
              <a:latin typeface="Arial" panose="020B0604020202020204" pitchFamily="34" charset="0"/>
              <a:cs typeface="Arial" panose="020B0604020202020204" pitchFamily="34" charset="0"/>
            </a:rPr>
            <a:t>ou </a:t>
          </a:r>
        </a:p>
        <a:p>
          <a:pPr marL="0" lvl="0" indent="0" algn="ctr" defTabSz="889000">
            <a:lnSpc>
              <a:spcPct val="90000"/>
            </a:lnSpc>
            <a:spcBef>
              <a:spcPct val="0"/>
            </a:spcBef>
            <a:spcAft>
              <a:spcPct val="35000"/>
            </a:spcAft>
            <a:buNone/>
          </a:pPr>
          <a:r>
            <a:rPr lang="pt-BR" sz="2000" b="1" i="1" kern="1200" dirty="0">
              <a:latin typeface="Arial" panose="020B0604020202020204" pitchFamily="34" charset="0"/>
              <a:cs typeface="Arial" panose="020B0604020202020204" pitchFamily="34" charset="0"/>
            </a:rPr>
            <a:t>Start </a:t>
          </a:r>
          <a:r>
            <a:rPr lang="pt-BR" sz="2000" b="1" i="1" kern="1200" dirty="0" err="1">
              <a:latin typeface="Arial" panose="020B0604020202020204" pitchFamily="34" charset="0"/>
              <a:cs typeface="Arial" panose="020B0604020202020204" pitchFamily="34" charset="0"/>
            </a:rPr>
            <a:t>to</a:t>
          </a:r>
          <a:r>
            <a:rPr lang="pt-BR" sz="2000" b="1" i="1" kern="1200" dirty="0">
              <a:latin typeface="Arial" panose="020B0604020202020204" pitchFamily="34" charset="0"/>
              <a:cs typeface="Arial" panose="020B0604020202020204" pitchFamily="34" charset="0"/>
            </a:rPr>
            <a:t> Start</a:t>
          </a:r>
          <a:r>
            <a:rPr lang="pt-BR" sz="2000" b="1" kern="1200" dirty="0">
              <a:latin typeface="Arial" panose="020B0604020202020204" pitchFamily="34" charset="0"/>
              <a:cs typeface="Arial" panose="020B0604020202020204" pitchFamily="34" charset="0"/>
            </a:rPr>
            <a:t> (SS)</a:t>
          </a:r>
        </a:p>
      </dsp:txBody>
      <dsp:txXfrm>
        <a:off x="91348" y="4024901"/>
        <a:ext cx="2987869" cy="1688571"/>
      </dsp:txXfrm>
    </dsp:sp>
    <dsp:sp modelId="{9E434096-5F11-4B2C-9BAA-215BFFE91884}">
      <dsp:nvSpPr>
        <dsp:cNvPr id="0" name=""/>
        <dsp:cNvSpPr/>
      </dsp:nvSpPr>
      <dsp:spPr>
        <a:xfrm rot="5400000">
          <a:off x="5240338" y="4015738"/>
          <a:ext cx="1497014" cy="5636560"/>
        </a:xfrm>
        <a:prstGeom prst="round2SameRect">
          <a:avLst/>
        </a:prstGeom>
        <a:solidFill>
          <a:schemeClr val="lt1">
            <a:alpha val="90000"/>
            <a:tint val="40000"/>
            <a:hueOff val="0"/>
            <a:satOff val="0"/>
            <a:lumOff val="0"/>
            <a:alphaOff val="0"/>
          </a:schemeClr>
        </a:solidFill>
        <a:ln w="9525" cap="flat" cmpd="sng" algn="ctr">
          <a:solidFill>
            <a:schemeClr val="accent1">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r>
            <a:rPr lang="pt-BR" sz="2000" b="1" kern="1200" dirty="0">
              <a:latin typeface="Arial" panose="020B0604020202020204" pitchFamily="34" charset="0"/>
              <a:cs typeface="Arial" panose="020B0604020202020204" pitchFamily="34" charset="0"/>
            </a:rPr>
            <a:t>A atividade sucessora só termina após o início da predecessora. </a:t>
          </a:r>
        </a:p>
        <a:p>
          <a:pPr marL="228600" lvl="1" indent="-228600" algn="l" defTabSz="889000">
            <a:lnSpc>
              <a:spcPct val="90000"/>
            </a:lnSpc>
            <a:spcBef>
              <a:spcPct val="0"/>
            </a:spcBef>
            <a:spcAft>
              <a:spcPct val="15000"/>
            </a:spcAft>
            <a:buChar char="•"/>
          </a:pPr>
          <a:r>
            <a:rPr lang="pt-BR" sz="2000" kern="1200" dirty="0">
              <a:latin typeface="Arial" panose="020B0604020202020204" pitchFamily="34" charset="0"/>
              <a:cs typeface="Arial" panose="020B0604020202020204" pitchFamily="34" charset="0"/>
            </a:rPr>
            <a:t>Exemplo: Troca de equipamentos: tirar o atual e montar o novo.</a:t>
          </a:r>
        </a:p>
      </dsp:txBody>
      <dsp:txXfrm rot="-5400000">
        <a:off x="3170565" y="6158589"/>
        <a:ext cx="5563482" cy="1350858"/>
      </dsp:txXfrm>
    </dsp:sp>
    <dsp:sp modelId="{E4BFE496-0ED1-4EFC-AF18-03145DFB8565}">
      <dsp:nvSpPr>
        <dsp:cNvPr id="0" name=""/>
        <dsp:cNvSpPr/>
      </dsp:nvSpPr>
      <dsp:spPr>
        <a:xfrm>
          <a:off x="0" y="5898384"/>
          <a:ext cx="3170565" cy="1871267"/>
        </a:xfrm>
        <a:prstGeom prst="roundRect">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pt-BR" sz="2000" b="1" kern="1200" dirty="0">
              <a:latin typeface="Arial" panose="020B0604020202020204" pitchFamily="34" charset="0"/>
              <a:cs typeface="Arial" panose="020B0604020202020204" pitchFamily="34" charset="0"/>
            </a:rPr>
            <a:t>Início – Término (IT) </a:t>
          </a:r>
        </a:p>
        <a:p>
          <a:pPr marL="0" lvl="0" indent="0" algn="ctr" defTabSz="889000">
            <a:lnSpc>
              <a:spcPct val="90000"/>
            </a:lnSpc>
            <a:spcBef>
              <a:spcPct val="0"/>
            </a:spcBef>
            <a:spcAft>
              <a:spcPct val="35000"/>
            </a:spcAft>
            <a:buNone/>
          </a:pPr>
          <a:r>
            <a:rPr lang="pt-BR" sz="2000" b="1" kern="1200" dirty="0">
              <a:latin typeface="Arial" panose="020B0604020202020204" pitchFamily="34" charset="0"/>
              <a:cs typeface="Arial" panose="020B0604020202020204" pitchFamily="34" charset="0"/>
            </a:rPr>
            <a:t>ou </a:t>
          </a:r>
        </a:p>
        <a:p>
          <a:pPr marL="0" lvl="0" indent="0" algn="ctr" defTabSz="889000">
            <a:lnSpc>
              <a:spcPct val="90000"/>
            </a:lnSpc>
            <a:spcBef>
              <a:spcPct val="0"/>
            </a:spcBef>
            <a:spcAft>
              <a:spcPct val="35000"/>
            </a:spcAft>
            <a:buNone/>
          </a:pPr>
          <a:r>
            <a:rPr lang="pt-BR" sz="2000" b="1" kern="1200" dirty="0">
              <a:latin typeface="Arial" panose="020B0604020202020204" pitchFamily="34" charset="0"/>
              <a:cs typeface="Arial" panose="020B0604020202020204" pitchFamily="34" charset="0"/>
            </a:rPr>
            <a:t>Start </a:t>
          </a:r>
          <a:r>
            <a:rPr lang="pt-BR" sz="2000" b="1" kern="1200" dirty="0" err="1">
              <a:latin typeface="Arial" panose="020B0604020202020204" pitchFamily="34" charset="0"/>
              <a:cs typeface="Arial" panose="020B0604020202020204" pitchFamily="34" charset="0"/>
            </a:rPr>
            <a:t>to</a:t>
          </a:r>
          <a:r>
            <a:rPr lang="pt-BR" sz="2000" b="1" kern="1200" dirty="0">
              <a:latin typeface="Arial" panose="020B0604020202020204" pitchFamily="34" charset="0"/>
              <a:cs typeface="Arial" panose="020B0604020202020204" pitchFamily="34" charset="0"/>
            </a:rPr>
            <a:t> </a:t>
          </a:r>
          <a:r>
            <a:rPr lang="pt-BR" sz="2000" b="1" kern="1200" dirty="0" err="1">
              <a:latin typeface="Arial" panose="020B0604020202020204" pitchFamily="34" charset="0"/>
              <a:cs typeface="Arial" panose="020B0604020202020204" pitchFamily="34" charset="0"/>
            </a:rPr>
            <a:t>Finish</a:t>
          </a:r>
          <a:r>
            <a:rPr lang="pt-BR" sz="2000" b="1" kern="1200" dirty="0">
              <a:latin typeface="Arial" panose="020B0604020202020204" pitchFamily="34" charset="0"/>
              <a:cs typeface="Arial" panose="020B0604020202020204" pitchFamily="34" charset="0"/>
            </a:rPr>
            <a:t> (SF)</a:t>
          </a:r>
        </a:p>
      </dsp:txBody>
      <dsp:txXfrm>
        <a:off x="91348" y="5989732"/>
        <a:ext cx="2987869" cy="1688571"/>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480F8E-2103-401F-8E9C-3812EADD3768}">
      <dsp:nvSpPr>
        <dsp:cNvPr id="0" name=""/>
        <dsp:cNvSpPr/>
      </dsp:nvSpPr>
      <dsp:spPr>
        <a:xfrm rot="10800000">
          <a:off x="3836832" y="0"/>
          <a:ext cx="12417800" cy="1363080"/>
        </a:xfrm>
        <a:prstGeom prst="homePlate">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1080" tIns="91440" rIns="170688" bIns="91440" numCol="1" spcCol="1270" anchor="ctr" anchorCtr="0">
          <a:noAutofit/>
        </a:bodyPr>
        <a:lstStyle/>
        <a:p>
          <a:pPr marL="0" lvl="0" indent="0" algn="l" defTabSz="1066800">
            <a:lnSpc>
              <a:spcPct val="90000"/>
            </a:lnSpc>
            <a:spcBef>
              <a:spcPct val="0"/>
            </a:spcBef>
            <a:spcAft>
              <a:spcPct val="35000"/>
            </a:spcAft>
            <a:buNone/>
          </a:pPr>
          <a:r>
            <a:rPr lang="pt-BR" sz="2400" b="1" kern="1200" dirty="0">
              <a:latin typeface="Verdana" panose="020B0604030504040204" pitchFamily="34" charset="0"/>
              <a:ea typeface="Verdana" panose="020B0604030504040204" pitchFamily="34" charset="0"/>
              <a:cs typeface="Verdana" panose="020B0604030504040204" pitchFamily="34" charset="0"/>
            </a:rPr>
            <a:t>Benefício</a:t>
          </a:r>
          <a:r>
            <a:rPr lang="pt-BR" sz="2400" kern="1200" dirty="0">
              <a:latin typeface="Verdana" panose="020B0604030504040204" pitchFamily="34" charset="0"/>
              <a:ea typeface="Verdana" panose="020B0604030504040204" pitchFamily="34" charset="0"/>
              <a:cs typeface="Verdana" panose="020B0604030504040204" pitchFamily="34" charset="0"/>
            </a:rPr>
            <a:t> – Fornecer a quantidade de tempo necessária para concluir cada atividade. </a:t>
          </a:r>
        </a:p>
      </dsp:txBody>
      <dsp:txXfrm rot="10800000">
        <a:off x="4177602" y="0"/>
        <a:ext cx="12077030" cy="1363080"/>
      </dsp:txXfrm>
    </dsp:sp>
    <dsp:sp modelId="{15133211-2EE8-4DE1-A613-715C7C252194}">
      <dsp:nvSpPr>
        <dsp:cNvPr id="0" name=""/>
        <dsp:cNvSpPr/>
      </dsp:nvSpPr>
      <dsp:spPr>
        <a:xfrm>
          <a:off x="2971502" y="0"/>
          <a:ext cx="1363080" cy="1363080"/>
        </a:xfrm>
        <a:prstGeom prst="ellipse">
          <a:avLst/>
        </a:prstGeom>
        <a:blipFill rotWithShape="1">
          <a:blip xmlns:r="http://schemas.openxmlformats.org/officeDocument/2006/relationships" r:embed="rId1"/>
          <a:stretch>
            <a:fillRect/>
          </a:stretch>
        </a:blip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DDA748-AEF3-499D-9AE7-A7F5A416561E}">
      <dsp:nvSpPr>
        <dsp:cNvPr id="0" name=""/>
        <dsp:cNvSpPr/>
      </dsp:nvSpPr>
      <dsp:spPr>
        <a:xfrm rot="10800000">
          <a:off x="2156269" y="0"/>
          <a:ext cx="9926386" cy="1543092"/>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0461" tIns="91440" rIns="170688" bIns="91440" numCol="1" spcCol="1270" anchor="ctr" anchorCtr="0">
          <a:noAutofit/>
        </a:bodyPr>
        <a:lstStyle/>
        <a:p>
          <a:pPr marL="0" lvl="0" indent="0" algn="ctr" defTabSz="1066800">
            <a:lnSpc>
              <a:spcPct val="90000"/>
            </a:lnSpc>
            <a:spcBef>
              <a:spcPct val="0"/>
            </a:spcBef>
            <a:spcAft>
              <a:spcPct val="35000"/>
            </a:spcAft>
            <a:buNone/>
          </a:pPr>
          <a:r>
            <a:rPr lang="pt-BR" sz="2400" kern="1200" dirty="0">
              <a:latin typeface="Verdana" panose="020B0604030504040204" pitchFamily="34" charset="0"/>
              <a:ea typeface="Verdana" panose="020B0604030504040204" pitchFamily="34" charset="0"/>
              <a:cs typeface="Verdana" panose="020B0604030504040204" pitchFamily="34" charset="0"/>
            </a:rPr>
            <a:t>Duração = Trabalho / Produtividade</a:t>
          </a:r>
          <a:endParaRPr lang="pt-BR" sz="2400" kern="1200" dirty="0"/>
        </a:p>
      </dsp:txBody>
      <dsp:txXfrm rot="10800000">
        <a:off x="2542042" y="0"/>
        <a:ext cx="9540613" cy="1543092"/>
      </dsp:txXfrm>
    </dsp:sp>
    <dsp:sp modelId="{ADB87880-C743-454C-B8A9-04F9F741016B}">
      <dsp:nvSpPr>
        <dsp:cNvPr id="0" name=""/>
        <dsp:cNvSpPr/>
      </dsp:nvSpPr>
      <dsp:spPr>
        <a:xfrm>
          <a:off x="1748918" y="0"/>
          <a:ext cx="1543092" cy="1543092"/>
        </a:xfrm>
        <a:prstGeom prst="ellipse">
          <a:avLst/>
        </a:prstGeom>
        <a:blipFill rotWithShape="1">
          <a:blip xmlns:r="http://schemas.openxmlformats.org/officeDocument/2006/relationships" r:embed="rId1"/>
          <a:srcRect/>
          <a:stretch>
            <a:fillRect l="-26000" r="-26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480F8E-2103-401F-8E9C-3812EADD3768}">
      <dsp:nvSpPr>
        <dsp:cNvPr id="0" name=""/>
        <dsp:cNvSpPr/>
      </dsp:nvSpPr>
      <dsp:spPr>
        <a:xfrm rot="10800000">
          <a:off x="4808156" y="665"/>
          <a:ext cx="11122258" cy="1361748"/>
        </a:xfrm>
        <a:prstGeom prst="homePlate">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493" tIns="106680" rIns="199136" bIns="106680" numCol="1" spcCol="1270" anchor="ctr" anchorCtr="0">
          <a:noAutofit/>
        </a:bodyPr>
        <a:lstStyle/>
        <a:p>
          <a:pPr marL="0" lvl="0" indent="0" algn="l" defTabSz="1244600">
            <a:lnSpc>
              <a:spcPct val="90000"/>
            </a:lnSpc>
            <a:spcBef>
              <a:spcPct val="0"/>
            </a:spcBef>
            <a:spcAft>
              <a:spcPct val="35000"/>
            </a:spcAft>
            <a:buNone/>
          </a:pPr>
          <a:r>
            <a:rPr lang="pt-BR" sz="2800" b="1" kern="1200" dirty="0">
              <a:latin typeface="+mn-lt"/>
              <a:ea typeface="Verdana" panose="020B0604030504040204" pitchFamily="34" charset="0"/>
              <a:cs typeface="Verdana" panose="020B0604030504040204" pitchFamily="34" charset="0"/>
            </a:rPr>
            <a:t>Benefício</a:t>
          </a:r>
          <a:r>
            <a:rPr lang="pt-BR" sz="2800" kern="1200" dirty="0">
              <a:latin typeface="+mn-lt"/>
              <a:ea typeface="Verdana" panose="020B0604030504040204" pitchFamily="34" charset="0"/>
              <a:cs typeface="Verdana" panose="020B0604030504040204" pitchFamily="34" charset="0"/>
            </a:rPr>
            <a:t> – O principal benefício deste processo é a geração de um modelo de cronograma com datas planejadas de conclusão das atividades do projeto.</a:t>
          </a:r>
        </a:p>
      </dsp:txBody>
      <dsp:txXfrm rot="10800000">
        <a:off x="5148593" y="665"/>
        <a:ext cx="10781821" cy="1361748"/>
      </dsp:txXfrm>
    </dsp:sp>
    <dsp:sp modelId="{15133211-2EE8-4DE1-A613-715C7C252194}">
      <dsp:nvSpPr>
        <dsp:cNvPr id="0" name=""/>
        <dsp:cNvSpPr/>
      </dsp:nvSpPr>
      <dsp:spPr>
        <a:xfrm>
          <a:off x="3295721" y="665"/>
          <a:ext cx="1361748" cy="1361748"/>
        </a:xfrm>
        <a:prstGeom prst="ellipse">
          <a:avLst/>
        </a:prstGeom>
        <a:blipFill rotWithShape="1">
          <a:blip xmlns:r="http://schemas.openxmlformats.org/officeDocument/2006/relationships" r:embed="rId1"/>
          <a:stretch>
            <a:fillRect/>
          </a:stretch>
        </a:blip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AscendingPictureAccentProcess">
  <dgm:title val=""/>
  <dgm:desc val=""/>
  <dgm:catLst>
    <dgm:cat type="process" pri="22500"/>
    <dgm:cat type="picture" pri="16000"/>
    <dgm:cat type="pictureconvert" pri="16000"/>
  </dgm:catLst>
  <dgm:samp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shape xmlns:r="http://schemas.openxmlformats.org/officeDocument/2006/relationships" r:blip="">
      <dgm:adjLst/>
    </dgm:shape>
    <dgm:choose name="Name1">
      <dgm:if name="Name2" axis="ch" ptType="node" func="cnt" op="equ" val="1">
        <dgm:choose name="Name3">
          <dgm:if name="Name4" func="var" arg="dir" op="equ" val="norm">
            <dgm:choose name="Name5">
              <dgm:if name="Name6" axis="des" func="maxDepth" op="gt" val="1">
                <dgm:alg type="composite">
                  <dgm:param type="ar" val="2.7"/>
                </dgm:alg>
                <dgm:constrLst>
                  <dgm:constr type="primFontSz" for="ch" forName="parTx1" op="equ" val="65"/>
                  <dgm:constr type="primFontSz" for="ch" forName="desTx1" op="equ" val="65"/>
                  <dgm:constr type="userD" refType="w" fact="0.0247"/>
                  <dgm:constr type="l" for="ch" forName="parTx1" refType="w" fact="0.2711"/>
                  <dgm:constr type="t" for="ch" forName="parTx1" refType="h" fact="0.9603"/>
                  <dgm:constr type="w" for="ch" forName="parTx1" refType="w" fact="0.5325"/>
                  <dgm:constr type="h" for="ch" forName="parTx1" refType="h" fact="0.3856"/>
                  <dgm:constr type="ctrX" for="ch" forName="picture1" refType="w" fact="0.2469"/>
                  <dgm:constr type="ctrY" for="ch" forName="picture1" refType="h" fact="0.9"/>
                  <dgm:constr type="w" for="ch" forName="picture1" refType="w" fact="0.2469"/>
                  <dgm:constr type="h" for="ch" forName="picture1" refType="h" fact="0.6667"/>
                  <dgm:constr type="l" for="ch" forName="desTx1" refType="r" refFor="ch" refForName="parTx1"/>
                  <dgm:constr type="r" for="ch" forName="desTx1" refType="w"/>
                  <dgm:constr type="t" for="ch" forName="desTx1" refType="t" refFor="ch" refForName="parTx1"/>
                  <dgm:constr type="h" for="ch" forName="desTx1" refType="h" refFor="ch" refForName="parTx1"/>
                </dgm:constrLst>
              </dgm:if>
              <dgm:else name="Name7">
                <dgm:alg type="composite">
                  <dgm:param type="ar" val="2"/>
                </dgm:alg>
                <dgm:constrLst>
                  <dgm:constr type="primFontSz" for="ch" forName="parTx1" op="equ" val="65"/>
                  <dgm:constr type="userD" refType="w" fact="0.0333"/>
                  <dgm:constr type="l" for="ch" forName="parTx1" refType="w" fact="0.366"/>
                  <dgm:constr type="t" for="ch" forName="parTx1" refType="h" fact="0.7113"/>
                  <dgm:constr type="w" for="ch" forName="parTx1" refType="w" fact="0.7189"/>
                  <dgm:constr type="h" for="ch" forName="parTx1" refType="h" fact="0.3856"/>
                  <dgm:constr type="ctrX" for="ch" forName="picture1" refType="w" fact="0.3333"/>
                  <dgm:constr type="ctrY" for="ch" forName="picture1" refType="h" fact="0.6667"/>
                  <dgm:constr type="w" for="ch" forName="picture1" refType="w" fact="0.3333"/>
                  <dgm:constr type="h" for="ch" forName="picture1" refType="h" fact="0.6667"/>
                </dgm:constrLst>
              </dgm:else>
            </dgm:choose>
          </dgm:if>
          <dgm:else name="Name8">
            <dgm:choose name="Name9">
              <dgm:if name="Name10" axis="des" func="maxDepth" op="gt" val="1">
                <dgm:alg type="composite">
                  <dgm:param type="ar" val="2.7"/>
                </dgm:alg>
                <dgm:constrLst>
                  <dgm:constr type="primFontSz" for="ch" forName="parTx1" op="equ" val="65"/>
                  <dgm:constr type="primFontSz" for="ch" forName="desTx1" op="equ" val="65"/>
                  <dgm:constr type="userD" refType="w" fact="0.0247"/>
                  <dgm:constr type="r" for="ch" forName="parTx1" refType="w" fact="0.7289"/>
                  <dgm:constr type="t" for="ch" forName="parTx1" refType="h" fact="0.9603"/>
                  <dgm:constr type="w" for="ch" forName="parTx1" refType="w" fact="0.5325"/>
                  <dgm:constr type="h" for="ch" forName="parTx1" refType="h" fact="0.3856"/>
                  <dgm:constr type="ctrX" for="ch" forName="picture1" refType="w" fact="0.7531"/>
                  <dgm:constr type="ctrY" for="ch" forName="picture1" refType="h" fact="0.9"/>
                  <dgm:constr type="w" for="ch" forName="picture1" refType="w" fact="0.2469"/>
                  <dgm:constr type="h" for="ch" forName="picture1" refType="h" fact="0.6667"/>
                  <dgm:constr type="r" for="ch" forName="desTx1" refType="l" refFor="ch" refForName="parTx1"/>
                  <dgm:constr type="l" for="ch" forName="desTx1"/>
                  <dgm:constr type="t" for="ch" forName="desTx1" refType="t" refFor="ch" refForName="parTx1"/>
                  <dgm:constr type="h" for="ch" forName="desTx1" refType="h" refFor="ch" refForName="parTx1"/>
                </dgm:constrLst>
              </dgm:if>
              <dgm:else name="Name11">
                <dgm:alg type="composite">
                  <dgm:param type="ar" val="2"/>
                </dgm:alg>
                <dgm:constrLst>
                  <dgm:constr type="primFontSz" for="ch" forName="parTx1" op="equ" val="65"/>
                  <dgm:constr type="userD" refType="w" fact="0.0333"/>
                  <dgm:constr type="r" for="ch" forName="parTx1" refType="w" fact="0.634"/>
                  <dgm:constr type="t" for="ch" forName="parTx1" refType="h" fact="0.7113"/>
                  <dgm:constr type="w" for="ch" forName="parTx1" refType="w" fact="0.7189"/>
                  <dgm:constr type="h" for="ch" forName="parTx1" refType="h" fact="0.3856"/>
                  <dgm:constr type="ctrX" for="ch" forName="picture1" refType="w" fact="0.6667"/>
                  <dgm:constr type="ctrY" for="ch" forName="picture1" refType="h" fact="0.6667"/>
                  <dgm:constr type="w" for="ch" forName="picture1" refType="w" fact="0.3333"/>
                  <dgm:constr type="h" for="ch" forName="picture1" refType="h" fact="0.6667"/>
                </dgm:constrLst>
              </dgm:else>
            </dgm:choose>
          </dgm:else>
        </dgm:choose>
      </dgm:if>
      <dgm:if name="Name12" axis="ch" ptType="node" func="cnt" op="equ" val="2">
        <dgm:choose name="Name13">
          <dgm:if name="Name14" func="var" arg="dir" op="equ" val="norm">
            <dgm:choose name="Name15">
              <dgm:if name="Name16" axis="des" func="maxDepth" op="gt" val="1">
                <dgm:alg type="composite">
                  <dgm:param type="ar" val="2"/>
                </dgm:alg>
                <dgm:constrLst>
                  <dgm:constr type="primFontSz" for="ch" forName="parTx1" op="equ" val="65"/>
                  <dgm:constr type="primFontSz" for="ch" forName="parTx2" refType="primFontSz" refFor="ch" refForName="parTx1" op="equ"/>
                  <dgm:constr type="primFontSz" for="ch" forName="desTx1" op="equ" val="65"/>
                  <dgm:constr type="primFontSz" for="ch" forName="desTx2" refType="primFontSz" refFor="ch" refForName="desTx1" op="equ"/>
                  <dgm:constr type="userD" refType="w" fact="0.0188"/>
                  <dgm:constr type="ctrX" for="ch" forName="dot1" refType="w" fact="0.3221"/>
                  <dgm:constr type="ctrY" for="ch" forName="dot1" refType="h" fact="0.5911"/>
                  <dgm:constr type="w" for="ch" forName="dot1" refType="userD"/>
                  <dgm:constr type="h" for="ch" forName="dot1" refType="userD"/>
                  <dgm:constr type="ctrX" for="ch" forName="dot2" refType="w" fact="0.3056"/>
                  <dgm:constr type="ctrY" for="ch" forName="dot2" refType="h" fact="0.644"/>
                  <dgm:constr type="w" for="ch" forName="dot2" refType="userD"/>
                  <dgm:constr type="h" for="ch" forName="dot2" refType="userD"/>
                  <dgm:constr type="ctrX" for="ch" forName="dot3" refType="w" fact="0.2859"/>
                  <dgm:constr type="ctrY" for="ch" forName="dot3" refType="h" fact="0.6898"/>
                  <dgm:constr type="w" for="ch" forName="dot3" refType="userD"/>
                  <dgm:constr type="h" for="ch" forName="dot3" refType="userD"/>
                  <dgm:constr type="ctrX" for="ch" forName="dotArrow1" refType="w" fact="0.3095"/>
                  <dgm:constr type="ctrY" for="ch" forName="dotArrow1" refType="h" fact="0.0587"/>
                  <dgm:constr type="w" for="ch" forName="dotArrow1" refType="userD"/>
                  <dgm:constr type="h" for="ch" forName="dotArrow1" refType="userD"/>
                  <dgm:constr type="ctrX" for="ch" forName="dotArrow2" refType="w" fact="0.3346"/>
                  <dgm:constr type="ctrY" for="ch" forName="dotArrow2" refType="h" fact="0.0287"/>
                  <dgm:constr type="w" for="ch" forName="dotArrow2" refType="userD"/>
                  <dgm:constr type="h" for="ch" forName="dotArrow2" refType="userD"/>
                  <dgm:constr type="ctrX" for="ch" forName="dotArrow3" refType="w" fact="0.3597"/>
                  <dgm:constr type="ctrY" for="ch" forName="dotArrow3" refType="h" fact="-0.0013"/>
                  <dgm:constr type="w" for="ch" forName="dotArrow3" refType="userD"/>
                  <dgm:constr type="h" for="ch" forName="dotArrow3" refType="userD"/>
                  <dgm:constr type="ctrX" for="ch" forName="dotArrow4" refType="w" fact="0.3848"/>
                  <dgm:constr type="ctrY" for="ch" forName="dotArrow4" refType="h" fact="0.0287"/>
                  <dgm:constr type="w" for="ch" forName="dotArrow4" refType="userD"/>
                  <dgm:constr type="h" for="ch" forName="dotArrow4" refType="userD"/>
                  <dgm:constr type="ctrX" for="ch" forName="dotArrow5" refType="w" fact="0.41"/>
                  <dgm:constr type="ctrY" for="ch" forName="dotArrow5" refType="h" fact="0.0587"/>
                  <dgm:constr type="w" for="ch" forName="dotArrow5" refType="userD"/>
                  <dgm:constr type="h" for="ch" forName="dotArrow5" refType="userD"/>
                  <dgm:constr type="ctrX" for="ch" forName="dotArrow6" refType="w" fact="0.3597"/>
                  <dgm:constr type="ctrY" for="ch" forName="dotArrow6" refType="h" fact="0.062"/>
                  <dgm:constr type="w" for="ch" forName="dotArrow6" refType="userD"/>
                  <dgm:constr type="h" for="ch" forName="dotArrow6" refType="userD"/>
                  <dgm:constr type="ctrX" for="ch" forName="dotArrow7" refType="w" fact="0.3597"/>
                  <dgm:constr type="ctrY" for="ch" forName="dotArrow7" refType="h" fact="0.1253"/>
                  <dgm:constr type="w" for="ch" forName="dotArrow7" refType="userD"/>
                  <dgm:constr type="h" for="ch" forName="dotArrow7" refType="userD"/>
                  <dgm:constr type="l" for="ch" forName="parTx1" refType="w" fact="0.197"/>
                  <dgm:constr type="t" for="ch" forName="parTx1" refType="h" fact="0.8169"/>
                  <dgm:constr type="w" for="ch" forName="parTx1" refType="w" fact="0.4064"/>
                  <dgm:constr type="h" for="ch" forName="parTx1" refType="h" fact="0.218"/>
                  <dgm:constr type="ctrX" for="ch" forName="picture1" refType="w" fact="0.1785"/>
                  <dgm:constr type="ctrY" for="ch" forName="picture1" refType="h" fact="0.7834"/>
                  <dgm:constr type="w" for="ch" forName="picture1" refType="w" fact="0.1884"/>
                  <dgm:constr type="h" for="ch" forName="picture1" refType="h" fact="0.3768"/>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3688"/>
                  <dgm:constr type="t" for="ch" forName="parTx2" refType="h" fact="0.3905"/>
                  <dgm:constr type="w" for="ch" forName="parTx2" refType="w" fact="0.4064"/>
                  <dgm:constr type="h" for="ch" forName="parTx2" refType="h" fact="0.218"/>
                  <dgm:constr type="ctrX" for="ch" forName="picture2" refType="w" fact="0.3503"/>
                  <dgm:constr type="ctrY" for="ch" forName="picture2" refType="h" fact="0.357"/>
                  <dgm:constr type="w" for="ch" forName="picture2" refType="w" fact="0.1884"/>
                  <dgm:constr type="h" for="ch" forName="picture2" refType="h" fact="0.3768"/>
                  <dgm:constr type="l" for="ch" forName="desTx2" refType="r" refFor="ch" refForName="parTx2"/>
                  <dgm:constr type="r" for="ch" forName="desTx2" refType="w"/>
                  <dgm:constr type="t" for="ch" forName="desTx2" refType="t" refFor="ch" refForName="parTx2"/>
                  <dgm:constr type="h" for="ch" forName="desTx2" refType="h" refFor="ch" refForName="parTx2"/>
                </dgm:constrLst>
              </dgm:if>
              <dgm:else name="Name17">
                <dgm:alg type="composite">
                  <dgm:param type="ar" val="1.5073"/>
                </dgm:alg>
                <dgm:constrLst>
                  <dgm:constr type="primFontSz" for="ch" forName="parTx1" op="equ" val="65"/>
                  <dgm:constr type="primFontSz" for="ch" forName="parTx2" refType="primFontSz" refFor="ch" refForName="parTx1" op="equ"/>
                  <dgm:constr type="userD" refType="w" fact="0.025"/>
                  <dgm:constr type="ctrX" for="ch" forName="dot1" refType="w" fact="0.4274"/>
                  <dgm:constr type="ctrY" for="ch" forName="dot1" refType="h" fact="0.5911"/>
                  <dgm:constr type="w" for="ch" forName="dot1" refType="userD"/>
                  <dgm:constr type="h" for="ch" forName="dot1" refType="userD"/>
                  <dgm:constr type="ctrX" for="ch" forName="dot2" refType="w" fact="0.4055"/>
                  <dgm:constr type="ctrY" for="ch" forName="dot2" refType="h" fact="0.644"/>
                  <dgm:constr type="w" for="ch" forName="dot2" refType="userD"/>
                  <dgm:constr type="h" for="ch" forName="dot2" refType="userD"/>
                  <dgm:constr type="ctrX" for="ch" forName="dot3" refType="w" fact="0.3794"/>
                  <dgm:constr type="ctrY" for="ch" forName="dot3" refType="h" fact="0.6898"/>
                  <dgm:constr type="w" for="ch" forName="dot3" refType="userD"/>
                  <dgm:constr type="h" for="ch" forName="dot3" refType="userD"/>
                  <dgm:constr type="ctrX" for="ch" forName="dotArrow1" refType="w" fact="0.4106"/>
                  <dgm:constr type="ctrY" for="ch" forName="dotArrow1" refType="h" fact="0.0587"/>
                  <dgm:constr type="w" for="ch" forName="dotArrow1" refType="userD"/>
                  <dgm:constr type="h" for="ch" forName="dotArrow1" refType="userD"/>
                  <dgm:constr type="ctrX" for="ch" forName="dotArrow2" refType="w" fact="0.444"/>
                  <dgm:constr type="ctrY" for="ch" forName="dotArrow2" refType="h" fact="0.0287"/>
                  <dgm:constr type="w" for="ch" forName="dotArrow2" refType="userD"/>
                  <dgm:constr type="h" for="ch" forName="dotArrow2" refType="userD"/>
                  <dgm:constr type="ctrX" for="ch" forName="dotArrow3" refType="w" fact="0.4773"/>
                  <dgm:constr type="ctrY" for="ch" forName="dotArrow3" refType="h" fact="-0.0013"/>
                  <dgm:constr type="w" for="ch" forName="dotArrow3" refType="userD"/>
                  <dgm:constr type="h" for="ch" forName="dotArrow3" refType="userD"/>
                  <dgm:constr type="ctrX" for="ch" forName="dotArrow4" refType="w" fact="0.5106"/>
                  <dgm:constr type="ctrY" for="ch" forName="dotArrow4" refType="h" fact="0.0287"/>
                  <dgm:constr type="w" for="ch" forName="dotArrow4" refType="userD"/>
                  <dgm:constr type="h" for="ch" forName="dotArrow4" refType="userD"/>
                  <dgm:constr type="ctrX" for="ch" forName="dotArrow5" refType="w" fact="0.544"/>
                  <dgm:constr type="ctrY" for="ch" forName="dotArrow5" refType="h" fact="0.0587"/>
                  <dgm:constr type="w" for="ch" forName="dotArrow5" refType="userD"/>
                  <dgm:constr type="h" for="ch" forName="dotArrow5" refType="userD"/>
                  <dgm:constr type="ctrX" for="ch" forName="dotArrow6" refType="w" fact="0.4773"/>
                  <dgm:constr type="ctrY" for="ch" forName="dotArrow6" refType="h" fact="0.062"/>
                  <dgm:constr type="w" for="ch" forName="dotArrow6" refType="userD"/>
                  <dgm:constr type="h" for="ch" forName="dotArrow6" refType="userD"/>
                  <dgm:constr type="ctrX" for="ch" forName="dotArrow7" refType="w" fact="0.4773"/>
                  <dgm:constr type="ctrY" for="ch" forName="dotArrow7" refType="h" fact="0.1253"/>
                  <dgm:constr type="w" for="ch" forName="dotArrow7" refType="userD"/>
                  <dgm:constr type="h" for="ch" forName="dotArrow7" refType="userD"/>
                  <dgm:constr type="l" for="ch" forName="parTx1" refType="w" fact="0.2614"/>
                  <dgm:constr type="t" for="ch" forName="parTx1" refType="h" fact="0.8086"/>
                  <dgm:constr type="w" for="ch" forName="parTx1" refType="w" fact="0.5392"/>
                  <dgm:constr type="h" for="ch" forName="parTx1" refType="h" fact="0.218"/>
                  <dgm:constr type="ctrX" for="ch" forName="picture1" refType="w" fact="0.2369"/>
                  <dgm:constr type="ctrY" for="ch" forName="picture1" refType="h" fact="0.7834"/>
                  <dgm:constr type="w" for="ch" forName="picture1" refType="w" fact="0.25"/>
                  <dgm:constr type="h" for="ch" forName="picture1" refType="h" fact="0.3768"/>
                  <dgm:constr type="l" for="ch" forName="parTx2" refType="w" fact="0.4893"/>
                  <dgm:constr type="t" for="ch" forName="parTx2" refType="h" fact="0.3822"/>
                  <dgm:constr type="w" for="ch" forName="parTx2" refType="w" fact="0.5392"/>
                  <dgm:constr type="h" for="ch" forName="parTx2" refType="h" fact="0.218"/>
                  <dgm:constr type="ctrX" for="ch" forName="picture2" refType="w" fact="0.4648"/>
                  <dgm:constr type="ctrY" for="ch" forName="picture2" refType="h" fact="0.357"/>
                  <dgm:constr type="w" for="ch" forName="picture2" refType="w" fact="0.25"/>
                  <dgm:constr type="h" for="ch" forName="picture2" refType="h" fact="0.3768"/>
                </dgm:constrLst>
              </dgm:else>
            </dgm:choose>
          </dgm:if>
          <dgm:else name="Name18">
            <dgm:choose name="Name19">
              <dgm:if name="Name20" axis="des" func="maxDepth" op="gt" val="1">
                <dgm:alg type="composite">
                  <dgm:param type="ar" val="2"/>
                </dgm:alg>
                <dgm:constrLst>
                  <dgm:constr type="primFontSz" for="ch" forName="parTx1" op="equ" val="65"/>
                  <dgm:constr type="primFontSz" for="ch" forName="parTx2" refType="primFontSz" refFor="ch" refForName="parTx1" op="equ"/>
                  <dgm:constr type="primFontSz" for="ch" forName="desTx1" op="equ" val="65"/>
                  <dgm:constr type="primFontSz" for="ch" forName="desTx2" refType="primFontSz" refFor="ch" refForName="desTx1" op="equ"/>
                  <dgm:constr type="userD" refType="w" fact="0.0188"/>
                  <dgm:constr type="ctrX" for="ch" forName="dot1" refType="w" fact="0.6779"/>
                  <dgm:constr type="ctrY" for="ch" forName="dot1" refType="h" fact="0.5911"/>
                  <dgm:constr type="w" for="ch" forName="dot1" refType="userD"/>
                  <dgm:constr type="h" for="ch" forName="dot1" refType="userD"/>
                  <dgm:constr type="ctrX" for="ch" forName="dot2" refType="w" fact="0.6944"/>
                  <dgm:constr type="ctrY" for="ch" forName="dot2" refType="h" fact="0.644"/>
                  <dgm:constr type="w" for="ch" forName="dot2" refType="userD"/>
                  <dgm:constr type="h" for="ch" forName="dot2" refType="userD"/>
                  <dgm:constr type="ctrX" for="ch" forName="dot3" refType="w" fact="0.7141"/>
                  <dgm:constr type="ctrY" for="ch" forName="dot3" refType="h" fact="0.6898"/>
                  <dgm:constr type="w" for="ch" forName="dot3" refType="userD"/>
                  <dgm:constr type="h" for="ch" forName="dot3" refType="userD"/>
                  <dgm:constr type="ctrX" for="ch" forName="dotArrow1" refType="w" fact="0.6905"/>
                  <dgm:constr type="ctrY" for="ch" forName="dotArrow1" refType="h" fact="0.0587"/>
                  <dgm:constr type="w" for="ch" forName="dotArrow1" refType="userD"/>
                  <dgm:constr type="h" for="ch" forName="dotArrow1" refType="userD"/>
                  <dgm:constr type="ctrX" for="ch" forName="dotArrow2" refType="w" fact="0.6654"/>
                  <dgm:constr type="ctrY" for="ch" forName="dotArrow2" refType="h" fact="0.0287"/>
                  <dgm:constr type="w" for="ch" forName="dotArrow2" refType="userD"/>
                  <dgm:constr type="h" for="ch" forName="dotArrow2" refType="userD"/>
                  <dgm:constr type="ctrX" for="ch" forName="dotArrow3" refType="w" fact="0.6403"/>
                  <dgm:constr type="ctrY" for="ch" forName="dotArrow3" refType="h" fact="-0.0013"/>
                  <dgm:constr type="w" for="ch" forName="dotArrow3" refType="userD"/>
                  <dgm:constr type="h" for="ch" forName="dotArrow3" refType="userD"/>
                  <dgm:constr type="ctrX" for="ch" forName="dotArrow4" refType="w" fact="0.6152"/>
                  <dgm:constr type="ctrY" for="ch" forName="dotArrow4" refType="h" fact="0.0287"/>
                  <dgm:constr type="w" for="ch" forName="dotArrow4" refType="userD"/>
                  <dgm:constr type="h" for="ch" forName="dotArrow4" refType="userD"/>
                  <dgm:constr type="ctrX" for="ch" forName="dotArrow5" refType="w" fact="0.59"/>
                  <dgm:constr type="ctrY" for="ch" forName="dotArrow5" refType="h" fact="0.0587"/>
                  <dgm:constr type="w" for="ch" forName="dotArrow5" refType="userD"/>
                  <dgm:constr type="h" for="ch" forName="dotArrow5" refType="userD"/>
                  <dgm:constr type="ctrX" for="ch" forName="dotArrow6" refType="w" fact="0.6403"/>
                  <dgm:constr type="ctrY" for="ch" forName="dotArrow6" refType="h" fact="0.062"/>
                  <dgm:constr type="w" for="ch" forName="dotArrow6" refType="userD"/>
                  <dgm:constr type="h" for="ch" forName="dotArrow6" refType="userD"/>
                  <dgm:constr type="ctrX" for="ch" forName="dotArrow7" refType="w" fact="0.6403"/>
                  <dgm:constr type="ctrY" for="ch" forName="dotArrow7" refType="h" fact="0.1253"/>
                  <dgm:constr type="w" for="ch" forName="dotArrow7" refType="userD"/>
                  <dgm:constr type="h" for="ch" forName="dotArrow7" refType="userD"/>
                  <dgm:constr type="r" for="ch" forName="parTx1" refType="w" fact="0.803"/>
                  <dgm:constr type="t" for="ch" forName="parTx1" refType="h" fact="0.8169"/>
                  <dgm:constr type="w" for="ch" forName="parTx1" refType="w" fact="0.4064"/>
                  <dgm:constr type="h" for="ch" forName="parTx1" refType="h" fact="0.218"/>
                  <dgm:constr type="ctrX" for="ch" forName="picture1" refType="w" fact="0.8215"/>
                  <dgm:constr type="ctrY" for="ch" forName="picture1" refType="h" fact="0.7834"/>
                  <dgm:constr type="w" for="ch" forName="picture1" refType="w" fact="0.1884"/>
                  <dgm:constr type="h" for="ch" forName="picture1" refType="h" fact="0.3768"/>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6312"/>
                  <dgm:constr type="t" for="ch" forName="parTx2" refType="h" fact="0.3905"/>
                  <dgm:constr type="w" for="ch" forName="parTx2" refType="w" fact="0.4064"/>
                  <dgm:constr type="h" for="ch" forName="parTx2" refType="h" fact="0.218"/>
                  <dgm:constr type="ctrX" for="ch" forName="picture2" refType="w" fact="0.6497"/>
                  <dgm:constr type="ctrY" for="ch" forName="picture2" refType="h" fact="0.357"/>
                  <dgm:constr type="w" for="ch" forName="picture2" refType="w" fact="0.1884"/>
                  <dgm:constr type="h" for="ch" forName="picture2" refType="h" fact="0.3768"/>
                  <dgm:constr type="r" for="ch" forName="desTx2" refType="l" refFor="ch" refForName="parTx2"/>
                  <dgm:constr type="l" for="ch" forName="desTx2"/>
                  <dgm:constr type="t" for="ch" forName="desTx2" refType="t" refFor="ch" refForName="parTx2"/>
                  <dgm:constr type="h" for="ch" forName="desTx2" refType="h" refFor="ch" refForName="parTx2"/>
                </dgm:constrLst>
              </dgm:if>
              <dgm:else name="Name21">
                <dgm:alg type="composite">
                  <dgm:param type="ar" val="1.5073"/>
                </dgm:alg>
                <dgm:constrLst>
                  <dgm:constr type="primFontSz" for="ch" forName="parTx1" op="equ" val="65"/>
                  <dgm:constr type="primFontSz" for="ch" forName="parTx2" refType="primFontSz" refFor="ch" refForName="parTx1" op="equ"/>
                  <dgm:constr type="userD" refType="w" fact="0.025"/>
                  <dgm:constr type="ctrX" for="ch" forName="dot1" refType="w" fact="0.5726"/>
                  <dgm:constr type="ctrY" for="ch" forName="dot1" refType="h" fact="0.5911"/>
                  <dgm:constr type="w" for="ch" forName="dot1" refType="userD"/>
                  <dgm:constr type="h" for="ch" forName="dot1" refType="userD"/>
                  <dgm:constr type="ctrX" for="ch" forName="dot2" refType="w" fact="0.5945"/>
                  <dgm:constr type="ctrY" for="ch" forName="dot2" refType="h" fact="0.644"/>
                  <dgm:constr type="w" for="ch" forName="dot2" refType="userD"/>
                  <dgm:constr type="h" for="ch" forName="dot2" refType="userD"/>
                  <dgm:constr type="ctrX" for="ch" forName="dot3" refType="w" fact="0.6206"/>
                  <dgm:constr type="ctrY" for="ch" forName="dot3" refType="h" fact="0.6898"/>
                  <dgm:constr type="w" for="ch" forName="dot3" refType="userD"/>
                  <dgm:constr type="h" for="ch" forName="dot3" refType="userD"/>
                  <dgm:constr type="ctrX" for="ch" forName="dotArrow1" refType="w" fact="0.5894"/>
                  <dgm:constr type="ctrY" for="ch" forName="dotArrow1" refType="h" fact="0.0587"/>
                  <dgm:constr type="w" for="ch" forName="dotArrow1" refType="userD"/>
                  <dgm:constr type="h" for="ch" forName="dotArrow1" refType="userD"/>
                  <dgm:constr type="ctrX" for="ch" forName="dotArrow2" refType="w" fact="0.556"/>
                  <dgm:constr type="ctrY" for="ch" forName="dotArrow2" refType="h" fact="0.0287"/>
                  <dgm:constr type="w" for="ch" forName="dotArrow2" refType="userD"/>
                  <dgm:constr type="h" for="ch" forName="dotArrow2" refType="userD"/>
                  <dgm:constr type="ctrX" for="ch" forName="dotArrow3" refType="w" fact="0.5227"/>
                  <dgm:constr type="ctrY" for="ch" forName="dotArrow3" refType="h" fact="-0.0013"/>
                  <dgm:constr type="w" for="ch" forName="dotArrow3" refType="userD"/>
                  <dgm:constr type="h" for="ch" forName="dotArrow3" refType="userD"/>
                  <dgm:constr type="ctrX" for="ch" forName="dotArrow4" refType="w" fact="0.4894"/>
                  <dgm:constr type="ctrY" for="ch" forName="dotArrow4" refType="h" fact="0.0287"/>
                  <dgm:constr type="w" for="ch" forName="dotArrow4" refType="userD"/>
                  <dgm:constr type="h" for="ch" forName="dotArrow4" refType="userD"/>
                  <dgm:constr type="ctrX" for="ch" forName="dotArrow5" refType="w" fact="0.456"/>
                  <dgm:constr type="ctrY" for="ch" forName="dotArrow5" refType="h" fact="0.0587"/>
                  <dgm:constr type="w" for="ch" forName="dotArrow5" refType="userD"/>
                  <dgm:constr type="h" for="ch" forName="dotArrow5" refType="userD"/>
                  <dgm:constr type="ctrX" for="ch" forName="dotArrow6" refType="w" fact="0.5227"/>
                  <dgm:constr type="ctrY" for="ch" forName="dotArrow6" refType="h" fact="0.062"/>
                  <dgm:constr type="w" for="ch" forName="dotArrow6" refType="userD"/>
                  <dgm:constr type="h" for="ch" forName="dotArrow6" refType="userD"/>
                  <dgm:constr type="ctrX" for="ch" forName="dotArrow7" refType="w" fact="0.5227"/>
                  <dgm:constr type="ctrY" for="ch" forName="dotArrow7" refType="h" fact="0.1253"/>
                  <dgm:constr type="w" for="ch" forName="dotArrow7" refType="userD"/>
                  <dgm:constr type="h" for="ch" forName="dotArrow7" refType="userD"/>
                  <dgm:constr type="r" for="ch" forName="parTx1" refType="w" fact="0.7386"/>
                  <dgm:constr type="t" for="ch" forName="parTx1" refType="h" fact="0.8086"/>
                  <dgm:constr type="w" for="ch" forName="parTx1" refType="w" fact="0.5392"/>
                  <dgm:constr type="h" for="ch" forName="parTx1" refType="h" fact="0.218"/>
                  <dgm:constr type="ctrX" for="ch" forName="picture1" refType="w" fact="0.7631"/>
                  <dgm:constr type="ctrY" for="ch" forName="picture1" refType="h" fact="0.7834"/>
                  <dgm:constr type="w" for="ch" forName="picture1" refType="w" fact="0.25"/>
                  <dgm:constr type="h" for="ch" forName="picture1" refType="h" fact="0.3768"/>
                  <dgm:constr type="r" for="ch" forName="parTx2" refType="w" fact="0.5107"/>
                  <dgm:constr type="t" for="ch" forName="parTx2" refType="h" fact="0.3822"/>
                  <dgm:constr type="w" for="ch" forName="parTx2" refType="w" fact="0.5392"/>
                  <dgm:constr type="h" for="ch" forName="parTx2" refType="h" fact="0.218"/>
                  <dgm:constr type="ctrX" for="ch" forName="picture2" refType="w" fact="0.5352"/>
                  <dgm:constr type="ctrY" for="ch" forName="picture2" refType="h" fact="0.357"/>
                  <dgm:constr type="w" for="ch" forName="picture2" refType="w" fact="0.25"/>
                  <dgm:constr type="h" for="ch" forName="picture2" refType="h" fact="0.3768"/>
                </dgm:constrLst>
              </dgm:else>
            </dgm:choose>
          </dgm:else>
        </dgm:choose>
      </dgm:if>
      <dgm:if name="Name22" axis="ch" ptType="node" func="cnt" op="equ" val="3">
        <dgm:choose name="Name23">
          <dgm:if name="Name24" func="var" arg="dir" op="equ" val="norm">
            <dgm:choose name="Name25">
              <dgm:if name="Name26" axis="des" func="maxDepth" op="gt" val="1">
                <dgm:alg type="composite">
                  <dgm:param type="ar" val="1.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userD" refType="w" fact="0.0162"/>
                  <dgm:constr type="ctrX" for="ch" forName="dot1" refType="w" fact="0.2981"/>
                  <dgm:constr type="ctrY" for="ch" forName="dot1" refType="h" fact="0.763"/>
                  <dgm:constr type="w" for="ch" forName="dot1" refType="userD"/>
                  <dgm:constr type="h" for="ch" forName="dot1" refType="userD"/>
                  <dgm:constr type="ctrX" for="ch" forName="dot2" refType="w" fact="0.2676"/>
                  <dgm:constr type="ctrY" for="ch" forName="dot2" refType="h" fact="0.7887"/>
                  <dgm:constr type="w" for="ch" forName="dot2" refType="userD"/>
                  <dgm:constr type="h" for="ch" forName="dot2" refType="userD"/>
                  <dgm:constr type="ctrX" for="ch" forName="dot3" refType="w" fact="0.2357"/>
                  <dgm:constr type="ctrY" for="ch" forName="dot3" refType="h" fact="0.809"/>
                  <dgm:constr type="w" for="ch" forName="dot3" refType="userD"/>
                  <dgm:constr type="h" for="ch" forName="dot3" refType="userD"/>
                  <dgm:constr type="ctrX" for="ch" forName="dot4" refType="w" fact="0.4445"/>
                  <dgm:constr type="ctrY" for="ch" forName="dot4" refType="h" fact="0.4655"/>
                  <dgm:constr type="w" for="ch" forName="dot4" refType="userD"/>
                  <dgm:constr type="h" for="ch" forName="dot4" refType="userD"/>
                  <dgm:constr type="ctrX" for="ch" forName="dot5" refType="w" fact="0.4323"/>
                  <dgm:constr type="ctrY" for="ch" forName="dot5" refType="h" fact="0.5178"/>
                  <dgm:constr type="w" for="ch" forName="dot5" refType="userD"/>
                  <dgm:constr type="h" for="ch" forName="dot5" refType="userD"/>
                  <dgm:constr type="ctrX" for="ch" forName="dotArrow1" refType="w" fact="0.4236"/>
                  <dgm:constr type="ctrY" for="ch" forName="dotArrow1" refType="h" fact="0.0718"/>
                  <dgm:constr type="w" for="ch" forName="dotArrow1" refType="userD"/>
                  <dgm:constr type="h" for="ch" forName="dotArrow1" refType="userD"/>
                  <dgm:constr type="ctrX" for="ch" forName="dotArrow2" refType="w" fact="0.446"/>
                  <dgm:constr type="ctrY" for="ch" forName="dotArrow2" refType="h" fact="0.0468"/>
                  <dgm:constr type="w" for="ch" forName="dotArrow2" refType="userD"/>
                  <dgm:constr type="h" for="ch" forName="dotArrow2" refType="userD"/>
                  <dgm:constr type="ctrX" for="ch" forName="dotArrow3" refType="w" fact="0.4685"/>
                  <dgm:constr type="ctrY" for="ch" forName="dotArrow3" refType="h" fact="0.0218"/>
                  <dgm:constr type="w" for="ch" forName="dotArrow3" refType="userD"/>
                  <dgm:constr type="h" for="ch" forName="dotArrow3" refType="userD"/>
                  <dgm:constr type="ctrX" for="ch" forName="dotArrow4" refType="w" fact="0.491"/>
                  <dgm:constr type="ctrY" for="ch" forName="dotArrow4" refType="h" fact="0.0468"/>
                  <dgm:constr type="w" for="ch" forName="dotArrow4" refType="userD"/>
                  <dgm:constr type="h" for="ch" forName="dotArrow4" refType="userD"/>
                  <dgm:constr type="ctrX" for="ch" forName="dotArrow5" refType="w" fact="0.5135"/>
                  <dgm:constr type="ctrY" for="ch" forName="dotArrow5" refType="h" fact="0.0718"/>
                  <dgm:constr type="w" for="ch" forName="dotArrow5" refType="userD"/>
                  <dgm:constr type="h" for="ch" forName="dotArrow5" refType="userD"/>
                  <dgm:constr type="ctrX" for="ch" forName="dotArrow6" refType="w" fact="0.4685"/>
                  <dgm:constr type="ctrY" for="ch" forName="dotArrow6" refType="h" fact="0.0745"/>
                  <dgm:constr type="w" for="ch" forName="dotArrow6" refType="userD"/>
                  <dgm:constr type="h" for="ch" forName="dotArrow6" refType="userD"/>
                  <dgm:constr type="ctrX" for="ch" forName="dotArrow7" refType="w" fact="0.4685"/>
                  <dgm:constr type="ctrY" for="ch" forName="dotArrow7" refType="h" fact="0.1273"/>
                  <dgm:constr type="w" for="ch" forName="dotArrow7" refType="userD"/>
                  <dgm:constr type="h" for="ch" forName="dotArrow7" refType="userD"/>
                  <dgm:constr type="l" for="ch" forName="parTx1" refType="w" fact="0.1487"/>
                  <dgm:constr type="t" for="ch" forName="parTx1" refType="h" fact="0.8596"/>
                  <dgm:constr type="w" for="ch" forName="parTx1" refType="w" fact="0.3491"/>
                  <dgm:constr type="h" for="ch" forName="parTx1" refType="h" fact="0.1638"/>
                  <dgm:constr type="ctrX" for="ch" forName="picture1" refType="w" fact="0.1328"/>
                  <dgm:constr type="ctrY" for="ch" forName="picture1" refType="h" fact="0.8361"/>
                  <dgm:constr type="w" for="ch" forName="picture1" refType="w" fact="0.1618"/>
                  <dgm:constr type="h" for="ch" forName="picture1" refType="h" fact="0.2832"/>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3732"/>
                  <dgm:constr type="t" for="ch" forName="parTx2" refType="h" fact="0.6469"/>
                  <dgm:constr type="w" for="ch" forName="parTx2" refType="w" fact="0.3491"/>
                  <dgm:constr type="h" for="ch" forName="parTx2" refType="h" fact="0.1638"/>
                  <dgm:constr type="ctrX" for="ch" forName="picture2" refType="w" fact="0.3573"/>
                  <dgm:constr type="ctrY" for="ch" forName="picture2" refType="h" fact="0.6234"/>
                  <dgm:constr type="w" for="ch" forName="picture2" refType="w" fact="0.1618"/>
                  <dgm:constr type="h" for="ch" forName="picture2" refType="h" fact="0.2832"/>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4763"/>
                  <dgm:constr type="t" for="ch" forName="parTx3" refType="h" fact="0.3243"/>
                  <dgm:constr type="w" for="ch" forName="parTx3" refType="w" fact="0.3491"/>
                  <dgm:constr type="h" for="ch" forName="parTx3" refType="h" fact="0.1638"/>
                  <dgm:constr type="ctrX" for="ch" forName="picture3" refType="w" fact="0.4604"/>
                  <dgm:constr type="ctrY" for="ch" forName="picture3" refType="h" fact="0.3008"/>
                  <dgm:constr type="w" for="ch" forName="picture3" refType="w" fact="0.1618"/>
                  <dgm:constr type="h" for="ch" forName="picture3" refType="h" fact="0.2832"/>
                  <dgm:constr type="l" for="ch" forName="desTx3" refType="r" refFor="ch" refForName="parTx3"/>
                  <dgm:constr type="r" for="ch" forName="desTx3" refType="w"/>
                  <dgm:constr type="t" for="ch" forName="desTx3" refType="t" refFor="ch" refForName="parTx3"/>
                  <dgm:constr type="h" for="ch" forName="desTx3" refType="h" refFor="ch" refForName="parTx3"/>
                </dgm:constrLst>
              </dgm:if>
              <dgm:else name="Name27">
                <dgm:alg type="composite">
                  <dgm:param type="ar" val="1.416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userD" refType="w" fact="0.02"/>
                  <dgm:constr type="ctrX" for="ch" forName="dot1" refType="w" fact="0.3684"/>
                  <dgm:constr type="ctrY" for="ch" forName="dot1" refType="h" fact="0.763"/>
                  <dgm:constr type="w" for="ch" forName="dot1" refType="userD"/>
                  <dgm:constr type="h" for="ch" forName="dot1" refType="userD"/>
                  <dgm:constr type="ctrX" for="ch" forName="dot2" refType="w" fact="0.3307"/>
                  <dgm:constr type="ctrY" for="ch" forName="dot2" refType="h" fact="0.7887"/>
                  <dgm:constr type="w" for="ch" forName="dot2" refType="userD"/>
                  <dgm:constr type="h" for="ch" forName="dot2" refType="userD"/>
                  <dgm:constr type="ctrX" for="ch" forName="dot3" refType="w" fact="0.2912"/>
                  <dgm:constr type="ctrY" for="ch" forName="dot3" refType="h" fact="0.809"/>
                  <dgm:constr type="w" for="ch" forName="dot3" refType="userD"/>
                  <dgm:constr type="h" for="ch" forName="dot3" refType="userD"/>
                  <dgm:constr type="ctrX" for="ch" forName="dot4" refType="w" fact="0.5494"/>
                  <dgm:constr type="ctrY" for="ch" forName="dot4" refType="h" fact="0.4655"/>
                  <dgm:constr type="w" for="ch" forName="dot4" refType="userD"/>
                  <dgm:constr type="h" for="ch" forName="dot4" refType="userD"/>
                  <dgm:constr type="ctrX" for="ch" forName="dot5" refType="w" fact="0.5342"/>
                  <dgm:constr type="ctrY" for="ch" forName="dot5" refType="h" fact="0.5178"/>
                  <dgm:constr type="w" for="ch" forName="dot5" refType="userD"/>
                  <dgm:constr type="h" for="ch" forName="dot5" refType="userD"/>
                  <dgm:constr type="ctrX" for="ch" forName="dotArrow1" refType="w" fact="0.5234"/>
                  <dgm:constr type="ctrY" for="ch" forName="dotArrow1" refType="h" fact="0.0718"/>
                  <dgm:constr type="w" for="ch" forName="dotArrow1" refType="userD"/>
                  <dgm:constr type="h" for="ch" forName="dotArrow1" refType="userD"/>
                  <dgm:constr type="ctrX" for="ch" forName="dotArrow2" refType="w" fact="0.5512"/>
                  <dgm:constr type="ctrY" for="ch" forName="dotArrow2" refType="h" fact="0.0468"/>
                  <dgm:constr type="w" for="ch" forName="dotArrow2" refType="userD"/>
                  <dgm:constr type="h" for="ch" forName="dotArrow2" refType="userD"/>
                  <dgm:constr type="ctrX" for="ch" forName="dotArrow3" refType="w" fact="0.579"/>
                  <dgm:constr type="ctrY" for="ch" forName="dotArrow3" refType="h" fact="0.0218"/>
                  <dgm:constr type="w" for="ch" forName="dotArrow3" refType="userD"/>
                  <dgm:constr type="h" for="ch" forName="dotArrow3" refType="userD"/>
                  <dgm:constr type="ctrX" for="ch" forName="dotArrow4" refType="w" fact="0.6068"/>
                  <dgm:constr type="ctrY" for="ch" forName="dotArrow4" refType="h" fact="0.0468"/>
                  <dgm:constr type="w" for="ch" forName="dotArrow4" refType="userD"/>
                  <dgm:constr type="h" for="ch" forName="dotArrow4" refType="userD"/>
                  <dgm:constr type="ctrX" for="ch" forName="dotArrow5" refType="w" fact="0.6346"/>
                  <dgm:constr type="ctrY" for="ch" forName="dotArrow5" refType="h" fact="0.0718"/>
                  <dgm:constr type="w" for="ch" forName="dotArrow5" refType="userD"/>
                  <dgm:constr type="h" for="ch" forName="dotArrow5" refType="userD"/>
                  <dgm:constr type="ctrX" for="ch" forName="dotArrow6" refType="w" fact="0.579"/>
                  <dgm:constr type="ctrY" for="ch" forName="dotArrow6" refType="h" fact="0.0745"/>
                  <dgm:constr type="w" for="ch" forName="dotArrow6" refType="userD"/>
                  <dgm:constr type="h" for="ch" forName="dotArrow6" refType="userD"/>
                  <dgm:constr type="ctrX" for="ch" forName="dotArrow7" refType="w" fact="0.579"/>
                  <dgm:constr type="ctrY" for="ch" forName="dotArrow7" refType="h" fact="0.1273"/>
                  <dgm:constr type="w" for="ch" forName="dotArrow7" refType="userD"/>
                  <dgm:constr type="h" for="ch" forName="dotArrow7" refType="userD"/>
                  <dgm:constr type="l" for="ch" forName="parTx1" refType="w" fact="0.1837"/>
                  <dgm:constr type="t" for="ch" forName="parTx1" refType="h" fact="0.8551"/>
                  <dgm:constr type="w" for="ch" forName="parTx1" refType="w" fact="0.4314"/>
                  <dgm:constr type="h" for="ch" forName="parTx1" refType="h" fact="0.1638"/>
                  <dgm:constr type="ctrX" for="ch" forName="picture1" refType="w" fact="0.1641"/>
                  <dgm:constr type="ctrY" for="ch" forName="picture1" refType="h" fact="0.8361"/>
                  <dgm:constr type="w" for="ch" forName="picture1" refType="w" fact="0.2"/>
                  <dgm:constr type="h" for="ch" forName="picture1" refType="h" fact="0.2832"/>
                  <dgm:constr type="l" for="ch" forName="parTx2" refType="w" fact="0.4612"/>
                  <dgm:constr type="t" for="ch" forName="parTx2" refType="h" fact="0.6424"/>
                  <dgm:constr type="w" for="ch" forName="parTx2" refType="w" fact="0.4314"/>
                  <dgm:constr type="h" for="ch" forName="parTx2" refType="h" fact="0.1638"/>
                  <dgm:constr type="ctrX" for="ch" forName="picture2" refType="w" fact="0.4416"/>
                  <dgm:constr type="ctrY" for="ch" forName="picture2" refType="h" fact="0.6234"/>
                  <dgm:constr type="w" for="ch" forName="picture2" refType="w" fact="0.2"/>
                  <dgm:constr type="h" for="ch" forName="picture2" refType="h" fact="0.2832"/>
                  <dgm:constr type="l" for="ch" forName="parTx3" refType="w" fact="0.5886"/>
                  <dgm:constr type="t" for="ch" forName="parTx3" refType="h" fact="0.3198"/>
                  <dgm:constr type="w" for="ch" forName="parTx3" refType="w" fact="0.4314"/>
                  <dgm:constr type="h" for="ch" forName="parTx3" refType="h" fact="0.1638"/>
                  <dgm:constr type="ctrX" for="ch" forName="picture3" refType="w" fact="0.569"/>
                  <dgm:constr type="ctrY" for="ch" forName="picture3" refType="h" fact="0.3008"/>
                  <dgm:constr type="w" for="ch" forName="picture3" refType="w" fact="0.2"/>
                  <dgm:constr type="h" for="ch" forName="picture3" refType="h" fact="0.2832"/>
                </dgm:constrLst>
              </dgm:else>
            </dgm:choose>
          </dgm:if>
          <dgm:else name="Name28">
            <dgm:choose name="Name29">
              <dgm:if name="Name30" axis="des" func="maxDepth" op="gt" val="1">
                <dgm:alg type="composite">
                  <dgm:param type="ar" val="1.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userD" refType="w" fact="0.0162"/>
                  <dgm:constr type="ctrX" for="ch" forName="dot1" refType="w" fact="0.7019"/>
                  <dgm:constr type="ctrY" for="ch" forName="dot1" refType="h" fact="0.763"/>
                  <dgm:constr type="w" for="ch" forName="dot1" refType="userD"/>
                  <dgm:constr type="h" for="ch" forName="dot1" refType="userD"/>
                  <dgm:constr type="ctrX" for="ch" forName="dot2" refType="w" fact="0.7324"/>
                  <dgm:constr type="ctrY" for="ch" forName="dot2" refType="h" fact="0.7887"/>
                  <dgm:constr type="w" for="ch" forName="dot2" refType="userD"/>
                  <dgm:constr type="h" for="ch" forName="dot2" refType="userD"/>
                  <dgm:constr type="ctrX" for="ch" forName="dot3" refType="w" fact="0.7643"/>
                  <dgm:constr type="ctrY" for="ch" forName="dot3" refType="h" fact="0.809"/>
                  <dgm:constr type="w" for="ch" forName="dot3" refType="userD"/>
                  <dgm:constr type="h" for="ch" forName="dot3" refType="userD"/>
                  <dgm:constr type="ctrX" for="ch" forName="dot4" refType="w" fact="0.5555"/>
                  <dgm:constr type="ctrY" for="ch" forName="dot4" refType="h" fact="0.4655"/>
                  <dgm:constr type="w" for="ch" forName="dot4" refType="userD"/>
                  <dgm:constr type="h" for="ch" forName="dot4" refType="userD"/>
                  <dgm:constr type="ctrX" for="ch" forName="dot5" refType="w" fact="0.5677"/>
                  <dgm:constr type="ctrY" for="ch" forName="dot5" refType="h" fact="0.5178"/>
                  <dgm:constr type="w" for="ch" forName="dot5" refType="userD"/>
                  <dgm:constr type="h" for="ch" forName="dot5" refType="userD"/>
                  <dgm:constr type="ctrX" for="ch" forName="dotArrow1" refType="w" fact="0.5764"/>
                  <dgm:constr type="ctrY" for="ch" forName="dotArrow1" refType="h" fact="0.0718"/>
                  <dgm:constr type="w" for="ch" forName="dotArrow1" refType="userD"/>
                  <dgm:constr type="h" for="ch" forName="dotArrow1" refType="userD"/>
                  <dgm:constr type="ctrX" for="ch" forName="dotArrow2" refType="w" fact="0.554"/>
                  <dgm:constr type="ctrY" for="ch" forName="dotArrow2" refType="h" fact="0.0468"/>
                  <dgm:constr type="w" for="ch" forName="dotArrow2" refType="userD"/>
                  <dgm:constr type="h" for="ch" forName="dotArrow2" refType="userD"/>
                  <dgm:constr type="ctrX" for="ch" forName="dotArrow3" refType="w" fact="0.5315"/>
                  <dgm:constr type="ctrY" for="ch" forName="dotArrow3" refType="h" fact="0.0218"/>
                  <dgm:constr type="w" for="ch" forName="dotArrow3" refType="userD"/>
                  <dgm:constr type="h" for="ch" forName="dotArrow3" refType="userD"/>
                  <dgm:constr type="ctrX" for="ch" forName="dotArrow4" refType="w" fact="0.509"/>
                  <dgm:constr type="ctrY" for="ch" forName="dotArrow4" refType="h" fact="0.0468"/>
                  <dgm:constr type="w" for="ch" forName="dotArrow4" refType="userD"/>
                  <dgm:constr type="h" for="ch" forName="dotArrow4" refType="userD"/>
                  <dgm:constr type="ctrX" for="ch" forName="dotArrow5" refType="w" fact="0.4865"/>
                  <dgm:constr type="ctrY" for="ch" forName="dotArrow5" refType="h" fact="0.0718"/>
                  <dgm:constr type="w" for="ch" forName="dotArrow5" refType="userD"/>
                  <dgm:constr type="h" for="ch" forName="dotArrow5" refType="userD"/>
                  <dgm:constr type="ctrX" for="ch" forName="dotArrow6" refType="w" fact="0.5315"/>
                  <dgm:constr type="ctrY" for="ch" forName="dotArrow6" refType="h" fact="0.0745"/>
                  <dgm:constr type="w" for="ch" forName="dotArrow6" refType="userD"/>
                  <dgm:constr type="h" for="ch" forName="dotArrow6" refType="userD"/>
                  <dgm:constr type="ctrX" for="ch" forName="dotArrow7" refType="w" fact="0.5315"/>
                  <dgm:constr type="ctrY" for="ch" forName="dotArrow7" refType="h" fact="0.1273"/>
                  <dgm:constr type="w" for="ch" forName="dotArrow7" refType="userD"/>
                  <dgm:constr type="h" for="ch" forName="dotArrow7" refType="userD"/>
                  <dgm:constr type="r" for="ch" forName="parTx1" refType="w" fact="0.8513"/>
                  <dgm:constr type="t" for="ch" forName="parTx1" refType="h" fact="0.8596"/>
                  <dgm:constr type="w" for="ch" forName="parTx1" refType="w" fact="0.3491"/>
                  <dgm:constr type="h" for="ch" forName="parTx1" refType="h" fact="0.1638"/>
                  <dgm:constr type="ctrX" for="ch" forName="picture1" refType="w" fact="0.8672"/>
                  <dgm:constr type="ctrY" for="ch" forName="picture1" refType="h" fact="0.8361"/>
                  <dgm:constr type="w" for="ch" forName="picture1" refType="w" fact="0.1618"/>
                  <dgm:constr type="h" for="ch" forName="picture1" refType="h" fact="0.2832"/>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6268"/>
                  <dgm:constr type="t" for="ch" forName="parTx2" refType="h" fact="0.6469"/>
                  <dgm:constr type="w" for="ch" forName="parTx2" refType="w" fact="0.3491"/>
                  <dgm:constr type="h" for="ch" forName="parTx2" refType="h" fact="0.1638"/>
                  <dgm:constr type="ctrX" for="ch" forName="picture2" refType="w" fact="0.6427"/>
                  <dgm:constr type="ctrY" for="ch" forName="picture2" refType="h" fact="0.6234"/>
                  <dgm:constr type="w" for="ch" forName="picture2" refType="w" fact="0.1618"/>
                  <dgm:constr type="h" for="ch" forName="picture2" refType="h" fact="0.2832"/>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5237"/>
                  <dgm:constr type="t" for="ch" forName="parTx3" refType="h" fact="0.3243"/>
                  <dgm:constr type="w" for="ch" forName="parTx3" refType="w" fact="0.3491"/>
                  <dgm:constr type="h" for="ch" forName="parTx3" refType="h" fact="0.1638"/>
                  <dgm:constr type="ctrX" for="ch" forName="picture3" refType="w" fact="0.5396"/>
                  <dgm:constr type="ctrY" for="ch" forName="picture3" refType="h" fact="0.3008"/>
                  <dgm:constr type="w" for="ch" forName="picture3" refType="w" fact="0.1618"/>
                  <dgm:constr type="h" for="ch" forName="picture3" refType="h" fact="0.2832"/>
                  <dgm:constr type="r" for="ch" forName="desTx3" refType="l" refFor="ch" refForName="parTx3"/>
                  <dgm:constr type="l" for="ch" forName="desTx3"/>
                  <dgm:constr type="t" for="ch" forName="desTx3" refType="t" refFor="ch" refForName="parTx3"/>
                  <dgm:constr type="h" for="ch" forName="desTx3" refType="h" refFor="ch" refForName="parTx3"/>
                </dgm:constrLst>
              </dgm:if>
              <dgm:else name="Name31">
                <dgm:alg type="composite">
                  <dgm:param type="ar" val="1.416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userD" refType="w" fact="0.02"/>
                  <dgm:constr type="ctrX" for="ch" forName="dot1" refType="w" fact="0.6316"/>
                  <dgm:constr type="ctrY" for="ch" forName="dot1" refType="h" fact="0.763"/>
                  <dgm:constr type="w" for="ch" forName="dot1" refType="userD"/>
                  <dgm:constr type="h" for="ch" forName="dot1" refType="userD"/>
                  <dgm:constr type="ctrX" for="ch" forName="dot2" refType="w" fact="0.6693"/>
                  <dgm:constr type="ctrY" for="ch" forName="dot2" refType="h" fact="0.7887"/>
                  <dgm:constr type="w" for="ch" forName="dot2" refType="userD"/>
                  <dgm:constr type="h" for="ch" forName="dot2" refType="userD"/>
                  <dgm:constr type="ctrX" for="ch" forName="dot3" refType="w" fact="0.7088"/>
                  <dgm:constr type="ctrY" for="ch" forName="dot3" refType="h" fact="0.809"/>
                  <dgm:constr type="w" for="ch" forName="dot3" refType="userD"/>
                  <dgm:constr type="h" for="ch" forName="dot3" refType="userD"/>
                  <dgm:constr type="ctrX" for="ch" forName="dot4" refType="w" fact="0.4506"/>
                  <dgm:constr type="ctrY" for="ch" forName="dot4" refType="h" fact="0.4655"/>
                  <dgm:constr type="w" for="ch" forName="dot4" refType="userD"/>
                  <dgm:constr type="h" for="ch" forName="dot4" refType="userD"/>
                  <dgm:constr type="ctrX" for="ch" forName="dot5" refType="w" fact="0.4658"/>
                  <dgm:constr type="ctrY" for="ch" forName="dot5" refType="h" fact="0.5178"/>
                  <dgm:constr type="w" for="ch" forName="dot5" refType="userD"/>
                  <dgm:constr type="h" for="ch" forName="dot5" refType="userD"/>
                  <dgm:constr type="ctrX" for="ch" forName="dotArrow1" refType="w" fact="0.4766"/>
                  <dgm:constr type="ctrY" for="ch" forName="dotArrow1" refType="h" fact="0.0718"/>
                  <dgm:constr type="w" for="ch" forName="dotArrow1" refType="userD"/>
                  <dgm:constr type="h" for="ch" forName="dotArrow1" refType="userD"/>
                  <dgm:constr type="ctrX" for="ch" forName="dotArrow2" refType="w" fact="0.4488"/>
                  <dgm:constr type="ctrY" for="ch" forName="dotArrow2" refType="h" fact="0.0468"/>
                  <dgm:constr type="w" for="ch" forName="dotArrow2" refType="userD"/>
                  <dgm:constr type="h" for="ch" forName="dotArrow2" refType="userD"/>
                  <dgm:constr type="ctrX" for="ch" forName="dotArrow3" refType="w" fact="0.421"/>
                  <dgm:constr type="ctrY" for="ch" forName="dotArrow3" refType="h" fact="0.0218"/>
                  <dgm:constr type="w" for="ch" forName="dotArrow3" refType="userD"/>
                  <dgm:constr type="h" for="ch" forName="dotArrow3" refType="userD"/>
                  <dgm:constr type="ctrX" for="ch" forName="dotArrow4" refType="w" fact="0.3932"/>
                  <dgm:constr type="ctrY" for="ch" forName="dotArrow4" refType="h" fact="0.0468"/>
                  <dgm:constr type="w" for="ch" forName="dotArrow4" refType="userD"/>
                  <dgm:constr type="h" for="ch" forName="dotArrow4" refType="userD"/>
                  <dgm:constr type="ctrX" for="ch" forName="dotArrow5" refType="w" fact="0.3654"/>
                  <dgm:constr type="ctrY" for="ch" forName="dotArrow5" refType="h" fact="0.0718"/>
                  <dgm:constr type="w" for="ch" forName="dotArrow5" refType="userD"/>
                  <dgm:constr type="h" for="ch" forName="dotArrow5" refType="userD"/>
                  <dgm:constr type="ctrX" for="ch" forName="dotArrow6" refType="w" fact="0.421"/>
                  <dgm:constr type="ctrY" for="ch" forName="dotArrow6" refType="h" fact="0.0745"/>
                  <dgm:constr type="w" for="ch" forName="dotArrow6" refType="userD"/>
                  <dgm:constr type="h" for="ch" forName="dotArrow6" refType="userD"/>
                  <dgm:constr type="ctrX" for="ch" forName="dotArrow7" refType="w" fact="0.421"/>
                  <dgm:constr type="ctrY" for="ch" forName="dotArrow7" refType="h" fact="0.1273"/>
                  <dgm:constr type="w" for="ch" forName="dotArrow7" refType="userD"/>
                  <dgm:constr type="h" for="ch" forName="dotArrow7" refType="userD"/>
                  <dgm:constr type="r" for="ch" forName="parTx1" refType="w" fact="0.8163"/>
                  <dgm:constr type="t" for="ch" forName="parTx1" refType="h" fact="0.8551"/>
                  <dgm:constr type="w" for="ch" forName="parTx1" refType="w" fact="0.4314"/>
                  <dgm:constr type="h" for="ch" forName="parTx1" refType="h" fact="0.1638"/>
                  <dgm:constr type="ctrX" for="ch" forName="picture1" refType="w" fact="0.8359"/>
                  <dgm:constr type="ctrY" for="ch" forName="picture1" refType="h" fact="0.8361"/>
                  <dgm:constr type="w" for="ch" forName="picture1" refType="w" fact="0.2"/>
                  <dgm:constr type="h" for="ch" forName="picture1" refType="h" fact="0.2832"/>
                  <dgm:constr type="r" for="ch" forName="parTx2" refType="w" fact="0.5388"/>
                  <dgm:constr type="t" for="ch" forName="parTx2" refType="h" fact="0.6424"/>
                  <dgm:constr type="w" for="ch" forName="parTx2" refType="w" fact="0.4314"/>
                  <dgm:constr type="h" for="ch" forName="parTx2" refType="h" fact="0.1638"/>
                  <dgm:constr type="ctrX" for="ch" forName="picture2" refType="w" fact="0.5584"/>
                  <dgm:constr type="ctrY" for="ch" forName="picture2" refType="h" fact="0.6234"/>
                  <dgm:constr type="w" for="ch" forName="picture2" refType="w" fact="0.2"/>
                  <dgm:constr type="h" for="ch" forName="picture2" refType="h" fact="0.2832"/>
                  <dgm:constr type="r" for="ch" forName="parTx3" refType="w" fact="0.4114"/>
                  <dgm:constr type="t" for="ch" forName="parTx3" refType="h" fact="0.3198"/>
                  <dgm:constr type="w" for="ch" forName="parTx3" refType="w" fact="0.4314"/>
                  <dgm:constr type="h" for="ch" forName="parTx3" refType="h" fact="0.1638"/>
                  <dgm:constr type="ctrX" for="ch" forName="picture3" refType="w" fact="0.431"/>
                  <dgm:constr type="ctrY" for="ch" forName="picture3" refType="h" fact="0.3008"/>
                  <dgm:constr type="w" for="ch" forName="picture3" refType="w" fact="0.2"/>
                  <dgm:constr type="h" for="ch" forName="picture3" refType="h" fact="0.2832"/>
                </dgm:constrLst>
              </dgm:else>
            </dgm:choose>
          </dgm:else>
        </dgm:choose>
      </dgm:if>
      <dgm:if name="Name32" axis="ch" ptType="node" func="cnt" op="equ" val="4">
        <dgm:choose name="Name33">
          <dgm:if name="Name34" func="var" arg="dir" op="equ" val="norm">
            <dgm:choose name="Name35">
              <dgm:if name="Name36" axis="des" func="maxDepth" op="gt" val="1">
                <dgm:alg type="composite">
                  <dgm:param type="ar" val="1.5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userD" refType="w" fact="0.0136"/>
                  <dgm:constr type="ctrX" for="ch" forName="dot1" refType="w" fact="0.3253"/>
                  <dgm:constr type="ctrY" for="ch" forName="dot1" refType="h" fact="0.8215"/>
                  <dgm:constr type="w" for="ch" forName="dot1" refType="userD"/>
                  <dgm:constr type="h" for="ch" forName="dot1" refType="userD"/>
                  <dgm:constr type="ctrX" for="ch" forName="dot2" refType="w" fact="0.2949"/>
                  <dgm:constr type="ctrY" for="ch" forName="dot2" refType="h" fact="0.843"/>
                  <dgm:constr type="w" for="ch" forName="dot2" refType="userD"/>
                  <dgm:constr type="h" for="ch" forName="dot2" refType="userD"/>
                  <dgm:constr type="ctrX" for="ch" forName="dot3" refType="w" fact="0.2635"/>
                  <dgm:constr type="ctrY" for="ch" forName="dot3" refType="h" fact="0.8607"/>
                  <dgm:constr type="w" for="ch" forName="dot3" refType="userD"/>
                  <dgm:constr type="h" for="ch" forName="dot3" refType="userD"/>
                  <dgm:constr type="ctrX" for="ch" forName="dot4" refType="w" fact="0.2313"/>
                  <dgm:constr type="ctrY" for="ch" forName="dot4" refType="h" fact="0.8745"/>
                  <dgm:constr type="w" for="ch" forName="dot4" refType="userD"/>
                  <dgm:constr type="h" for="ch" forName="dot4" refType="userD"/>
                  <dgm:constr type="ctrX" for="ch" forName="dot5" refType="w" fact="0.4675"/>
                  <dgm:constr type="ctrY" for="ch" forName="dot5" refType="h" fact="0.6419"/>
                  <dgm:constr type="w" for="ch" forName="dot5" refType="userD"/>
                  <dgm:constr type="h" for="ch" forName="dot5" refType="userD"/>
                  <dgm:constr type="ctrX" for="ch" forName="dot6" refType="w" fact="0.5486"/>
                  <dgm:constr type="ctrY" for="ch" forName="dot6" refType="h" fact="0.3784"/>
                  <dgm:constr type="w" for="ch" forName="dot6" refType="userD"/>
                  <dgm:constr type="h" for="ch" forName="dot6" refType="userD"/>
                  <dgm:constr type="ctrX" for="ch" forName="dotArrow1" refType="w" fact="0.5267"/>
                  <dgm:constr type="ctrY" for="ch" forName="dotArrow1" refType="h" fact="0.0496"/>
                  <dgm:constr type="w" for="ch" forName="dotArrow1" refType="userD"/>
                  <dgm:constr type="h" for="ch" forName="dotArrow1" refType="userD"/>
                  <dgm:constr type="ctrX" for="ch" forName="dotArrow2" refType="w" fact="0.5462"/>
                  <dgm:constr type="ctrY" for="ch" forName="dotArrow2" refType="h" fact="0.0282"/>
                  <dgm:constr type="w" for="ch" forName="dotArrow2" refType="userD"/>
                  <dgm:constr type="h" for="ch" forName="dotArrow2" refType="userD"/>
                  <dgm:constr type="ctrX" for="ch" forName="dotArrow3" refType="w" fact="0.5657"/>
                  <dgm:constr type="ctrY" for="ch" forName="dotArrow3" refType="h" fact="0.0068"/>
                  <dgm:constr type="w" for="ch" forName="dotArrow3" refType="userD"/>
                  <dgm:constr type="h" for="ch" forName="dotArrow3" refType="userD"/>
                  <dgm:constr type="ctrX" for="ch" forName="dotArrow4" refType="w" fact="0.5851"/>
                  <dgm:constr type="ctrY" for="ch" forName="dotArrow4" refType="h" fact="0.0282"/>
                  <dgm:constr type="w" for="ch" forName="dotArrow4" refType="userD"/>
                  <dgm:constr type="h" for="ch" forName="dotArrow4" refType="userD"/>
                  <dgm:constr type="ctrX" for="ch" forName="dotArrow5" refType="w" fact="0.6046"/>
                  <dgm:constr type="ctrY" for="ch" forName="dotArrow5" refType="h" fact="0.0496"/>
                  <dgm:constr type="w" for="ch" forName="dotArrow5" refType="userD"/>
                  <dgm:constr type="h" for="ch" forName="dotArrow5" refType="userD"/>
                  <dgm:constr type="ctrX" for="ch" forName="dotArrow6" refType="w" fact="0.5657"/>
                  <dgm:constr type="ctrY" for="ch" forName="dotArrow6" refType="h" fact="0.052"/>
                  <dgm:constr type="w" for="ch" forName="dotArrow6" refType="userD"/>
                  <dgm:constr type="h" for="ch" forName="dotArrow6" refType="userD"/>
                  <dgm:constr type="ctrX" for="ch" forName="dotArrow7" refType="w" fact="0.5657"/>
                  <dgm:constr type="ctrY" for="ch" forName="dotArrow7" refType="h" fact="0.0972"/>
                  <dgm:constr type="w" for="ch" forName="dotArrow7" refType="userD"/>
                  <dgm:constr type="h" for="ch" forName="dotArrow7" refType="userD"/>
                  <dgm:constr type="l" for="ch" forName="parTx1" refType="w" fact="0.1466"/>
                  <dgm:constr type="t" for="ch" forName="parTx1" refType="h" fact="0.9095"/>
                  <dgm:constr type="w" for="ch" forName="parTx1" refType="w" fact="0.294"/>
                  <dgm:constr type="h" for="ch" forName="parTx1" refType="h" fact="0.1222"/>
                  <dgm:constr type="ctrX" for="ch" forName="picture1" refType="w" fact="0.1333"/>
                  <dgm:constr type="ctrY" for="ch" forName="picture1" refType="h" fact="0.8922"/>
                  <dgm:constr type="w" for="ch" forName="picture1" refType="w" fact="0.1363"/>
                  <dgm:constr type="h" for="ch" forName="picture1" refType="h" fact="0.2113"/>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4105"/>
                  <dgm:constr type="t" for="ch" forName="parTx2" refType="h" fact="0.762"/>
                  <dgm:constr type="w" for="ch" forName="parTx2" refType="w" fact="0.294"/>
                  <dgm:constr type="h" for="ch" forName="parTx2" refType="h" fact="0.1222"/>
                  <dgm:constr type="ctrX" for="ch" forName="picture2" refType="w" fact="0.3972"/>
                  <dgm:constr type="ctrY" for="ch" forName="picture2" refType="h" fact="0.7447"/>
                  <dgm:constr type="w" for="ch" forName="picture2" refType="w" fact="0.1363"/>
                  <dgm:constr type="h" for="ch" forName="picture2" refType="h" fact="0.2113"/>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229"/>
                  <dgm:constr type="t" for="ch" forName="parTx3" refType="h" fact="0.5294"/>
                  <dgm:constr type="w" for="ch" forName="parTx3" refType="w" fact="0.294"/>
                  <dgm:constr type="h" for="ch" forName="parTx3" refType="h" fact="0.1222"/>
                  <dgm:constr type="ctrX" for="ch" forName="picture3" refType="w" fact="0.5095"/>
                  <dgm:constr type="ctrY" for="ch" forName="picture3" refType="h" fact="0.5121"/>
                  <dgm:constr type="w" for="ch" forName="picture3" refType="w" fact="0.1363"/>
                  <dgm:constr type="h" for="ch" forName="picture3" refType="h" fact="0.2113"/>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5722"/>
                  <dgm:constr type="t" for="ch" forName="parTx4" refType="h" fact="0.2523"/>
                  <dgm:constr type="w" for="ch" forName="parTx4" refType="w" fact="0.294"/>
                  <dgm:constr type="h" for="ch" forName="parTx4" refType="h" fact="0.1222"/>
                  <dgm:constr type="ctrX" for="ch" forName="picture4" refType="w" fact="0.5588"/>
                  <dgm:constr type="ctrY" for="ch" forName="picture4" refType="h" fact="0.235"/>
                  <dgm:constr type="w" for="ch" forName="picture4" refType="w" fact="0.1363"/>
                  <dgm:constr type="h" for="ch" forName="picture4" refType="h" fact="0.2113"/>
                  <dgm:constr type="l" for="ch" forName="desTx4" refType="r" refFor="ch" refForName="parTx4"/>
                  <dgm:constr type="r" for="ch" forName="desTx4" refType="w"/>
                  <dgm:constr type="t" for="ch" forName="desTx4" refType="t" refFor="ch" refForName="parTx4"/>
                  <dgm:constr type="h" for="ch" forName="desTx4" refType="h" refFor="ch" refForName="parTx4"/>
                </dgm:constrLst>
              </dgm:if>
              <dgm:else name="Name37">
                <dgm:alg type="composite">
                  <dgm:param type="ar" val="1.26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userD" refType="w" fact="0.0167"/>
                  <dgm:constr type="ctrX" for="ch" forName="dot1" refType="w" fact="0.3978"/>
                  <dgm:constr type="ctrY" for="ch" forName="dot1" refType="h" fact="0.8215"/>
                  <dgm:constr type="w" for="ch" forName="dot1" refType="userD"/>
                  <dgm:constr type="h" for="ch" forName="dot1" refType="userD"/>
                  <dgm:constr type="ctrX" for="ch" forName="dot2" refType="w" fact="0.3606"/>
                  <dgm:constr type="ctrY" for="ch" forName="dot2" refType="h" fact="0.843"/>
                  <dgm:constr type="w" for="ch" forName="dot2" refType="userD"/>
                  <dgm:constr type="h" for="ch" forName="dot2" refType="userD"/>
                  <dgm:constr type="ctrX" for="ch" forName="dot3" refType="w" fact="0.3223"/>
                  <dgm:constr type="ctrY" for="ch" forName="dot3" refType="h" fact="0.8607"/>
                  <dgm:constr type="w" for="ch" forName="dot3" refType="userD"/>
                  <dgm:constr type="h" for="ch" forName="dot3" refType="userD"/>
                  <dgm:constr type="ctrX" for="ch" forName="dot4" refType="w" fact="0.2829"/>
                  <dgm:constr type="ctrY" for="ch" forName="dot4" refType="h" fact="0.8745"/>
                  <dgm:constr type="w" for="ch" forName="dot4" refType="userD"/>
                  <dgm:constr type="h" for="ch" forName="dot4" refType="userD"/>
                  <dgm:constr type="ctrX" for="ch" forName="dot5" refType="w" fact="0.5717"/>
                  <dgm:constr type="ctrY" for="ch" forName="dot5" refType="h" fact="0.6419"/>
                  <dgm:constr type="w" for="ch" forName="dot5" refType="userD"/>
                  <dgm:constr type="h" for="ch" forName="dot5" refType="userD"/>
                  <dgm:constr type="ctrX" for="ch" forName="dot6" refType="w" fact="0.6709"/>
                  <dgm:constr type="ctrY" for="ch" forName="dot6" refType="h" fact="0.3784"/>
                  <dgm:constr type="w" for="ch" forName="dot6" refType="userD"/>
                  <dgm:constr type="h" for="ch" forName="dot6" refType="userD"/>
                  <dgm:constr type="ctrX" for="ch" forName="dotArrow1" refType="w" fact="0.6441"/>
                  <dgm:constr type="ctrY" for="ch" forName="dotArrow1" refType="h" fact="0.0496"/>
                  <dgm:constr type="w" for="ch" forName="dotArrow1" refType="userD"/>
                  <dgm:constr type="h" for="ch" forName="dotArrow1" refType="userD"/>
                  <dgm:constr type="ctrX" for="ch" forName="dotArrow2" refType="w" fact="0.6679"/>
                  <dgm:constr type="ctrY" for="ch" forName="dotArrow2" refType="h" fact="0.0282"/>
                  <dgm:constr type="w" for="ch" forName="dotArrow2" refType="userD"/>
                  <dgm:constr type="h" for="ch" forName="dotArrow2" refType="userD"/>
                  <dgm:constr type="ctrX" for="ch" forName="dotArrow3" refType="w" fact="0.6917"/>
                  <dgm:constr type="ctrY" for="ch" forName="dotArrow3" refType="h" fact="0.0068"/>
                  <dgm:constr type="w" for="ch" forName="dotArrow3" refType="userD"/>
                  <dgm:constr type="h" for="ch" forName="dotArrow3" refType="userD"/>
                  <dgm:constr type="ctrX" for="ch" forName="dotArrow4" refType="w" fact="0.7155"/>
                  <dgm:constr type="ctrY" for="ch" forName="dotArrow4" refType="h" fact="0.0282"/>
                  <dgm:constr type="w" for="ch" forName="dotArrow4" refType="userD"/>
                  <dgm:constr type="h" for="ch" forName="dotArrow4" refType="userD"/>
                  <dgm:constr type="ctrX" for="ch" forName="dotArrow5" refType="w" fact="0.7394"/>
                  <dgm:constr type="ctrY" for="ch" forName="dotArrow5" refType="h" fact="0.0496"/>
                  <dgm:constr type="w" for="ch" forName="dotArrow5" refType="userD"/>
                  <dgm:constr type="h" for="ch" forName="dotArrow5" refType="userD"/>
                  <dgm:constr type="ctrX" for="ch" forName="dotArrow6" refType="w" fact="0.6917"/>
                  <dgm:constr type="ctrY" for="ch" forName="dotArrow6" refType="h" fact="0.052"/>
                  <dgm:constr type="w" for="ch" forName="dotArrow6" refType="userD"/>
                  <dgm:constr type="h" for="ch" forName="dotArrow6" refType="userD"/>
                  <dgm:constr type="ctrX" for="ch" forName="dotArrow7" refType="w" fact="0.6917"/>
                  <dgm:constr type="ctrY" for="ch" forName="dotArrow7" refType="h" fact="0.0972"/>
                  <dgm:constr type="w" for="ch" forName="dotArrow7" refType="userD"/>
                  <dgm:constr type="h" for="ch" forName="dotArrow7" refType="userD"/>
                  <dgm:constr type="l" for="ch" forName="parTx1" refType="w" fact="0.1793"/>
                  <dgm:constr type="t" for="ch" forName="parTx1" refType="h" fact="0.9064"/>
                  <dgm:constr type="w" for="ch" forName="parTx1" refType="w" fact="0.3595"/>
                  <dgm:constr type="h" for="ch" forName="parTx1" refType="h" fact="0.1222"/>
                  <dgm:constr type="ctrX" for="ch" forName="picture1" refType="w" fact="0.163"/>
                  <dgm:constr type="ctrY" for="ch" forName="picture1" refType="h" fact="0.8922"/>
                  <dgm:constr type="w" for="ch" forName="picture1" refType="w" fact="0.1667"/>
                  <dgm:constr type="h" for="ch" forName="picture1" refType="h" fact="0.2113"/>
                  <dgm:constr type="l" for="ch" forName="parTx2" refType="w" fact="0.502"/>
                  <dgm:constr type="t" for="ch" forName="parTx2" refType="h" fact="0.7589"/>
                  <dgm:constr type="w" for="ch" forName="parTx2" refType="w" fact="0.3595"/>
                  <dgm:constr type="h" for="ch" forName="parTx2" refType="h" fact="0.1222"/>
                  <dgm:constr type="ctrX" for="ch" forName="picture2" refType="w" fact="0.4857"/>
                  <dgm:constr type="ctrY" for="ch" forName="picture2" refType="h" fact="0.7447"/>
                  <dgm:constr type="w" for="ch" forName="picture2" refType="w" fact="0.1667"/>
                  <dgm:constr type="h" for="ch" forName="picture2" refType="h" fact="0.2113"/>
                  <dgm:constr type="l" for="ch" forName="parTx3" refType="w" fact="0.6394"/>
                  <dgm:constr type="t" for="ch" forName="parTx3" refType="h" fact="0.5263"/>
                  <dgm:constr type="w" for="ch" forName="parTx3" refType="w" fact="0.3595"/>
                  <dgm:constr type="h" for="ch" forName="parTx3" refType="h" fact="0.1222"/>
                  <dgm:constr type="ctrX" for="ch" forName="picture3" refType="w" fact="0.6231"/>
                  <dgm:constr type="ctrY" for="ch" forName="picture3" refType="h" fact="0.5121"/>
                  <dgm:constr type="w" for="ch" forName="picture3" refType="w" fact="0.1667"/>
                  <dgm:constr type="h" for="ch" forName="picture3" refType="h" fact="0.2113"/>
                  <dgm:constr type="l" for="ch" forName="parTx4" refType="w" fact="0.6997"/>
                  <dgm:constr type="t" for="ch" forName="parTx4" refType="h" fact="0.2492"/>
                  <dgm:constr type="w" for="ch" forName="parTx4" refType="w" fact="0.3595"/>
                  <dgm:constr type="h" for="ch" forName="parTx4" refType="h" fact="0.1222"/>
                  <dgm:constr type="ctrX" for="ch" forName="picture4" refType="w" fact="0.6834"/>
                  <dgm:constr type="ctrY" for="ch" forName="picture4" refType="h" fact="0.235"/>
                  <dgm:constr type="w" for="ch" forName="picture4" refType="w" fact="0.1667"/>
                  <dgm:constr type="h" for="ch" forName="picture4" refType="h" fact="0.2113"/>
                </dgm:constrLst>
              </dgm:else>
            </dgm:choose>
          </dgm:if>
          <dgm:else name="Name38">
            <dgm:choose name="Name39">
              <dgm:if name="Name40" axis="des" func="maxDepth" op="gt" val="1">
                <dgm:alg type="composite">
                  <dgm:param type="ar" val="1.5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userD" refType="w" fact="0.0136"/>
                  <dgm:constr type="ctrX" for="ch" forName="dot1" refType="w" fact="0.6747"/>
                  <dgm:constr type="ctrY" for="ch" forName="dot1" refType="h" fact="0.8215"/>
                  <dgm:constr type="w" for="ch" forName="dot1" refType="userD"/>
                  <dgm:constr type="h" for="ch" forName="dot1" refType="userD"/>
                  <dgm:constr type="ctrX" for="ch" forName="dot2" refType="w" fact="0.7051"/>
                  <dgm:constr type="ctrY" for="ch" forName="dot2" refType="h" fact="0.843"/>
                  <dgm:constr type="w" for="ch" forName="dot2" refType="userD"/>
                  <dgm:constr type="h" for="ch" forName="dot2" refType="userD"/>
                  <dgm:constr type="ctrX" for="ch" forName="dot3" refType="w" fact="0.7365"/>
                  <dgm:constr type="ctrY" for="ch" forName="dot3" refType="h" fact="0.8607"/>
                  <dgm:constr type="w" for="ch" forName="dot3" refType="userD"/>
                  <dgm:constr type="h" for="ch" forName="dot3" refType="userD"/>
                  <dgm:constr type="ctrX" for="ch" forName="dot4" refType="w" fact="0.7687"/>
                  <dgm:constr type="ctrY" for="ch" forName="dot4" refType="h" fact="0.8745"/>
                  <dgm:constr type="w" for="ch" forName="dot4" refType="userD"/>
                  <dgm:constr type="h" for="ch" forName="dot4" refType="userD"/>
                  <dgm:constr type="ctrX" for="ch" forName="dot5" refType="w" fact="0.5325"/>
                  <dgm:constr type="ctrY" for="ch" forName="dot5" refType="h" fact="0.6419"/>
                  <dgm:constr type="w" for="ch" forName="dot5" refType="userD"/>
                  <dgm:constr type="h" for="ch" forName="dot5" refType="userD"/>
                  <dgm:constr type="ctrX" for="ch" forName="dot6" refType="w" fact="0.4514"/>
                  <dgm:constr type="ctrY" for="ch" forName="dot6" refType="h" fact="0.3784"/>
                  <dgm:constr type="w" for="ch" forName="dot6" refType="userD"/>
                  <dgm:constr type="h" for="ch" forName="dot6" refType="userD"/>
                  <dgm:constr type="ctrX" for="ch" forName="dotArrow1" refType="w" fact="0.4733"/>
                  <dgm:constr type="ctrY" for="ch" forName="dotArrow1" refType="h" fact="0.0496"/>
                  <dgm:constr type="w" for="ch" forName="dotArrow1" refType="userD"/>
                  <dgm:constr type="h" for="ch" forName="dotArrow1" refType="userD"/>
                  <dgm:constr type="ctrX" for="ch" forName="dotArrow2" refType="w" fact="0.4538"/>
                  <dgm:constr type="ctrY" for="ch" forName="dotArrow2" refType="h" fact="0.0282"/>
                  <dgm:constr type="w" for="ch" forName="dotArrow2" refType="userD"/>
                  <dgm:constr type="h" for="ch" forName="dotArrow2" refType="userD"/>
                  <dgm:constr type="ctrX" for="ch" forName="dotArrow3" refType="w" fact="0.4343"/>
                  <dgm:constr type="ctrY" for="ch" forName="dotArrow3" refType="h" fact="0.0068"/>
                  <dgm:constr type="w" for="ch" forName="dotArrow3" refType="userD"/>
                  <dgm:constr type="h" for="ch" forName="dotArrow3" refType="userD"/>
                  <dgm:constr type="ctrX" for="ch" forName="dotArrow4" refType="w" fact="0.4149"/>
                  <dgm:constr type="ctrY" for="ch" forName="dotArrow4" refType="h" fact="0.0282"/>
                  <dgm:constr type="w" for="ch" forName="dotArrow4" refType="userD"/>
                  <dgm:constr type="h" for="ch" forName="dotArrow4" refType="userD"/>
                  <dgm:constr type="ctrX" for="ch" forName="dotArrow5" refType="w" fact="0.3954"/>
                  <dgm:constr type="ctrY" for="ch" forName="dotArrow5" refType="h" fact="0.0496"/>
                  <dgm:constr type="w" for="ch" forName="dotArrow5" refType="userD"/>
                  <dgm:constr type="h" for="ch" forName="dotArrow5" refType="userD"/>
                  <dgm:constr type="ctrX" for="ch" forName="dotArrow6" refType="w" fact="0.4343"/>
                  <dgm:constr type="ctrY" for="ch" forName="dotArrow6" refType="h" fact="0.052"/>
                  <dgm:constr type="w" for="ch" forName="dotArrow6" refType="userD"/>
                  <dgm:constr type="h" for="ch" forName="dotArrow6" refType="userD"/>
                  <dgm:constr type="ctrX" for="ch" forName="dotArrow7" refType="w" fact="0.4343"/>
                  <dgm:constr type="ctrY" for="ch" forName="dotArrow7" refType="h" fact="0.0972"/>
                  <dgm:constr type="w" for="ch" forName="dotArrow7" refType="userD"/>
                  <dgm:constr type="h" for="ch" forName="dotArrow7" refType="userD"/>
                  <dgm:constr type="r" for="ch" forName="parTx1" refType="w" fact="0.8534"/>
                  <dgm:constr type="t" for="ch" forName="parTx1" refType="h" fact="0.9095"/>
                  <dgm:constr type="w" for="ch" forName="parTx1" refType="w" fact="0.294"/>
                  <dgm:constr type="h" for="ch" forName="parTx1" refType="h" fact="0.1222"/>
                  <dgm:constr type="ctrX" for="ch" forName="picture1" refType="w" fact="0.8667"/>
                  <dgm:constr type="ctrY" for="ch" forName="picture1" refType="h" fact="0.8922"/>
                  <dgm:constr type="w" for="ch" forName="picture1" refType="w" fact="0.1363"/>
                  <dgm:constr type="h" for="ch" forName="picture1" refType="h" fact="0.2113"/>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5895"/>
                  <dgm:constr type="t" for="ch" forName="parTx2" refType="h" fact="0.762"/>
                  <dgm:constr type="w" for="ch" forName="parTx2" refType="w" fact="0.294"/>
                  <dgm:constr type="h" for="ch" forName="parTx2" refType="h" fact="0.1222"/>
                  <dgm:constr type="ctrX" for="ch" forName="picture2" refType="w" fact="0.6028"/>
                  <dgm:constr type="ctrY" for="ch" forName="picture2" refType="h" fact="0.7447"/>
                  <dgm:constr type="w" for="ch" forName="picture2" refType="w" fact="0.1363"/>
                  <dgm:constr type="h" for="ch" forName="picture2" refType="h" fact="0.2113"/>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771"/>
                  <dgm:constr type="t" for="ch" forName="parTx3" refType="h" fact="0.5294"/>
                  <dgm:constr type="w" for="ch" forName="parTx3" refType="w" fact="0.294"/>
                  <dgm:constr type="h" for="ch" forName="parTx3" refType="h" fact="0.1222"/>
                  <dgm:constr type="ctrX" for="ch" forName="picture3" refType="w" fact="0.4905"/>
                  <dgm:constr type="ctrY" for="ch" forName="picture3" refType="h" fact="0.5121"/>
                  <dgm:constr type="w" for="ch" forName="picture3" refType="w" fact="0.1363"/>
                  <dgm:constr type="h" for="ch" forName="picture3" refType="h" fact="0.2113"/>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4278"/>
                  <dgm:constr type="t" for="ch" forName="parTx4" refType="h" fact="0.2523"/>
                  <dgm:constr type="w" for="ch" forName="parTx4" refType="w" fact="0.294"/>
                  <dgm:constr type="h" for="ch" forName="parTx4" refType="h" fact="0.1222"/>
                  <dgm:constr type="ctrX" for="ch" forName="picture4" refType="w" fact="0.4412"/>
                  <dgm:constr type="ctrY" for="ch" forName="picture4" refType="h" fact="0.235"/>
                  <dgm:constr type="w" for="ch" forName="picture4" refType="w" fact="0.1363"/>
                  <dgm:constr type="h" for="ch" forName="picture4" refType="h" fact="0.2113"/>
                  <dgm:constr type="r" for="ch" forName="desTx4" refType="l" refFor="ch" refForName="parTx4"/>
                  <dgm:constr type="l" for="ch" forName="desTx4"/>
                  <dgm:constr type="t" for="ch" forName="desTx4" refType="t" refFor="ch" refForName="parTx4"/>
                  <dgm:constr type="h" for="ch" forName="desTx4" refType="h" refFor="ch" refForName="parTx4"/>
                </dgm:constrLst>
              </dgm:if>
              <dgm:else name="Name41">
                <dgm:alg type="composite">
                  <dgm:param type="ar" val="1.26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userD" refType="w" fact="0.0167"/>
                  <dgm:constr type="ctrX" for="ch" forName="dot1" refType="w" fact="0.6022"/>
                  <dgm:constr type="ctrY" for="ch" forName="dot1" refType="h" fact="0.8215"/>
                  <dgm:constr type="w" for="ch" forName="dot1" refType="userD"/>
                  <dgm:constr type="h" for="ch" forName="dot1" refType="userD"/>
                  <dgm:constr type="ctrX" for="ch" forName="dot2" refType="w" fact="0.6394"/>
                  <dgm:constr type="ctrY" for="ch" forName="dot2" refType="h" fact="0.843"/>
                  <dgm:constr type="w" for="ch" forName="dot2" refType="userD"/>
                  <dgm:constr type="h" for="ch" forName="dot2" refType="userD"/>
                  <dgm:constr type="ctrX" for="ch" forName="dot3" refType="w" fact="0.6777"/>
                  <dgm:constr type="ctrY" for="ch" forName="dot3" refType="h" fact="0.8607"/>
                  <dgm:constr type="w" for="ch" forName="dot3" refType="userD"/>
                  <dgm:constr type="h" for="ch" forName="dot3" refType="userD"/>
                  <dgm:constr type="ctrX" for="ch" forName="dot4" refType="w" fact="0.7171"/>
                  <dgm:constr type="ctrY" for="ch" forName="dot4" refType="h" fact="0.8745"/>
                  <dgm:constr type="w" for="ch" forName="dot4" refType="userD"/>
                  <dgm:constr type="h" for="ch" forName="dot4" refType="userD"/>
                  <dgm:constr type="ctrX" for="ch" forName="dot5" refType="w" fact="0.4283"/>
                  <dgm:constr type="ctrY" for="ch" forName="dot5" refType="h" fact="0.6419"/>
                  <dgm:constr type="w" for="ch" forName="dot5" refType="userD"/>
                  <dgm:constr type="h" for="ch" forName="dot5" refType="userD"/>
                  <dgm:constr type="ctrX" for="ch" forName="dot6" refType="w" fact="0.3291"/>
                  <dgm:constr type="ctrY" for="ch" forName="dot6" refType="h" fact="0.3784"/>
                  <dgm:constr type="w" for="ch" forName="dot6" refType="userD"/>
                  <dgm:constr type="h" for="ch" forName="dot6" refType="userD"/>
                  <dgm:constr type="ctrX" for="ch" forName="dotArrow1" refType="w" fact="0.3559"/>
                  <dgm:constr type="ctrY" for="ch" forName="dotArrow1" refType="h" fact="0.0496"/>
                  <dgm:constr type="w" for="ch" forName="dotArrow1" refType="userD"/>
                  <dgm:constr type="h" for="ch" forName="dotArrow1" refType="userD"/>
                  <dgm:constr type="ctrX" for="ch" forName="dotArrow2" refType="w" fact="0.3321"/>
                  <dgm:constr type="ctrY" for="ch" forName="dotArrow2" refType="h" fact="0.0282"/>
                  <dgm:constr type="w" for="ch" forName="dotArrow2" refType="userD"/>
                  <dgm:constr type="h" for="ch" forName="dotArrow2" refType="userD"/>
                  <dgm:constr type="ctrX" for="ch" forName="dotArrow3" refType="w" fact="0.3083"/>
                  <dgm:constr type="ctrY" for="ch" forName="dotArrow3" refType="h" fact="0.0068"/>
                  <dgm:constr type="w" for="ch" forName="dotArrow3" refType="userD"/>
                  <dgm:constr type="h" for="ch" forName="dotArrow3" refType="userD"/>
                  <dgm:constr type="ctrX" for="ch" forName="dotArrow4" refType="w" fact="0.2845"/>
                  <dgm:constr type="ctrY" for="ch" forName="dotArrow4" refType="h" fact="0.0282"/>
                  <dgm:constr type="w" for="ch" forName="dotArrow4" refType="userD"/>
                  <dgm:constr type="h" for="ch" forName="dotArrow4" refType="userD"/>
                  <dgm:constr type="ctrX" for="ch" forName="dotArrow5" refType="w" fact="0.2606"/>
                  <dgm:constr type="ctrY" for="ch" forName="dotArrow5" refType="h" fact="0.0496"/>
                  <dgm:constr type="w" for="ch" forName="dotArrow5" refType="userD"/>
                  <dgm:constr type="h" for="ch" forName="dotArrow5" refType="userD"/>
                  <dgm:constr type="ctrX" for="ch" forName="dotArrow6" refType="w" fact="0.3083"/>
                  <dgm:constr type="ctrY" for="ch" forName="dotArrow6" refType="h" fact="0.052"/>
                  <dgm:constr type="w" for="ch" forName="dotArrow6" refType="userD"/>
                  <dgm:constr type="h" for="ch" forName="dotArrow6" refType="userD"/>
                  <dgm:constr type="ctrX" for="ch" forName="dotArrow7" refType="w" fact="0.3083"/>
                  <dgm:constr type="ctrY" for="ch" forName="dotArrow7" refType="h" fact="0.0972"/>
                  <dgm:constr type="w" for="ch" forName="dotArrow7" refType="userD"/>
                  <dgm:constr type="h" for="ch" forName="dotArrow7" refType="userD"/>
                  <dgm:constr type="r" for="ch" forName="parTx1" refType="w" fact="0.8207"/>
                  <dgm:constr type="t" for="ch" forName="parTx1" refType="h" fact="0.9064"/>
                  <dgm:constr type="w" for="ch" forName="parTx1" refType="w" fact="0.3595"/>
                  <dgm:constr type="h" for="ch" forName="parTx1" refType="h" fact="0.1222"/>
                  <dgm:constr type="ctrX" for="ch" forName="picture1" refType="w" fact="0.837"/>
                  <dgm:constr type="ctrY" for="ch" forName="picture1" refType="h" fact="0.8922"/>
                  <dgm:constr type="w" for="ch" forName="picture1" refType="w" fact="0.1667"/>
                  <dgm:constr type="h" for="ch" forName="picture1" refType="h" fact="0.2113"/>
                  <dgm:constr type="r" for="ch" forName="parTx2" refType="w" fact="0.498"/>
                  <dgm:constr type="t" for="ch" forName="parTx2" refType="h" fact="0.7589"/>
                  <dgm:constr type="w" for="ch" forName="parTx2" refType="w" fact="0.3595"/>
                  <dgm:constr type="h" for="ch" forName="parTx2" refType="h" fact="0.1222"/>
                  <dgm:constr type="ctrX" for="ch" forName="picture2" refType="w" fact="0.5143"/>
                  <dgm:constr type="ctrY" for="ch" forName="picture2" refType="h" fact="0.7447"/>
                  <dgm:constr type="w" for="ch" forName="picture2" refType="w" fact="0.1667"/>
                  <dgm:constr type="h" for="ch" forName="picture2" refType="h" fact="0.2113"/>
                  <dgm:constr type="r" for="ch" forName="parTx3" refType="w" fact="0.3606"/>
                  <dgm:constr type="t" for="ch" forName="parTx3" refType="h" fact="0.5263"/>
                  <dgm:constr type="w" for="ch" forName="parTx3" refType="w" fact="0.3595"/>
                  <dgm:constr type="h" for="ch" forName="parTx3" refType="h" fact="0.1222"/>
                  <dgm:constr type="ctrX" for="ch" forName="picture3" refType="w" fact="0.3769"/>
                  <dgm:constr type="ctrY" for="ch" forName="picture3" refType="h" fact="0.5121"/>
                  <dgm:constr type="w" for="ch" forName="picture3" refType="w" fact="0.1667"/>
                  <dgm:constr type="h" for="ch" forName="picture3" refType="h" fact="0.2113"/>
                  <dgm:constr type="r" for="ch" forName="parTx4" refType="w" fact="0.3003"/>
                  <dgm:constr type="t" for="ch" forName="parTx4" refType="h" fact="0.2492"/>
                  <dgm:constr type="w" for="ch" forName="parTx4" refType="w" fact="0.3595"/>
                  <dgm:constr type="h" for="ch" forName="parTx4" refType="h" fact="0.1222"/>
                  <dgm:constr type="ctrX" for="ch" forName="picture4" refType="w" fact="0.3166"/>
                  <dgm:constr type="ctrY" for="ch" forName="picture4" refType="h" fact="0.235"/>
                  <dgm:constr type="w" for="ch" forName="picture4" refType="w" fact="0.1667"/>
                  <dgm:constr type="h" for="ch" forName="picture4" refType="h" fact="0.2113"/>
                </dgm:constrLst>
              </dgm:else>
            </dgm:choose>
          </dgm:else>
        </dgm:choose>
      </dgm:if>
      <dgm:if name="Name42" axis="ch" ptType="node" func="cnt" op="equ" val="5">
        <dgm:choose name="Name43">
          <dgm:if name="Name44" func="var" arg="dir" op="equ" val="norm">
            <dgm:choose name="Name45">
              <dgm:if name="Name46" axis="des" func="maxDepth" op="gt" val="1">
                <dgm:alg type="composite">
                  <dgm:param type="ar" val="1.4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userD" refType="w" fact="0.0118"/>
                  <dgm:constr type="ctrX" for="ch" forName="dot1" refType="w" fact="0.3263"/>
                  <dgm:constr type="ctrY" for="ch" forName="dot1" refType="h" fact="0.8674"/>
                  <dgm:constr type="w" for="ch" forName="dot1" refType="userD"/>
                  <dgm:constr type="h" for="ch" forName="dot1" refType="userD"/>
                  <dgm:constr type="ctrX" for="ch" forName="dot2" refType="w" fact="0.3001"/>
                  <dgm:constr type="ctrY" for="ch" forName="dot2" refType="h" fact="0.8824"/>
                  <dgm:constr type="w" for="ch" forName="dot2" refType="userD"/>
                  <dgm:constr type="h" for="ch" forName="dot2" refType="userD"/>
                  <dgm:constr type="ctrX" for="ch" forName="dot3" refType="w" fact="0.2733"/>
                  <dgm:constr type="ctrY" for="ch" forName="dot3" refType="h" fact="0.8948"/>
                  <dgm:constr type="w" for="ch" forName="dot3" refType="userD"/>
                  <dgm:constr type="h" for="ch" forName="dot3" refType="userD"/>
                  <dgm:constr type="ctrX" for="ch" forName="dot4" refType="w" fact="0.2462"/>
                  <dgm:constr type="ctrY" for="ch" forName="dot4" refType="h" fact="0.9044"/>
                  <dgm:constr type="w" for="ch" forName="dot4" refType="userD"/>
                  <dgm:constr type="h" for="ch" forName="dot4" refType="userD"/>
                  <dgm:constr type="ctrX" for="ch" forName="dot5" refType="w" fact="0.4691"/>
                  <dgm:constr type="ctrY" for="ch" forName="dot5" refType="h" fact="0.7222"/>
                  <dgm:constr type="w" for="ch" forName="dot5" refType="userD"/>
                  <dgm:constr type="h" for="ch" forName="dot5" refType="userD"/>
                  <dgm:constr type="ctrX" for="ch" forName="dot6" refType="w" fact="0.4484"/>
                  <dgm:constr type="ctrY" for="ch" forName="dot6" refType="h" fact="0.7518"/>
                  <dgm:constr type="w" for="ch" forName="dot6" refType="userD"/>
                  <dgm:constr type="h" for="ch" forName="dot6" refType="userD"/>
                  <dgm:constr type="ctrX" for="ch" forName="dot7" refType="w" fact="0.5549"/>
                  <dgm:constr type="ctrY" for="ch" forName="dot7" refType="h" fact="0.5422"/>
                  <dgm:constr type="w" for="ch" forName="dot7" refType="userD"/>
                  <dgm:constr type="h" for="ch" forName="dot7" refType="userD"/>
                  <dgm:constr type="ctrX" for="ch" forName="dot8" refType="w" fact="0.601"/>
                  <dgm:constr type="ctrY" for="ch" forName="dot8" refType="h" fact="0.3229"/>
                  <dgm:constr type="w" for="ch" forName="dot8" refType="userD"/>
                  <dgm:constr type="h" for="ch" forName="dot8" refType="userD"/>
                  <dgm:constr type="ctrX" for="ch" forName="dotArrow1" refType="w" fact="0.5779"/>
                  <dgm:constr type="ctrY" for="ch" forName="dotArrow1" refType="h" fact="0.0635"/>
                  <dgm:constr type="w" for="ch" forName="dotArrow1" refType="userD"/>
                  <dgm:constr type="h" for="ch" forName="dotArrow1" refType="userD"/>
                  <dgm:constr type="ctrX" for="ch" forName="dotArrow2" refType="w" fact="0.5951"/>
                  <dgm:constr type="ctrY" for="ch" forName="dotArrow2" refType="h" fact="0.0448"/>
                  <dgm:constr type="w" for="ch" forName="dotArrow2" refType="userD"/>
                  <dgm:constr type="h" for="ch" forName="dotArrow2" refType="userD"/>
                  <dgm:constr type="ctrX" for="ch" forName="dotArrow3" refType="w" fact="0.6123"/>
                  <dgm:constr type="ctrY" for="ch" forName="dotArrow3" refType="h" fact="0.026"/>
                  <dgm:constr type="w" for="ch" forName="dotArrow3" refType="userD"/>
                  <dgm:constr type="h" for="ch" forName="dotArrow3" refType="userD"/>
                  <dgm:constr type="ctrX" for="ch" forName="dotArrow4" refType="w" fact="0.6295"/>
                  <dgm:constr type="ctrY" for="ch" forName="dotArrow4" refType="h" fact="0.0448"/>
                  <dgm:constr type="w" for="ch" forName="dotArrow4" refType="userD"/>
                  <dgm:constr type="h" for="ch" forName="dotArrow4" refType="userD"/>
                  <dgm:constr type="ctrX" for="ch" forName="dotArrow5" refType="w" fact="0.6467"/>
                  <dgm:constr type="ctrY" for="ch" forName="dotArrow5" refType="h" fact="0.0635"/>
                  <dgm:constr type="w" for="ch" forName="dotArrow5" refType="userD"/>
                  <dgm:constr type="h" for="ch" forName="dotArrow5" refType="userD"/>
                  <dgm:constr type="ctrX" for="ch" forName="dotArrow6" refType="w" fact="0.6123"/>
                  <dgm:constr type="ctrY" for="ch" forName="dotArrow6" refType="h" fact="0.0656"/>
                  <dgm:constr type="w" for="ch" forName="dotArrow6" refType="userD"/>
                  <dgm:constr type="h" for="ch" forName="dotArrow6" refType="userD"/>
                  <dgm:constr type="ctrX" for="ch" forName="dotArrow7" refType="w" fact="0.6123"/>
                  <dgm:constr type="ctrY" for="ch" forName="dotArrow7" refType="h" fact="0.1052"/>
                  <dgm:constr type="w" for="ch" forName="dotArrow7" refType="userD"/>
                  <dgm:constr type="h" for="ch" forName="dotArrow7" refType="userD"/>
                  <dgm:constr type="l" for="ch" forName="parTx1" refType="w" fact="0.1746"/>
                  <dgm:constr type="t" for="ch" forName="parTx1" refType="h" fact="0.9304"/>
                  <dgm:constr type="w" for="ch" forName="parTx1" refType="w" fact="0.2544"/>
                  <dgm:constr type="h" for="ch" forName="parTx1" refType="h" fact="0.0962"/>
                  <dgm:constr type="ctrX" for="ch" forName="picture1" refType="w" fact="0.1631"/>
                  <dgm:constr type="ctrY" for="ch" forName="picture1" refType="h" fact="0.9169"/>
                  <dgm:constr type="w" for="ch" forName="picture1" refType="w" fact="0.118"/>
                  <dgm:constr type="h" for="ch" forName="picture1" refType="h" fact="0.1663"/>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3982"/>
                  <dgm:constr type="t" for="ch" forName="parTx2" refType="h" fact="0.8167"/>
                  <dgm:constr type="w" for="ch" forName="parTx2" refType="w" fact="0.2544"/>
                  <dgm:constr type="h" for="ch" forName="parTx2" refType="h" fact="0.0962"/>
                  <dgm:constr type="ctrX" for="ch" forName="picture2" refType="w" fact="0.3866"/>
                  <dgm:constr type="ctrY" for="ch" forName="picture2" refType="h" fact="0.8032"/>
                  <dgm:constr type="w" for="ch" forName="picture2" refType="w" fact="0.118"/>
                  <dgm:constr type="h" for="ch" forName="picture2" refType="h" fact="0.1663"/>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194"/>
                  <dgm:constr type="t" for="ch" forName="parTx3" refType="h" fact="0.6524"/>
                  <dgm:constr type="w" for="ch" forName="parTx3" refType="w" fact="0.2544"/>
                  <dgm:constr type="h" for="ch" forName="parTx3" refType="h" fact="0.0962"/>
                  <dgm:constr type="ctrX" for="ch" forName="picture3" refType="w" fact="0.5078"/>
                  <dgm:constr type="ctrY" for="ch" forName="picture3" refType="h" fact="0.6389"/>
                  <dgm:constr type="w" for="ch" forName="picture3" refType="w" fact="0.118"/>
                  <dgm:constr type="h" for="ch" forName="picture3" refType="h" fact="0.1663"/>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5827"/>
                  <dgm:constr type="t" for="ch" forName="parTx4" refType="h" fact="0.4412"/>
                  <dgm:constr type="w" for="ch" forName="parTx4" refType="w" fact="0.2544"/>
                  <dgm:constr type="h" for="ch" forName="parTx4" refType="h" fact="0.0962"/>
                  <dgm:constr type="ctrX" for="ch" forName="picture4" refType="w" fact="0.5712"/>
                  <dgm:constr type="ctrY" for="ch" forName="picture4" refType="h" fact="0.4277"/>
                  <dgm:constr type="w" for="ch" forName="picture4" refType="w" fact="0.118"/>
                  <dgm:constr type="h" for="ch" forName="picture4" refType="h" fact="0.1663"/>
                  <dgm:constr type="l" for="ch" forName="desTx4" refType="r" refFor="ch" refForName="parTx4"/>
                  <dgm:constr type="r" for="ch" forName="desTx4" refType="w"/>
                  <dgm:constr type="t" for="ch" forName="desTx4" refType="t" refFor="ch" refForName="parTx4"/>
                  <dgm:constr type="h" for="ch" forName="desTx4" refType="h" refFor="ch" refForName="parTx4"/>
                  <dgm:constr type="l" for="ch" forName="parTx5" refType="w" fact="0.618"/>
                  <dgm:constr type="t" for="ch" forName="parTx5" refType="h" fact="0.2262"/>
                  <dgm:constr type="w" for="ch" forName="parTx5" refType="w" fact="0.2544"/>
                  <dgm:constr type="h" for="ch" forName="parTx5" refType="h" fact="0.0962"/>
                  <dgm:constr type="ctrX" for="ch" forName="picture5" refType="w" fact="0.6064"/>
                  <dgm:constr type="ctrY" for="ch" forName="picture5" refType="h" fact="0.2127"/>
                  <dgm:constr type="w" for="ch" forName="picture5" refType="w" fact="0.118"/>
                  <dgm:constr type="h" for="ch" forName="picture5" refType="h" fact="0.1663"/>
                  <dgm:constr type="l" for="ch" forName="desTx5" refType="r" refFor="ch" refForName="parTx5"/>
                  <dgm:constr type="r" for="ch" forName="desTx5" refType="w"/>
                  <dgm:constr type="t" for="ch" forName="desTx5" refType="t" refFor="ch" refForName="parTx5"/>
                  <dgm:constr type="h" for="ch" forName="desTx5" refType="h" refFor="ch" refForName="parTx5"/>
                </dgm:constrLst>
              </dgm:if>
              <dgm:else name="Name47">
                <dgm:alg type="composite">
                  <dgm:param type="ar" val="1.164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userD" refType="w" fact="0.0143"/>
                  <dgm:constr type="ctrX" for="ch" forName="dot1" refType="w" fact="0.3951"/>
                  <dgm:constr type="ctrY" for="ch" forName="dot1" refType="h" fact="0.8674"/>
                  <dgm:constr type="w" for="ch" forName="dot1" refType="userD"/>
                  <dgm:constr type="h" for="ch" forName="dot1" refType="userD"/>
                  <dgm:constr type="ctrX" for="ch" forName="dot2" refType="w" fact="0.3634"/>
                  <dgm:constr type="ctrY" for="ch" forName="dot2" refType="h" fact="0.8824"/>
                  <dgm:constr type="w" for="ch" forName="dot2" refType="userD"/>
                  <dgm:constr type="h" for="ch" forName="dot2" refType="userD"/>
                  <dgm:constr type="ctrX" for="ch" forName="dot3" refType="w" fact="0.331"/>
                  <dgm:constr type="ctrY" for="ch" forName="dot3" refType="h" fact="0.8948"/>
                  <dgm:constr type="w" for="ch" forName="dot3" refType="userD"/>
                  <dgm:constr type="h" for="ch" forName="dot3" refType="userD"/>
                  <dgm:constr type="ctrX" for="ch" forName="dot4" refType="w" fact="0.2981"/>
                  <dgm:constr type="ctrY" for="ch" forName="dot4" refType="h" fact="0.9044"/>
                  <dgm:constr type="w" for="ch" forName="dot4" refType="userD"/>
                  <dgm:constr type="h" for="ch" forName="dot4" refType="userD"/>
                  <dgm:constr type="ctrX" for="ch" forName="dot5" refType="w" fact="0.5681"/>
                  <dgm:constr type="ctrY" for="ch" forName="dot5" refType="h" fact="0.7222"/>
                  <dgm:constr type="w" for="ch" forName="dot5" refType="userD"/>
                  <dgm:constr type="h" for="ch" forName="dot5" refType="userD"/>
                  <dgm:constr type="ctrX" for="ch" forName="dot6" refType="w" fact="0.543"/>
                  <dgm:constr type="ctrY" for="ch" forName="dot6" refType="h" fact="0.7518"/>
                  <dgm:constr type="w" for="ch" forName="dot6" refType="userD"/>
                  <dgm:constr type="h" for="ch" forName="dot6" refType="userD"/>
                  <dgm:constr type="ctrX" for="ch" forName="dot7" refType="w" fact="0.672"/>
                  <dgm:constr type="ctrY" for="ch" forName="dot7" refType="h" fact="0.5422"/>
                  <dgm:constr type="w" for="ch" forName="dot7" refType="userD"/>
                  <dgm:constr type="h" for="ch" forName="dot7" refType="userD"/>
                  <dgm:constr type="ctrX" for="ch" forName="dot8" refType="w" fact="0.7278"/>
                  <dgm:constr type="ctrY" for="ch" forName="dot8" refType="h" fact="0.3229"/>
                  <dgm:constr type="w" for="ch" forName="dot8" refType="userD"/>
                  <dgm:constr type="h" for="ch" forName="dot8" refType="userD"/>
                  <dgm:constr type="ctrX" for="ch" forName="dotArrow1" refType="w" fact="0.6999"/>
                  <dgm:constr type="ctrY" for="ch" forName="dotArrow1" refType="h" fact="0.0635"/>
                  <dgm:constr type="w" for="ch" forName="dotArrow1" refType="userD"/>
                  <dgm:constr type="h" for="ch" forName="dotArrow1" refType="userD"/>
                  <dgm:constr type="ctrX" for="ch" forName="dotArrow2" refType="w" fact="0.7207"/>
                  <dgm:constr type="ctrY" for="ch" forName="dotArrow2" refType="h" fact="0.0448"/>
                  <dgm:constr type="w" for="ch" forName="dotArrow2" refType="userD"/>
                  <dgm:constr type="h" for="ch" forName="dotArrow2" refType="userD"/>
                  <dgm:constr type="ctrX" for="ch" forName="dotArrow3" refType="w" fact="0.7415"/>
                  <dgm:constr type="ctrY" for="ch" forName="dotArrow3" refType="h" fact="0.026"/>
                  <dgm:constr type="w" for="ch" forName="dotArrow3" refType="userD"/>
                  <dgm:constr type="h" for="ch" forName="dotArrow3" refType="userD"/>
                  <dgm:constr type="ctrX" for="ch" forName="dotArrow4" refType="w" fact="0.7624"/>
                  <dgm:constr type="ctrY" for="ch" forName="dotArrow4" refType="h" fact="0.0448"/>
                  <dgm:constr type="w" for="ch" forName="dotArrow4" refType="userD"/>
                  <dgm:constr type="h" for="ch" forName="dotArrow4" refType="userD"/>
                  <dgm:constr type="ctrX" for="ch" forName="dotArrow5" refType="w" fact="0.7832"/>
                  <dgm:constr type="ctrY" for="ch" forName="dotArrow5" refType="h" fact="0.0635"/>
                  <dgm:constr type="w" for="ch" forName="dotArrow5" refType="userD"/>
                  <dgm:constr type="h" for="ch" forName="dotArrow5" refType="userD"/>
                  <dgm:constr type="ctrX" for="ch" forName="dotArrow6" refType="w" fact="0.7415"/>
                  <dgm:constr type="ctrY" for="ch" forName="dotArrow6" refType="h" fact="0.0656"/>
                  <dgm:constr type="w" for="ch" forName="dotArrow6" refType="userD"/>
                  <dgm:constr type="h" for="ch" forName="dotArrow6" refType="userD"/>
                  <dgm:constr type="ctrX" for="ch" forName="dotArrow7" refType="w" fact="0.7415"/>
                  <dgm:constr type="ctrY" for="ch" forName="dotArrow7" refType="h" fact="0.1052"/>
                  <dgm:constr type="w" for="ch" forName="dotArrow7" refType="userD"/>
                  <dgm:constr type="h" for="ch" forName="dotArrow7" refType="userD"/>
                  <dgm:constr type="l" for="ch" forName="parTx1" refType="w" fact="0.2115"/>
                  <dgm:constr type="t" for="ch" forName="parTx1" refType="h" fact="0.928"/>
                  <dgm:constr type="w" for="ch" forName="parTx1" refType="w" fact="0.3081"/>
                  <dgm:constr type="h" for="ch" forName="parTx1" refType="h" fact="0.0962"/>
                  <dgm:constr type="ctrX" for="ch" forName="picture1" refType="w" fact="0.1975"/>
                  <dgm:constr type="ctrY" for="ch" forName="picture1" refType="h" fact="0.9169"/>
                  <dgm:constr type="w" for="ch" forName="picture1" refType="w" fact="0.1429"/>
                  <dgm:constr type="h" for="ch" forName="picture1" refType="h" fact="0.1663"/>
                  <dgm:constr type="l" for="ch" forName="parTx2" refType="w" fact="0.4822"/>
                  <dgm:constr type="t" for="ch" forName="parTx2" refType="h" fact="0.8143"/>
                  <dgm:constr type="w" for="ch" forName="parTx2" refType="w" fact="0.3081"/>
                  <dgm:constr type="h" for="ch" forName="parTx2" refType="h" fact="0.0962"/>
                  <dgm:constr type="ctrX" for="ch" forName="picture2" refType="w" fact="0.4682"/>
                  <dgm:constr type="ctrY" for="ch" forName="picture2" refType="h" fact="0.8032"/>
                  <dgm:constr type="w" for="ch" forName="picture2" refType="w" fact="0.1429"/>
                  <dgm:constr type="h" for="ch" forName="picture2" refType="h" fact="0.1663"/>
                  <dgm:constr type="l" for="ch" forName="parTx3" refType="w" fact="0.629"/>
                  <dgm:constr type="t" for="ch" forName="parTx3" refType="h" fact="0.65"/>
                  <dgm:constr type="w" for="ch" forName="parTx3" refType="w" fact="0.3081"/>
                  <dgm:constr type="h" for="ch" forName="parTx3" refType="h" fact="0.0962"/>
                  <dgm:constr type="ctrX" for="ch" forName="picture3" refType="w" fact="0.615"/>
                  <dgm:constr type="ctrY" for="ch" forName="picture3" refType="h" fact="0.6389"/>
                  <dgm:constr type="w" for="ch" forName="picture3" refType="w" fact="0.1429"/>
                  <dgm:constr type="h" for="ch" forName="picture3" refType="h" fact="0.1663"/>
                  <dgm:constr type="l" for="ch" forName="parTx4" refType="w" fact="0.7057"/>
                  <dgm:constr type="t" for="ch" forName="parTx4" refType="h" fact="0.4388"/>
                  <dgm:constr type="w" for="ch" forName="parTx4" refType="w" fact="0.3081"/>
                  <dgm:constr type="h" for="ch" forName="parTx4" refType="h" fact="0.0962"/>
                  <dgm:constr type="ctrX" for="ch" forName="picture4" refType="w" fact="0.6917"/>
                  <dgm:constr type="ctrY" for="ch" forName="picture4" refType="h" fact="0.4277"/>
                  <dgm:constr type="w" for="ch" forName="picture4" refType="w" fact="0.1429"/>
                  <dgm:constr type="h" for="ch" forName="picture4" refType="h" fact="0.1663"/>
                  <dgm:constr type="l" for="ch" forName="parTx5" refType="w" fact="0.7484"/>
                  <dgm:constr type="t" for="ch" forName="parTx5" refType="h" fact="0.2238"/>
                  <dgm:constr type="w" for="ch" forName="parTx5" refType="w" fact="0.3081"/>
                  <dgm:constr type="h" for="ch" forName="parTx5" refType="h" fact="0.0962"/>
                  <dgm:constr type="ctrX" for="ch" forName="picture5" refType="w" fact="0.7344"/>
                  <dgm:constr type="ctrY" for="ch" forName="picture5" refType="h" fact="0.2127"/>
                  <dgm:constr type="w" for="ch" forName="picture5" refType="w" fact="0.1429"/>
                  <dgm:constr type="h" for="ch" forName="picture5" refType="h" fact="0.1663"/>
                </dgm:constrLst>
              </dgm:else>
            </dgm:choose>
          </dgm:if>
          <dgm:else name="Name48">
            <dgm:choose name="Name49">
              <dgm:if name="Name50" axis="des" func="maxDepth" op="gt" val="1">
                <dgm:alg type="composite">
                  <dgm:param type="ar" val="1.4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userD" refType="w" fact="0.0118"/>
                  <dgm:constr type="ctrX" for="ch" forName="dot1" refType="w" fact="0.6737"/>
                  <dgm:constr type="ctrY" for="ch" forName="dot1" refType="h" fact="0.8674"/>
                  <dgm:constr type="w" for="ch" forName="dot1" refType="userD"/>
                  <dgm:constr type="h" for="ch" forName="dot1" refType="userD"/>
                  <dgm:constr type="ctrX" for="ch" forName="dot2" refType="w" fact="0.6999"/>
                  <dgm:constr type="ctrY" for="ch" forName="dot2" refType="h" fact="0.8824"/>
                  <dgm:constr type="w" for="ch" forName="dot2" refType="userD"/>
                  <dgm:constr type="h" for="ch" forName="dot2" refType="userD"/>
                  <dgm:constr type="ctrX" for="ch" forName="dot3" refType="w" fact="0.7267"/>
                  <dgm:constr type="ctrY" for="ch" forName="dot3" refType="h" fact="0.8948"/>
                  <dgm:constr type="w" for="ch" forName="dot3" refType="userD"/>
                  <dgm:constr type="h" for="ch" forName="dot3" refType="userD"/>
                  <dgm:constr type="ctrX" for="ch" forName="dot4" refType="w" fact="0.7538"/>
                  <dgm:constr type="ctrY" for="ch" forName="dot4" refType="h" fact="0.9044"/>
                  <dgm:constr type="w" for="ch" forName="dot4" refType="userD"/>
                  <dgm:constr type="h" for="ch" forName="dot4" refType="userD"/>
                  <dgm:constr type="ctrX" for="ch" forName="dot5" refType="w" fact="0.5309"/>
                  <dgm:constr type="ctrY" for="ch" forName="dot5" refType="h" fact="0.7222"/>
                  <dgm:constr type="w" for="ch" forName="dot5" refType="userD"/>
                  <dgm:constr type="h" for="ch" forName="dot5" refType="userD"/>
                  <dgm:constr type="ctrX" for="ch" forName="dot6" refType="w" fact="0.5516"/>
                  <dgm:constr type="ctrY" for="ch" forName="dot6" refType="h" fact="0.7518"/>
                  <dgm:constr type="w" for="ch" forName="dot6" refType="userD"/>
                  <dgm:constr type="h" for="ch" forName="dot6" refType="userD"/>
                  <dgm:constr type="ctrX" for="ch" forName="dot7" refType="w" fact="0.4451"/>
                  <dgm:constr type="ctrY" for="ch" forName="dot7" refType="h" fact="0.5422"/>
                  <dgm:constr type="w" for="ch" forName="dot7" refType="userD"/>
                  <dgm:constr type="h" for="ch" forName="dot7" refType="userD"/>
                  <dgm:constr type="ctrX" for="ch" forName="dot8" refType="w" fact="0.399"/>
                  <dgm:constr type="ctrY" for="ch" forName="dot8" refType="h" fact="0.3229"/>
                  <dgm:constr type="w" for="ch" forName="dot8" refType="userD"/>
                  <dgm:constr type="h" for="ch" forName="dot8" refType="userD"/>
                  <dgm:constr type="ctrX" for="ch" forName="dotArrow1" refType="w" fact="0.4221"/>
                  <dgm:constr type="ctrY" for="ch" forName="dotArrow1" refType="h" fact="0.0635"/>
                  <dgm:constr type="w" for="ch" forName="dotArrow1" refType="userD"/>
                  <dgm:constr type="h" for="ch" forName="dotArrow1" refType="userD"/>
                  <dgm:constr type="ctrX" for="ch" forName="dotArrow2" refType="w" fact="0.4049"/>
                  <dgm:constr type="ctrY" for="ch" forName="dotArrow2" refType="h" fact="0.0448"/>
                  <dgm:constr type="w" for="ch" forName="dotArrow2" refType="userD"/>
                  <dgm:constr type="h" for="ch" forName="dotArrow2" refType="userD"/>
                  <dgm:constr type="ctrX" for="ch" forName="dotArrow3" refType="w" fact="0.3877"/>
                  <dgm:constr type="ctrY" for="ch" forName="dotArrow3" refType="h" fact="0.026"/>
                  <dgm:constr type="w" for="ch" forName="dotArrow3" refType="userD"/>
                  <dgm:constr type="h" for="ch" forName="dotArrow3" refType="userD"/>
                  <dgm:constr type="ctrX" for="ch" forName="dotArrow4" refType="w" fact="0.3705"/>
                  <dgm:constr type="ctrY" for="ch" forName="dotArrow4" refType="h" fact="0.0448"/>
                  <dgm:constr type="w" for="ch" forName="dotArrow4" refType="userD"/>
                  <dgm:constr type="h" for="ch" forName="dotArrow4" refType="userD"/>
                  <dgm:constr type="ctrX" for="ch" forName="dotArrow5" refType="w" fact="0.3533"/>
                  <dgm:constr type="ctrY" for="ch" forName="dotArrow5" refType="h" fact="0.0635"/>
                  <dgm:constr type="w" for="ch" forName="dotArrow5" refType="userD"/>
                  <dgm:constr type="h" for="ch" forName="dotArrow5" refType="userD"/>
                  <dgm:constr type="ctrX" for="ch" forName="dotArrow6" refType="w" fact="0.3877"/>
                  <dgm:constr type="ctrY" for="ch" forName="dotArrow6" refType="h" fact="0.0656"/>
                  <dgm:constr type="w" for="ch" forName="dotArrow6" refType="userD"/>
                  <dgm:constr type="h" for="ch" forName="dotArrow6" refType="userD"/>
                  <dgm:constr type="ctrX" for="ch" forName="dotArrow7" refType="w" fact="0.3877"/>
                  <dgm:constr type="ctrY" for="ch" forName="dotArrow7" refType="h" fact="0.1052"/>
                  <dgm:constr type="w" for="ch" forName="dotArrow7" refType="userD"/>
                  <dgm:constr type="h" for="ch" forName="dotArrow7" refType="userD"/>
                  <dgm:constr type="r" for="ch" forName="parTx1" refType="w" fact="0.8254"/>
                  <dgm:constr type="t" for="ch" forName="parTx1" refType="h" fact="0.9304"/>
                  <dgm:constr type="w" for="ch" forName="parTx1" refType="w" fact="0.2544"/>
                  <dgm:constr type="h" for="ch" forName="parTx1" refType="h" fact="0.0962"/>
                  <dgm:constr type="ctrX" for="ch" forName="picture1" refType="w" fact="0.8369"/>
                  <dgm:constr type="ctrY" for="ch" forName="picture1" refType="h" fact="0.9169"/>
                  <dgm:constr type="w" for="ch" forName="picture1" refType="w" fact="0.118"/>
                  <dgm:constr type="h" for="ch" forName="picture1" refType="h" fact="0.1663"/>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6018"/>
                  <dgm:constr type="t" for="ch" forName="parTx2" refType="h" fact="0.8167"/>
                  <dgm:constr type="w" for="ch" forName="parTx2" refType="w" fact="0.2544"/>
                  <dgm:constr type="h" for="ch" forName="parTx2" refType="h" fact="0.0962"/>
                  <dgm:constr type="ctrX" for="ch" forName="picture2" refType="w" fact="0.6134"/>
                  <dgm:constr type="ctrY" for="ch" forName="picture2" refType="h" fact="0.8032"/>
                  <dgm:constr type="w" for="ch" forName="picture2" refType="w" fact="0.118"/>
                  <dgm:constr type="h" for="ch" forName="picture2" refType="h" fact="0.1663"/>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806"/>
                  <dgm:constr type="t" for="ch" forName="parTx3" refType="h" fact="0.6524"/>
                  <dgm:constr type="w" for="ch" forName="parTx3" refType="w" fact="0.2544"/>
                  <dgm:constr type="h" for="ch" forName="parTx3" refType="h" fact="0.0962"/>
                  <dgm:constr type="ctrX" for="ch" forName="picture3" refType="w" fact="0.4922"/>
                  <dgm:constr type="ctrY" for="ch" forName="picture3" refType="h" fact="0.6389"/>
                  <dgm:constr type="w" for="ch" forName="picture3" refType="w" fact="0.118"/>
                  <dgm:constr type="h" for="ch" forName="picture3" refType="h" fact="0.1663"/>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4173"/>
                  <dgm:constr type="t" for="ch" forName="parTx4" refType="h" fact="0.4412"/>
                  <dgm:constr type="w" for="ch" forName="parTx4" refType="w" fact="0.2544"/>
                  <dgm:constr type="h" for="ch" forName="parTx4" refType="h" fact="0.0962"/>
                  <dgm:constr type="ctrX" for="ch" forName="picture4" refType="w" fact="0.4288"/>
                  <dgm:constr type="ctrY" for="ch" forName="picture4" refType="h" fact="0.4277"/>
                  <dgm:constr type="w" for="ch" forName="picture4" refType="w" fact="0.118"/>
                  <dgm:constr type="h" for="ch" forName="picture4" refType="h" fact="0.1663"/>
                  <dgm:constr type="r" for="ch" forName="desTx4" refType="l" refFor="ch" refForName="parTx4"/>
                  <dgm:constr type="l" for="ch" forName="desTx4"/>
                  <dgm:constr type="t" for="ch" forName="desTx4" refType="t" refFor="ch" refForName="parTx4"/>
                  <dgm:constr type="h" for="ch" forName="desTx4" refType="h" refFor="ch" refForName="parTx4"/>
                  <dgm:constr type="r" for="ch" forName="parTx5" refType="w" fact="0.382"/>
                  <dgm:constr type="t" for="ch" forName="parTx5" refType="h" fact="0.2262"/>
                  <dgm:constr type="w" for="ch" forName="parTx5" refType="w" fact="0.2544"/>
                  <dgm:constr type="h" for="ch" forName="parTx5" refType="h" fact="0.0962"/>
                  <dgm:constr type="ctrX" for="ch" forName="picture5" refType="w" fact="0.3936"/>
                  <dgm:constr type="ctrY" for="ch" forName="picture5" refType="h" fact="0.2127"/>
                  <dgm:constr type="w" for="ch" forName="picture5" refType="w" fact="0.118"/>
                  <dgm:constr type="h" for="ch" forName="picture5" refType="h" fact="0.1663"/>
                  <dgm:constr type="r" for="ch" forName="desTx5" refType="l" refFor="ch" refForName="parTx5"/>
                  <dgm:constr type="l" for="ch" forName="desTx5"/>
                  <dgm:constr type="t" for="ch" forName="desTx5" refType="t" refFor="ch" refForName="parTx5"/>
                  <dgm:constr type="h" for="ch" forName="desTx5" refType="h" refFor="ch" refForName="parTx5"/>
                </dgm:constrLst>
              </dgm:if>
              <dgm:else name="Name51">
                <dgm:alg type="composite">
                  <dgm:param type="ar" val="1.164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userD" refType="w" fact="0.0143"/>
                  <dgm:constr type="ctrX" for="ch" forName="dot1" refType="w" fact="0.6049"/>
                  <dgm:constr type="ctrY" for="ch" forName="dot1" refType="h" fact="0.8674"/>
                  <dgm:constr type="w" for="ch" forName="dot1" refType="userD"/>
                  <dgm:constr type="h" for="ch" forName="dot1" refType="userD"/>
                  <dgm:constr type="ctrX" for="ch" forName="dot2" refType="w" fact="0.6366"/>
                  <dgm:constr type="ctrY" for="ch" forName="dot2" refType="h" fact="0.8824"/>
                  <dgm:constr type="w" for="ch" forName="dot2" refType="userD"/>
                  <dgm:constr type="h" for="ch" forName="dot2" refType="userD"/>
                  <dgm:constr type="ctrX" for="ch" forName="dot3" refType="w" fact="0.669"/>
                  <dgm:constr type="ctrY" for="ch" forName="dot3" refType="h" fact="0.8948"/>
                  <dgm:constr type="w" for="ch" forName="dot3" refType="userD"/>
                  <dgm:constr type="h" for="ch" forName="dot3" refType="userD"/>
                  <dgm:constr type="ctrX" for="ch" forName="dot4" refType="w" fact="0.7019"/>
                  <dgm:constr type="ctrY" for="ch" forName="dot4" refType="h" fact="0.9044"/>
                  <dgm:constr type="w" for="ch" forName="dot4" refType="userD"/>
                  <dgm:constr type="h" for="ch" forName="dot4" refType="userD"/>
                  <dgm:constr type="ctrX" for="ch" forName="dot5" refType="w" fact="0.4319"/>
                  <dgm:constr type="ctrY" for="ch" forName="dot5" refType="h" fact="0.7222"/>
                  <dgm:constr type="w" for="ch" forName="dot5" refType="userD"/>
                  <dgm:constr type="h" for="ch" forName="dot5" refType="userD"/>
                  <dgm:constr type="ctrX" for="ch" forName="dot6" refType="w" fact="0.457"/>
                  <dgm:constr type="ctrY" for="ch" forName="dot6" refType="h" fact="0.7518"/>
                  <dgm:constr type="w" for="ch" forName="dot6" refType="userD"/>
                  <dgm:constr type="h" for="ch" forName="dot6" refType="userD"/>
                  <dgm:constr type="ctrX" for="ch" forName="dot7" refType="w" fact="0.328"/>
                  <dgm:constr type="ctrY" for="ch" forName="dot7" refType="h" fact="0.5422"/>
                  <dgm:constr type="w" for="ch" forName="dot7" refType="userD"/>
                  <dgm:constr type="h" for="ch" forName="dot7" refType="userD"/>
                  <dgm:constr type="ctrX" for="ch" forName="dot8" refType="w" fact="0.2722"/>
                  <dgm:constr type="ctrY" for="ch" forName="dot8" refType="h" fact="0.3229"/>
                  <dgm:constr type="w" for="ch" forName="dot8" refType="userD"/>
                  <dgm:constr type="h" for="ch" forName="dot8" refType="userD"/>
                  <dgm:constr type="ctrX" for="ch" forName="dotArrow1" refType="w" fact="0.3001"/>
                  <dgm:constr type="ctrY" for="ch" forName="dotArrow1" refType="h" fact="0.0635"/>
                  <dgm:constr type="w" for="ch" forName="dotArrow1" refType="userD"/>
                  <dgm:constr type="h" for="ch" forName="dotArrow1" refType="userD"/>
                  <dgm:constr type="ctrX" for="ch" forName="dotArrow2" refType="w" fact="0.2793"/>
                  <dgm:constr type="ctrY" for="ch" forName="dotArrow2" refType="h" fact="0.0448"/>
                  <dgm:constr type="w" for="ch" forName="dotArrow2" refType="userD"/>
                  <dgm:constr type="h" for="ch" forName="dotArrow2" refType="userD"/>
                  <dgm:constr type="ctrX" for="ch" forName="dotArrow3" refType="w" fact="0.2585"/>
                  <dgm:constr type="ctrY" for="ch" forName="dotArrow3" refType="h" fact="0.026"/>
                  <dgm:constr type="w" for="ch" forName="dotArrow3" refType="userD"/>
                  <dgm:constr type="h" for="ch" forName="dotArrow3" refType="userD"/>
                  <dgm:constr type="ctrX" for="ch" forName="dotArrow4" refType="w" fact="0.2376"/>
                  <dgm:constr type="ctrY" for="ch" forName="dotArrow4" refType="h" fact="0.0448"/>
                  <dgm:constr type="w" for="ch" forName="dotArrow4" refType="userD"/>
                  <dgm:constr type="h" for="ch" forName="dotArrow4" refType="userD"/>
                  <dgm:constr type="ctrX" for="ch" forName="dotArrow5" refType="w" fact="0.2168"/>
                  <dgm:constr type="ctrY" for="ch" forName="dotArrow5" refType="h" fact="0.0635"/>
                  <dgm:constr type="w" for="ch" forName="dotArrow5" refType="userD"/>
                  <dgm:constr type="h" for="ch" forName="dotArrow5" refType="userD"/>
                  <dgm:constr type="ctrX" for="ch" forName="dotArrow6" refType="w" fact="0.2585"/>
                  <dgm:constr type="ctrY" for="ch" forName="dotArrow6" refType="h" fact="0.0656"/>
                  <dgm:constr type="w" for="ch" forName="dotArrow6" refType="userD"/>
                  <dgm:constr type="h" for="ch" forName="dotArrow6" refType="userD"/>
                  <dgm:constr type="ctrX" for="ch" forName="dotArrow7" refType="w" fact="0.2585"/>
                  <dgm:constr type="ctrY" for="ch" forName="dotArrow7" refType="h" fact="0.1052"/>
                  <dgm:constr type="w" for="ch" forName="dotArrow7" refType="userD"/>
                  <dgm:constr type="h" for="ch" forName="dotArrow7" refType="userD"/>
                  <dgm:constr type="r" for="ch" forName="parTx1" refType="w" fact="0.7885"/>
                  <dgm:constr type="t" for="ch" forName="parTx1" refType="h" fact="0.928"/>
                  <dgm:constr type="w" for="ch" forName="parTx1" refType="w" fact="0.3081"/>
                  <dgm:constr type="h" for="ch" forName="parTx1" refType="h" fact="0.0962"/>
                  <dgm:constr type="ctrX" for="ch" forName="picture1" refType="w" fact="0.8025"/>
                  <dgm:constr type="ctrY" for="ch" forName="picture1" refType="h" fact="0.9169"/>
                  <dgm:constr type="w" for="ch" forName="picture1" refType="w" fact="0.1429"/>
                  <dgm:constr type="h" for="ch" forName="picture1" refType="h" fact="0.1663"/>
                  <dgm:constr type="r" for="ch" forName="parTx2" refType="w" fact="0.5178"/>
                  <dgm:constr type="t" for="ch" forName="parTx2" refType="h" fact="0.8143"/>
                  <dgm:constr type="w" for="ch" forName="parTx2" refType="w" fact="0.3081"/>
                  <dgm:constr type="h" for="ch" forName="parTx2" refType="h" fact="0.0962"/>
                  <dgm:constr type="ctrX" for="ch" forName="picture2" refType="w" fact="0.5318"/>
                  <dgm:constr type="ctrY" for="ch" forName="picture2" refType="h" fact="0.8032"/>
                  <dgm:constr type="w" for="ch" forName="picture2" refType="w" fact="0.1429"/>
                  <dgm:constr type="h" for="ch" forName="picture2" refType="h" fact="0.1663"/>
                  <dgm:constr type="r" for="ch" forName="parTx3" refType="w" fact="0.371"/>
                  <dgm:constr type="t" for="ch" forName="parTx3" refType="h" fact="0.65"/>
                  <dgm:constr type="w" for="ch" forName="parTx3" refType="w" fact="0.3081"/>
                  <dgm:constr type="h" for="ch" forName="parTx3" refType="h" fact="0.0962"/>
                  <dgm:constr type="ctrX" for="ch" forName="picture3" refType="w" fact="0.385"/>
                  <dgm:constr type="ctrY" for="ch" forName="picture3" refType="h" fact="0.6389"/>
                  <dgm:constr type="w" for="ch" forName="picture3" refType="w" fact="0.1429"/>
                  <dgm:constr type="h" for="ch" forName="picture3" refType="h" fact="0.1663"/>
                  <dgm:constr type="r" for="ch" forName="parTx4" refType="w" fact="0.2943"/>
                  <dgm:constr type="t" for="ch" forName="parTx4" refType="h" fact="0.4388"/>
                  <dgm:constr type="w" for="ch" forName="parTx4" refType="w" fact="0.3081"/>
                  <dgm:constr type="h" for="ch" forName="parTx4" refType="h" fact="0.0962"/>
                  <dgm:constr type="ctrX" for="ch" forName="picture4" refType="w" fact="0.3083"/>
                  <dgm:constr type="ctrY" for="ch" forName="picture4" refType="h" fact="0.4277"/>
                  <dgm:constr type="w" for="ch" forName="picture4" refType="w" fact="0.1429"/>
                  <dgm:constr type="h" for="ch" forName="picture4" refType="h" fact="0.1663"/>
                  <dgm:constr type="r" for="ch" forName="parTx5" refType="w" fact="0.2516"/>
                  <dgm:constr type="t" for="ch" forName="parTx5" refType="h" fact="0.2238"/>
                  <dgm:constr type="w" for="ch" forName="parTx5" refType="w" fact="0.3081"/>
                  <dgm:constr type="h" for="ch" forName="parTx5" refType="h" fact="0.0962"/>
                  <dgm:constr type="ctrX" for="ch" forName="picture5" refType="w" fact="0.2656"/>
                  <dgm:constr type="ctrY" for="ch" forName="picture5" refType="h" fact="0.2127"/>
                  <dgm:constr type="w" for="ch" forName="picture5" refType="w" fact="0.1429"/>
                  <dgm:constr type="h" for="ch" forName="picture5" refType="h" fact="0.1663"/>
                </dgm:constrLst>
              </dgm:else>
            </dgm:choose>
          </dgm:else>
        </dgm:choose>
      </dgm:if>
      <dgm:if name="Name52" axis="ch" ptType="node" func="cnt" op="equ" val="6">
        <dgm:choose name="Name53">
          <dgm:if name="Name54" func="var" arg="dir" op="equ" val="norm">
            <dgm:choose name="Name55">
              <dgm:if name="Name56" axis="des" func="maxDepth" op="gt" val="1">
                <dgm:alg type="composite">
                  <dgm:param type="ar" val="1.3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userD" refType="w" fact="0.0105"/>
                  <dgm:constr type="ctrX" for="ch" forName="dot1" refType="w" fact="0.3608"/>
                  <dgm:constr type="ctrY" for="ch" forName="dot1" refType="h" fact="0.8839"/>
                  <dgm:constr type="w" for="ch" forName="dot1" refType="userD"/>
                  <dgm:constr type="h" for="ch" forName="dot1" refType="userD"/>
                  <dgm:constr type="ctrX" for="ch" forName="dot2" refType="w" fact="0.3384"/>
                  <dgm:constr type="ctrY" for="ch" forName="dot2" refType="h" fact="0.8967"/>
                  <dgm:constr type="w" for="ch" forName="dot2" refType="userD"/>
                  <dgm:constr type="h" for="ch" forName="dot2" refType="userD"/>
                  <dgm:constr type="ctrX" for="ch" forName="dot3" refType="w" fact="0.3155"/>
                  <dgm:constr type="ctrY" for="ch" forName="dot3" refType="h" fact="0.9076"/>
                  <dgm:constr type="w" for="ch" forName="dot3" refType="userD"/>
                  <dgm:constr type="h" for="ch" forName="dot3" refType="userD"/>
                  <dgm:constr type="ctrX" for="ch" forName="dot4" refType="w" fact="0.2923"/>
                  <dgm:constr type="ctrY" for="ch" forName="dot4" refType="h" fact="0.9165"/>
                  <dgm:constr type="w" for="ch" forName="dot4" refType="userD"/>
                  <dgm:constr type="h" for="ch" forName="dot4" refType="userD"/>
                  <dgm:constr type="ctrX" for="ch" forName="dot5" refType="w" fact="0.2688"/>
                  <dgm:constr type="ctrY" for="ch" forName="dot5" refType="h" fact="0.9234"/>
                  <dgm:constr type="w" for="ch" forName="dot5" refType="userD"/>
                  <dgm:constr type="h" for="ch" forName="dot5" refType="userD"/>
                  <dgm:constr type="ctrX" for="ch" forName="dot6" refType="w" fact="0.4883"/>
                  <dgm:constr type="ctrY" for="ch" forName="dot6" refType="h" fact="0.764"/>
                  <dgm:constr type="w" for="ch" forName="dot6" refType="userD"/>
                  <dgm:constr type="h" for="ch" forName="dot6" refType="userD"/>
                  <dgm:constr type="ctrX" for="ch" forName="dot7" refType="w" fact="0.4695"/>
                  <dgm:constr type="ctrY" for="ch" forName="dot7" refType="h" fact="0.7878"/>
                  <dgm:constr type="w" for="ch" forName="dot7" refType="userD"/>
                  <dgm:constr type="h" for="ch" forName="dot7" refType="userD"/>
                  <dgm:constr type="ctrX" for="ch" forName="dot8" refType="w" fact="0.5696"/>
                  <dgm:constr type="ctrY" for="ch" forName="dot8" refType="h" fact="0.6227"/>
                  <dgm:constr type="w" for="ch" forName="dot8" refType="userD"/>
                  <dgm:constr type="h" for="ch" forName="dot8" refType="userD"/>
                  <dgm:constr type="ctrX" for="ch" forName="dot9" refType="w" fact="0.6247"/>
                  <dgm:constr type="ctrY" for="ch" forName="dot9" refType="h" fact="0.4556"/>
                  <dgm:constr type="w" for="ch" forName="dot9" refType="userD"/>
                  <dgm:constr type="h" for="ch" forName="dot9" refType="userD"/>
                  <dgm:constr type="ctrX" for="ch" forName="dot10" refType="w" fact="0.6509"/>
                  <dgm:constr type="ctrY" for="ch" forName="dot10" refType="h" fact="0.2816"/>
                  <dgm:constr type="w" for="ch" forName="dot10" refType="userD"/>
                  <dgm:constr type="h" for="ch" forName="dot10" refType="userD"/>
                  <dgm:constr type="ctrX" for="ch" forName="dotArrow1" refType="w" fact="0.6281"/>
                  <dgm:constr type="ctrY" for="ch" forName="dotArrow1" refType="h" fact="0.0748"/>
                  <dgm:constr type="w" for="ch" forName="dotArrow1" refType="userD"/>
                  <dgm:constr type="h" for="ch" forName="dotArrow1" refType="userD"/>
                  <dgm:constr type="ctrX" for="ch" forName="dotArrow2" refType="w" fact="0.6437"/>
                  <dgm:constr type="ctrY" for="ch" forName="dotArrow2" refType="h" fact="0.0581"/>
                  <dgm:constr type="w" for="ch" forName="dotArrow2" refType="userD"/>
                  <dgm:constr type="h" for="ch" forName="dotArrow2" refType="userD"/>
                  <dgm:constr type="ctrX" for="ch" forName="dotArrow3" refType="w" fact="0.6593"/>
                  <dgm:constr type="ctrY" for="ch" forName="dotArrow3" refType="h" fact="0.0414"/>
                  <dgm:constr type="w" for="ch" forName="dotArrow3" refType="userD"/>
                  <dgm:constr type="h" for="ch" forName="dotArrow3" refType="userD"/>
                  <dgm:constr type="ctrX" for="ch" forName="dotArrow4" refType="w" fact="0.675"/>
                  <dgm:constr type="ctrY" for="ch" forName="dotArrow4" refType="h" fact="0.0581"/>
                  <dgm:constr type="w" for="ch" forName="dotArrow4" refType="userD"/>
                  <dgm:constr type="h" for="ch" forName="dotArrow4" refType="userD"/>
                  <dgm:constr type="ctrX" for="ch" forName="dotArrow5" refType="w" fact="0.6906"/>
                  <dgm:constr type="ctrY" for="ch" forName="dotArrow5" refType="h" fact="0.0748"/>
                  <dgm:constr type="w" for="ch" forName="dotArrow5" refType="userD"/>
                  <dgm:constr type="h" for="ch" forName="dotArrow5" refType="userD"/>
                  <dgm:constr type="ctrX" for="ch" forName="dotArrow6" refType="w" fact="0.6593"/>
                  <dgm:constr type="ctrY" for="ch" forName="dotArrow6" refType="h" fact="0.0766"/>
                  <dgm:constr type="w" for="ch" forName="dotArrow6" refType="userD"/>
                  <dgm:constr type="h" for="ch" forName="dotArrow6" refType="userD"/>
                  <dgm:constr type="ctrX" for="ch" forName="dotArrow7" refType="w" fact="0.6593"/>
                  <dgm:constr type="ctrY" for="ch" forName="dotArrow7" refType="h" fact="0.1118"/>
                  <dgm:constr type="w" for="ch" forName="dotArrow7" refType="userD"/>
                  <dgm:constr type="h" for="ch" forName="dotArrow7" refType="userD"/>
                  <dgm:constr type="l" for="ch" forName="parTx1" refType="w" fact="0.2091"/>
                  <dgm:constr type="t" for="ch" forName="parTx1" refType="h" fact="0.9433"/>
                  <dgm:constr type="w" for="ch" forName="parTx1" refType="w" fact="0.2275"/>
                  <dgm:constr type="h" for="ch" forName="parTx1" refType="h" fact="0.0811"/>
                  <dgm:constr type="ctrX" for="ch" forName="picture1" refType="w" fact="0.1988"/>
                  <dgm:constr type="ctrY" for="ch" forName="picture1" refType="h" fact="0.9322"/>
                  <dgm:constr type="w" for="ch" forName="picture1" refType="w" fact="0.1055"/>
                  <dgm:constr type="h" for="ch" forName="picture1" refType="h" fact="0.1403"/>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4273"/>
                  <dgm:constr type="t" for="ch" forName="parTx2" refType="h" fact="0.8468"/>
                  <dgm:constr type="w" for="ch" forName="parTx2" refType="w" fact="0.2275"/>
                  <dgm:constr type="h" for="ch" forName="parTx2" refType="h" fact="0.0811"/>
                  <dgm:constr type="ctrX" for="ch" forName="picture2" refType="w" fact="0.4169"/>
                  <dgm:constr type="ctrY" for="ch" forName="picture2" refType="h" fact="0.8357"/>
                  <dgm:constr type="w" for="ch" forName="picture2" refType="w" fact="0.1055"/>
                  <dgm:constr type="h" for="ch" forName="picture2" refType="h" fact="0.1403"/>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349"/>
                  <dgm:constr type="t" for="ch" forName="parTx3" refType="h" fact="0.7023"/>
                  <dgm:constr type="w" for="ch" forName="parTx3" refType="w" fact="0.2275"/>
                  <dgm:constr type="h" for="ch" forName="parTx3" refType="h" fact="0.0811"/>
                  <dgm:constr type="ctrX" for="ch" forName="picture3" refType="w" fact="0.5245"/>
                  <dgm:constr type="ctrY" for="ch" forName="picture3" refType="h" fact="0.6912"/>
                  <dgm:constr type="w" for="ch" forName="picture3" refType="w" fact="0.1055"/>
                  <dgm:constr type="h" for="ch" forName="picture3" refType="h" fact="0.1403"/>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5998"/>
                  <dgm:constr type="t" for="ch" forName="parTx4" refType="h" fact="0.5441"/>
                  <dgm:constr type="w" for="ch" forName="parTx4" refType="w" fact="0.2275"/>
                  <dgm:constr type="h" for="ch" forName="parTx4" refType="h" fact="0.0811"/>
                  <dgm:constr type="ctrX" for="ch" forName="picture4" refType="w" fact="0.5894"/>
                  <dgm:constr type="ctrY" for="ch" forName="picture4" refType="h" fact="0.533"/>
                  <dgm:constr type="w" for="ch" forName="picture4" refType="w" fact="0.1055"/>
                  <dgm:constr type="h" for="ch" forName="picture4" refType="h" fact="0.1403"/>
                  <dgm:constr type="l" for="ch" forName="desTx4" refType="r" refFor="ch" refForName="parTx4"/>
                  <dgm:constr type="r" for="ch" forName="desTx4" refType="w"/>
                  <dgm:constr type="t" for="ch" forName="desTx4" refType="t" refFor="ch" refForName="parTx4"/>
                  <dgm:constr type="h" for="ch" forName="desTx4" refType="h" refFor="ch" refForName="parTx4"/>
                  <dgm:constr type="l" for="ch" forName="parTx5" refType="w" fact="0.6416"/>
                  <dgm:constr type="t" for="ch" forName="parTx5" refType="h" fact="0.3737"/>
                  <dgm:constr type="w" for="ch" forName="parTx5" refType="w" fact="0.2275"/>
                  <dgm:constr type="h" for="ch" forName="parTx5" refType="h" fact="0.0811"/>
                  <dgm:constr type="ctrX" for="ch" forName="picture5" refType="w" fact="0.6313"/>
                  <dgm:constr type="ctrY" for="ch" forName="picture5" refType="h" fact="0.3626"/>
                  <dgm:constr type="w" for="ch" forName="picture5" refType="w" fact="0.1055"/>
                  <dgm:constr type="h" for="ch" forName="picture5" refType="h" fact="0.1403"/>
                  <dgm:constr type="l" for="ch" forName="desTx5" refType="r" refFor="ch" refForName="parTx5"/>
                  <dgm:constr type="r" for="ch" forName="desTx5" refType="w"/>
                  <dgm:constr type="t" for="ch" forName="desTx5" refType="t" refFor="ch" refForName="parTx5"/>
                  <dgm:constr type="h" for="ch" forName="desTx5" refType="h" refFor="ch" refForName="parTx5"/>
                  <dgm:constr type="l" for="ch" forName="parTx6" refType="w" fact="0.6644"/>
                  <dgm:constr type="t" for="ch" forName="parTx6" refType="h" fact="0.2061"/>
                  <dgm:constr type="w" for="ch" forName="parTx6" refType="w" fact="0.2275"/>
                  <dgm:constr type="h" for="ch" forName="parTx6" refType="h" fact="0.0811"/>
                  <dgm:constr type="ctrX" for="ch" forName="picture6" refType="w" fact="0.6541"/>
                  <dgm:constr type="ctrY" for="ch" forName="picture6" refType="h" fact="0.195"/>
                  <dgm:constr type="w" for="ch" forName="picture6" refType="w" fact="0.1055"/>
                  <dgm:constr type="h" for="ch" forName="picture6" refType="h" fact="0.1403"/>
                  <dgm:constr type="l" for="ch" forName="desTx6" refType="r" refFor="ch" refForName="parTx6"/>
                  <dgm:constr type="r" for="ch" forName="desTx6" refType="w"/>
                  <dgm:constr type="t" for="ch" forName="desTx6" refType="t" refFor="ch" refForName="parTx6"/>
                  <dgm:constr type="h" for="ch" forName="desTx6" refType="h" refFor="ch" refForName="parTx6"/>
                </dgm:constrLst>
              </dgm:if>
              <dgm:else name="Name57">
                <dgm:alg type="composite">
                  <dgm:param type="ar" val="1.122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userD" refType="w" fact="0.0125"/>
                  <dgm:constr type="ctrX" for="ch" forName="dot1" refType="w" fact="0.4276"/>
                  <dgm:constr type="ctrY" for="ch" forName="dot1" refType="h" fact="0.8839"/>
                  <dgm:constr type="w" for="ch" forName="dot1" refType="userD"/>
                  <dgm:constr type="h" for="ch" forName="dot1" refType="userD"/>
                  <dgm:constr type="ctrX" for="ch" forName="dot2" refType="w" fact="0.401"/>
                  <dgm:constr type="ctrY" for="ch" forName="dot2" refType="h" fact="0.8967"/>
                  <dgm:constr type="w" for="ch" forName="dot2" refType="userD"/>
                  <dgm:constr type="h" for="ch" forName="dot2" refType="userD"/>
                  <dgm:constr type="ctrX" for="ch" forName="dot3" refType="w" fact="0.3739"/>
                  <dgm:constr type="ctrY" for="ch" forName="dot3" refType="h" fact="0.9076"/>
                  <dgm:constr type="w" for="ch" forName="dot3" refType="userD"/>
                  <dgm:constr type="h" for="ch" forName="dot3" refType="userD"/>
                  <dgm:constr type="ctrX" for="ch" forName="dot4" refType="w" fact="0.3464"/>
                  <dgm:constr type="ctrY" for="ch" forName="dot4" refType="h" fact="0.9165"/>
                  <dgm:constr type="w" for="ch" forName="dot4" refType="userD"/>
                  <dgm:constr type="h" for="ch" forName="dot4" refType="userD"/>
                  <dgm:constr type="ctrX" for="ch" forName="dot5" refType="w" fact="0.3186"/>
                  <dgm:constr type="ctrY" for="ch" forName="dot5" refType="h" fact="0.9234"/>
                  <dgm:constr type="w" for="ch" forName="dot5" refType="userD"/>
                  <dgm:constr type="h" for="ch" forName="dot5" refType="userD"/>
                  <dgm:constr type="ctrX" for="ch" forName="dot6" refType="w" fact="0.5786"/>
                  <dgm:constr type="ctrY" for="ch" forName="dot6" refType="h" fact="0.764"/>
                  <dgm:constr type="w" for="ch" forName="dot6" refType="userD"/>
                  <dgm:constr type="h" for="ch" forName="dot6" refType="userD"/>
                  <dgm:constr type="ctrX" for="ch" forName="dot7" refType="w" fact="0.5564"/>
                  <dgm:constr type="ctrY" for="ch" forName="dot7" refType="h" fact="0.7878"/>
                  <dgm:constr type="w" for="ch" forName="dot7" refType="userD"/>
                  <dgm:constr type="h" for="ch" forName="dot7" refType="userD"/>
                  <dgm:constr type="ctrX" for="ch" forName="dot8" refType="w" fact="0.675"/>
                  <dgm:constr type="ctrY" for="ch" forName="dot8" refType="h" fact="0.6227"/>
                  <dgm:constr type="w" for="ch" forName="dot8" refType="userD"/>
                  <dgm:constr type="h" for="ch" forName="dot8" refType="userD"/>
                  <dgm:constr type="ctrX" for="ch" forName="dot9" refType="w" fact="0.7403"/>
                  <dgm:constr type="ctrY" for="ch" forName="dot9" refType="h" fact="0.4556"/>
                  <dgm:constr type="w" for="ch" forName="dot9" refType="userD"/>
                  <dgm:constr type="h" for="ch" forName="dot9" refType="userD"/>
                  <dgm:constr type="ctrX" for="ch" forName="dot10" refType="w" fact="0.7714"/>
                  <dgm:constr type="ctrY" for="ch" forName="dot10" refType="h" fact="0.2816"/>
                  <dgm:constr type="w" for="ch" forName="dot10" refType="userD"/>
                  <dgm:constr type="h" for="ch" forName="dot10" refType="userD"/>
                  <dgm:constr type="ctrX" for="ch" forName="dotArrow1" refType="w" fact="0.7443"/>
                  <dgm:constr type="ctrY" for="ch" forName="dotArrow1" refType="h" fact="0.0748"/>
                  <dgm:constr type="w" for="ch" forName="dotArrow1" refType="userD"/>
                  <dgm:constr type="h" for="ch" forName="dotArrow1" refType="userD"/>
                  <dgm:constr type="ctrX" for="ch" forName="dotArrow2" refType="w" fact="0.7628"/>
                  <dgm:constr type="ctrY" for="ch" forName="dotArrow2" refType="h" fact="0.0581"/>
                  <dgm:constr type="w" for="ch" forName="dotArrow2" refType="userD"/>
                  <dgm:constr type="h" for="ch" forName="dotArrow2" refType="userD"/>
                  <dgm:constr type="ctrX" for="ch" forName="dotArrow3" refType="w" fact="0.7814"/>
                  <dgm:constr type="ctrY" for="ch" forName="dotArrow3" refType="h" fact="0.0414"/>
                  <dgm:constr type="w" for="ch" forName="dotArrow3" refType="userD"/>
                  <dgm:constr type="h" for="ch" forName="dotArrow3" refType="userD"/>
                  <dgm:constr type="ctrX" for="ch" forName="dotArrow4" refType="w" fact="0.7999"/>
                  <dgm:constr type="ctrY" for="ch" forName="dotArrow4" refType="h" fact="0.0581"/>
                  <dgm:constr type="w" for="ch" forName="dotArrow4" refType="userD"/>
                  <dgm:constr type="h" for="ch" forName="dotArrow4" refType="userD"/>
                  <dgm:constr type="ctrX" for="ch" forName="dotArrow5" refType="w" fact="0.8184"/>
                  <dgm:constr type="ctrY" for="ch" forName="dotArrow5" refType="h" fact="0.0748"/>
                  <dgm:constr type="w" for="ch" forName="dotArrow5" refType="userD"/>
                  <dgm:constr type="h" for="ch" forName="dotArrow5" refType="userD"/>
                  <dgm:constr type="ctrX" for="ch" forName="dotArrow6" refType="w" fact="0.7814"/>
                  <dgm:constr type="ctrY" for="ch" forName="dotArrow6" refType="h" fact="0.0766"/>
                  <dgm:constr type="w" for="ch" forName="dotArrow6" refType="userD"/>
                  <dgm:constr type="h" for="ch" forName="dotArrow6" refType="userD"/>
                  <dgm:constr type="ctrX" for="ch" forName="dotArrow7" refType="w" fact="0.7814"/>
                  <dgm:constr type="ctrY" for="ch" forName="dotArrow7" refType="h" fact="0.1118"/>
                  <dgm:constr type="w" for="ch" forName="dotArrow7" refType="userD"/>
                  <dgm:constr type="h" for="ch" forName="dotArrow7" refType="userD"/>
                  <dgm:constr type="l" for="ch" forName="parTx1" refType="w" fact="0.2479"/>
                  <dgm:constr type="t" for="ch" forName="parTx1" refType="h" fact="0.9416"/>
                  <dgm:constr type="w" for="ch" forName="parTx1" refType="w" fact="0.2696"/>
                  <dgm:constr type="h" for="ch" forName="parTx1" refType="h" fact="0.0811"/>
                  <dgm:constr type="ctrX" for="ch" forName="picture1" refType="w" fact="0.2356"/>
                  <dgm:constr type="ctrY" for="ch" forName="picture1" refType="h" fact="0.9322"/>
                  <dgm:constr type="w" for="ch" forName="picture1" refType="w" fact="0.125"/>
                  <dgm:constr type="h" for="ch" forName="picture1" refType="h" fact="0.1403"/>
                  <dgm:constr type="l" for="ch" forName="parTx2" refType="w" fact="0.5064"/>
                  <dgm:constr type="t" for="ch" forName="parTx2" refType="h" fact="0.8451"/>
                  <dgm:constr type="w" for="ch" forName="parTx2" refType="w" fact="0.2696"/>
                  <dgm:constr type="h" for="ch" forName="parTx2" refType="h" fact="0.0811"/>
                  <dgm:constr type="ctrX" for="ch" forName="picture2" refType="w" fact="0.4941"/>
                  <dgm:constr type="ctrY" for="ch" forName="picture2" refType="h" fact="0.8357"/>
                  <dgm:constr type="w" for="ch" forName="picture2" refType="w" fact="0.125"/>
                  <dgm:constr type="h" for="ch" forName="picture2" refType="h" fact="0.1403"/>
                  <dgm:constr type="l" for="ch" forName="parTx3" refType="w" fact="0.6339"/>
                  <dgm:constr type="t" for="ch" forName="parTx3" refType="h" fact="0.7006"/>
                  <dgm:constr type="w" for="ch" forName="parTx3" refType="w" fact="0.2696"/>
                  <dgm:constr type="h" for="ch" forName="parTx3" refType="h" fact="0.0811"/>
                  <dgm:constr type="ctrX" for="ch" forName="picture3" refType="w" fact="0.6216"/>
                  <dgm:constr type="ctrY" for="ch" forName="picture3" refType="h" fact="0.6912"/>
                  <dgm:constr type="w" for="ch" forName="picture3" refType="w" fact="0.125"/>
                  <dgm:constr type="h" for="ch" forName="picture3" refType="h" fact="0.1403"/>
                  <dgm:constr type="l" for="ch" forName="parTx4" refType="w" fact="0.7108"/>
                  <dgm:constr type="t" for="ch" forName="parTx4" refType="h" fact="0.5424"/>
                  <dgm:constr type="w" for="ch" forName="parTx4" refType="w" fact="0.2696"/>
                  <dgm:constr type="h" for="ch" forName="parTx4" refType="h" fact="0.0811"/>
                  <dgm:constr type="ctrX" for="ch" forName="picture4" refType="w" fact="0.6985"/>
                  <dgm:constr type="ctrY" for="ch" forName="picture4" refType="h" fact="0.533"/>
                  <dgm:constr type="w" for="ch" forName="picture4" refType="w" fact="0.125"/>
                  <dgm:constr type="h" for="ch" forName="picture4" refType="h" fact="0.1403"/>
                  <dgm:constr type="l" for="ch" forName="parTx5" refType="w" fact="0.7604"/>
                  <dgm:constr type="t" for="ch" forName="parTx5" refType="h" fact="0.372"/>
                  <dgm:constr type="w" for="ch" forName="parTx5" refType="w" fact="0.2696"/>
                  <dgm:constr type="h" for="ch" forName="parTx5" refType="h" fact="0.0811"/>
                  <dgm:constr type="ctrX" for="ch" forName="picture5" refType="w" fact="0.7481"/>
                  <dgm:constr type="ctrY" for="ch" forName="picture5" refType="h" fact="0.3626"/>
                  <dgm:constr type="w" for="ch" forName="picture5" refType="w" fact="0.125"/>
                  <dgm:constr type="h" for="ch" forName="picture5" refType="h" fact="0.1403"/>
                  <dgm:constr type="l" for="ch" forName="parTx6" refType="w" fact="0.7874"/>
                  <dgm:constr type="t" for="ch" forName="parTx6" refType="h" fact="0.2044"/>
                  <dgm:constr type="w" for="ch" forName="parTx6" refType="w" fact="0.2696"/>
                  <dgm:constr type="h" for="ch" forName="parTx6" refType="h" fact="0.0811"/>
                  <dgm:constr type="ctrX" for="ch" forName="picture6" refType="w" fact="0.7751"/>
                  <dgm:constr type="ctrY" for="ch" forName="picture6" refType="h" fact="0.195"/>
                  <dgm:constr type="w" for="ch" forName="picture6" refType="w" fact="0.125"/>
                  <dgm:constr type="h" for="ch" forName="picture6" refType="h" fact="0.1403"/>
                </dgm:constrLst>
              </dgm:else>
            </dgm:choose>
          </dgm:if>
          <dgm:else name="Name58">
            <dgm:choose name="Name59">
              <dgm:if name="Name60" axis="des" func="maxDepth" op="gt" val="1">
                <dgm:alg type="composite">
                  <dgm:param type="ar" val="1.3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userD" refType="w" fact="0.0105"/>
                  <dgm:constr type="ctrX" for="ch" forName="dot1" refType="w" fact="0.6392"/>
                  <dgm:constr type="ctrY" for="ch" forName="dot1" refType="h" fact="0.8839"/>
                  <dgm:constr type="w" for="ch" forName="dot1" refType="userD"/>
                  <dgm:constr type="h" for="ch" forName="dot1" refType="userD"/>
                  <dgm:constr type="ctrX" for="ch" forName="dot2" refType="w" fact="0.6616"/>
                  <dgm:constr type="ctrY" for="ch" forName="dot2" refType="h" fact="0.8967"/>
                  <dgm:constr type="w" for="ch" forName="dot2" refType="userD"/>
                  <dgm:constr type="h" for="ch" forName="dot2" refType="userD"/>
                  <dgm:constr type="ctrX" for="ch" forName="dot3" refType="w" fact="0.6845"/>
                  <dgm:constr type="ctrY" for="ch" forName="dot3" refType="h" fact="0.9076"/>
                  <dgm:constr type="w" for="ch" forName="dot3" refType="userD"/>
                  <dgm:constr type="h" for="ch" forName="dot3" refType="userD"/>
                  <dgm:constr type="ctrX" for="ch" forName="dot4" refType="w" fact="0.7077"/>
                  <dgm:constr type="ctrY" for="ch" forName="dot4" refType="h" fact="0.9165"/>
                  <dgm:constr type="w" for="ch" forName="dot4" refType="userD"/>
                  <dgm:constr type="h" for="ch" forName="dot4" refType="userD"/>
                  <dgm:constr type="ctrX" for="ch" forName="dot5" refType="w" fact="0.7312"/>
                  <dgm:constr type="ctrY" for="ch" forName="dot5" refType="h" fact="0.9234"/>
                  <dgm:constr type="w" for="ch" forName="dot5" refType="userD"/>
                  <dgm:constr type="h" for="ch" forName="dot5" refType="userD"/>
                  <dgm:constr type="ctrX" for="ch" forName="dot6" refType="w" fact="0.5117"/>
                  <dgm:constr type="ctrY" for="ch" forName="dot6" refType="h" fact="0.764"/>
                  <dgm:constr type="w" for="ch" forName="dot6" refType="userD"/>
                  <dgm:constr type="h" for="ch" forName="dot6" refType="userD"/>
                  <dgm:constr type="ctrX" for="ch" forName="dot7" refType="w" fact="0.5305"/>
                  <dgm:constr type="ctrY" for="ch" forName="dot7" refType="h" fact="0.7878"/>
                  <dgm:constr type="w" for="ch" forName="dot7" refType="userD"/>
                  <dgm:constr type="h" for="ch" forName="dot7" refType="userD"/>
                  <dgm:constr type="ctrX" for="ch" forName="dot8" refType="w" fact="0.4304"/>
                  <dgm:constr type="ctrY" for="ch" forName="dot8" refType="h" fact="0.6227"/>
                  <dgm:constr type="w" for="ch" forName="dot8" refType="userD"/>
                  <dgm:constr type="h" for="ch" forName="dot8" refType="userD"/>
                  <dgm:constr type="ctrX" for="ch" forName="dot9" refType="w" fact="0.3753"/>
                  <dgm:constr type="ctrY" for="ch" forName="dot9" refType="h" fact="0.4556"/>
                  <dgm:constr type="w" for="ch" forName="dot9" refType="userD"/>
                  <dgm:constr type="h" for="ch" forName="dot9" refType="userD"/>
                  <dgm:constr type="ctrX" for="ch" forName="dot10" refType="w" fact="0.3491"/>
                  <dgm:constr type="ctrY" for="ch" forName="dot10" refType="h" fact="0.2816"/>
                  <dgm:constr type="w" for="ch" forName="dot10" refType="userD"/>
                  <dgm:constr type="h" for="ch" forName="dot10" refType="userD"/>
                  <dgm:constr type="ctrX" for="ch" forName="dotArrow1" refType="w" fact="0.3719"/>
                  <dgm:constr type="ctrY" for="ch" forName="dotArrow1" refType="h" fact="0.0748"/>
                  <dgm:constr type="w" for="ch" forName="dotArrow1" refType="userD"/>
                  <dgm:constr type="h" for="ch" forName="dotArrow1" refType="userD"/>
                  <dgm:constr type="ctrX" for="ch" forName="dotArrow2" refType="w" fact="0.3563"/>
                  <dgm:constr type="ctrY" for="ch" forName="dotArrow2" refType="h" fact="0.0581"/>
                  <dgm:constr type="w" for="ch" forName="dotArrow2" refType="userD"/>
                  <dgm:constr type="h" for="ch" forName="dotArrow2" refType="userD"/>
                  <dgm:constr type="ctrX" for="ch" forName="dotArrow3" refType="w" fact="0.3407"/>
                  <dgm:constr type="ctrY" for="ch" forName="dotArrow3" refType="h" fact="0.0414"/>
                  <dgm:constr type="w" for="ch" forName="dotArrow3" refType="userD"/>
                  <dgm:constr type="h" for="ch" forName="dotArrow3" refType="userD"/>
                  <dgm:constr type="ctrX" for="ch" forName="dotArrow4" refType="w" fact="0.325"/>
                  <dgm:constr type="ctrY" for="ch" forName="dotArrow4" refType="h" fact="0.0581"/>
                  <dgm:constr type="w" for="ch" forName="dotArrow4" refType="userD"/>
                  <dgm:constr type="h" for="ch" forName="dotArrow4" refType="userD"/>
                  <dgm:constr type="ctrX" for="ch" forName="dotArrow5" refType="w" fact="0.3094"/>
                  <dgm:constr type="ctrY" for="ch" forName="dotArrow5" refType="h" fact="0.0748"/>
                  <dgm:constr type="w" for="ch" forName="dotArrow5" refType="userD"/>
                  <dgm:constr type="h" for="ch" forName="dotArrow5" refType="userD"/>
                  <dgm:constr type="ctrX" for="ch" forName="dotArrow6" refType="w" fact="0.3407"/>
                  <dgm:constr type="ctrY" for="ch" forName="dotArrow6" refType="h" fact="0.0766"/>
                  <dgm:constr type="w" for="ch" forName="dotArrow6" refType="userD"/>
                  <dgm:constr type="h" for="ch" forName="dotArrow6" refType="userD"/>
                  <dgm:constr type="ctrX" for="ch" forName="dotArrow7" refType="w" fact="0.3407"/>
                  <dgm:constr type="ctrY" for="ch" forName="dotArrow7" refType="h" fact="0.1118"/>
                  <dgm:constr type="w" for="ch" forName="dotArrow7" refType="userD"/>
                  <dgm:constr type="h" for="ch" forName="dotArrow7" refType="userD"/>
                  <dgm:constr type="r" for="ch" forName="parTx1" refType="w" fact="0.7909"/>
                  <dgm:constr type="t" for="ch" forName="parTx1" refType="h" fact="0.9433"/>
                  <dgm:constr type="w" for="ch" forName="parTx1" refType="w" fact="0.2275"/>
                  <dgm:constr type="h" for="ch" forName="parTx1" refType="h" fact="0.0811"/>
                  <dgm:constr type="ctrX" for="ch" forName="picture1" refType="w" fact="0.8012"/>
                  <dgm:constr type="ctrY" for="ch" forName="picture1" refType="h" fact="0.9322"/>
                  <dgm:constr type="w" for="ch" forName="picture1" refType="w" fact="0.1055"/>
                  <dgm:constr type="h" for="ch" forName="picture1" refType="h" fact="0.1403"/>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5727"/>
                  <dgm:constr type="t" for="ch" forName="parTx2" refType="h" fact="0.8468"/>
                  <dgm:constr type="w" for="ch" forName="parTx2" refType="w" fact="0.2275"/>
                  <dgm:constr type="h" for="ch" forName="parTx2" refType="h" fact="0.0811"/>
                  <dgm:constr type="ctrX" for="ch" forName="picture2" refType="w" fact="0.5831"/>
                  <dgm:constr type="ctrY" for="ch" forName="picture2" refType="h" fact="0.8357"/>
                  <dgm:constr type="w" for="ch" forName="picture2" refType="w" fact="0.1055"/>
                  <dgm:constr type="h" for="ch" forName="picture2" refType="h" fact="0.1403"/>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651"/>
                  <dgm:constr type="t" for="ch" forName="parTx3" refType="h" fact="0.7023"/>
                  <dgm:constr type="w" for="ch" forName="parTx3" refType="w" fact="0.2275"/>
                  <dgm:constr type="h" for="ch" forName="parTx3" refType="h" fact="0.0811"/>
                  <dgm:constr type="ctrX" for="ch" forName="picture3" refType="w" fact="0.4755"/>
                  <dgm:constr type="ctrY" for="ch" forName="picture3" refType="h" fact="0.6912"/>
                  <dgm:constr type="w" for="ch" forName="picture3" refType="w" fact="0.1055"/>
                  <dgm:constr type="h" for="ch" forName="picture3" refType="h" fact="0.1403"/>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4002"/>
                  <dgm:constr type="t" for="ch" forName="parTx4" refType="h" fact="0.5441"/>
                  <dgm:constr type="w" for="ch" forName="parTx4" refType="w" fact="0.2275"/>
                  <dgm:constr type="h" for="ch" forName="parTx4" refType="h" fact="0.0811"/>
                  <dgm:constr type="ctrX" for="ch" forName="picture4" refType="w" fact="0.4106"/>
                  <dgm:constr type="ctrY" for="ch" forName="picture4" refType="h" fact="0.533"/>
                  <dgm:constr type="w" for="ch" forName="picture4" refType="w" fact="0.1055"/>
                  <dgm:constr type="h" for="ch" forName="picture4" refType="h" fact="0.1403"/>
                  <dgm:constr type="r" for="ch" forName="desTx4" refType="l" refFor="ch" refForName="parTx4"/>
                  <dgm:constr type="l" for="ch" forName="desTx4"/>
                  <dgm:constr type="t" for="ch" forName="desTx4" refType="t" refFor="ch" refForName="parTx4"/>
                  <dgm:constr type="h" for="ch" forName="desTx4" refType="h" refFor="ch" refForName="parTx4"/>
                  <dgm:constr type="r" for="ch" forName="parTx5" refType="w" fact="0.3584"/>
                  <dgm:constr type="t" for="ch" forName="parTx5" refType="h" fact="0.3737"/>
                  <dgm:constr type="w" for="ch" forName="parTx5" refType="w" fact="0.2275"/>
                  <dgm:constr type="h" for="ch" forName="parTx5" refType="h" fact="0.0811"/>
                  <dgm:constr type="ctrX" for="ch" forName="picture5" refType="w" fact="0.3687"/>
                  <dgm:constr type="ctrY" for="ch" forName="picture5" refType="h" fact="0.3626"/>
                  <dgm:constr type="w" for="ch" forName="picture5" refType="w" fact="0.1055"/>
                  <dgm:constr type="h" for="ch" forName="picture5" refType="h" fact="0.1403"/>
                  <dgm:constr type="r" for="ch" forName="desTx5" refType="l" refFor="ch" refForName="parTx5"/>
                  <dgm:constr type="l" for="ch" forName="desTx5"/>
                  <dgm:constr type="t" for="ch" forName="desTx5" refType="t" refFor="ch" refForName="parTx5"/>
                  <dgm:constr type="h" for="ch" forName="desTx5" refType="h" refFor="ch" refForName="parTx5"/>
                  <dgm:constr type="r" for="ch" forName="parTx6" refType="w" fact="0.3356"/>
                  <dgm:constr type="t" for="ch" forName="parTx6" refType="h" fact="0.2061"/>
                  <dgm:constr type="w" for="ch" forName="parTx6" refType="w" fact="0.2275"/>
                  <dgm:constr type="h" for="ch" forName="parTx6" refType="h" fact="0.0811"/>
                  <dgm:constr type="ctrX" for="ch" forName="picture6" refType="w" fact="0.3459"/>
                  <dgm:constr type="ctrY" for="ch" forName="picture6" refType="h" fact="0.195"/>
                  <dgm:constr type="w" for="ch" forName="picture6" refType="w" fact="0.1055"/>
                  <dgm:constr type="h" for="ch" forName="picture6" refType="h" fact="0.1403"/>
                  <dgm:constr type="r" for="ch" forName="desTx6" refType="l" refFor="ch" refForName="parTx6"/>
                  <dgm:constr type="l" for="ch" forName="desTx6"/>
                  <dgm:constr type="t" for="ch" forName="desTx6" refType="t" refFor="ch" refForName="parTx6"/>
                  <dgm:constr type="h" for="ch" forName="desTx6" refType="h" refFor="ch" refForName="parTx6"/>
                </dgm:constrLst>
              </dgm:if>
              <dgm:else name="Name61">
                <dgm:alg type="composite">
                  <dgm:param type="ar" val="1.122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userD" refType="w" fact="0.0125"/>
                  <dgm:constr type="ctrX" for="ch" forName="dot1" refType="w" fact="0.5724"/>
                  <dgm:constr type="ctrY" for="ch" forName="dot1" refType="h" fact="0.8839"/>
                  <dgm:constr type="w" for="ch" forName="dot1" refType="userD"/>
                  <dgm:constr type="h" for="ch" forName="dot1" refType="userD"/>
                  <dgm:constr type="ctrX" for="ch" forName="dot2" refType="w" fact="0.599"/>
                  <dgm:constr type="ctrY" for="ch" forName="dot2" refType="h" fact="0.8967"/>
                  <dgm:constr type="w" for="ch" forName="dot2" refType="userD"/>
                  <dgm:constr type="h" for="ch" forName="dot2" refType="userD"/>
                  <dgm:constr type="ctrX" for="ch" forName="dot3" refType="w" fact="0.6261"/>
                  <dgm:constr type="ctrY" for="ch" forName="dot3" refType="h" fact="0.9076"/>
                  <dgm:constr type="w" for="ch" forName="dot3" refType="userD"/>
                  <dgm:constr type="h" for="ch" forName="dot3" refType="userD"/>
                  <dgm:constr type="ctrX" for="ch" forName="dot4" refType="w" fact="0.6536"/>
                  <dgm:constr type="ctrY" for="ch" forName="dot4" refType="h" fact="0.9165"/>
                  <dgm:constr type="w" for="ch" forName="dot4" refType="userD"/>
                  <dgm:constr type="h" for="ch" forName="dot4" refType="userD"/>
                  <dgm:constr type="ctrX" for="ch" forName="dot5" refType="w" fact="0.6814"/>
                  <dgm:constr type="ctrY" for="ch" forName="dot5" refType="h" fact="0.9234"/>
                  <dgm:constr type="w" for="ch" forName="dot5" refType="userD"/>
                  <dgm:constr type="h" for="ch" forName="dot5" refType="userD"/>
                  <dgm:constr type="ctrX" for="ch" forName="dot6" refType="w" fact="0.4214"/>
                  <dgm:constr type="ctrY" for="ch" forName="dot6" refType="h" fact="0.764"/>
                  <dgm:constr type="w" for="ch" forName="dot6" refType="userD"/>
                  <dgm:constr type="h" for="ch" forName="dot6" refType="userD"/>
                  <dgm:constr type="ctrX" for="ch" forName="dot7" refType="w" fact="0.4436"/>
                  <dgm:constr type="ctrY" for="ch" forName="dot7" refType="h" fact="0.7878"/>
                  <dgm:constr type="w" for="ch" forName="dot7" refType="userD"/>
                  <dgm:constr type="h" for="ch" forName="dot7" refType="userD"/>
                  <dgm:constr type="ctrX" for="ch" forName="dot8" refType="w" fact="0.325"/>
                  <dgm:constr type="ctrY" for="ch" forName="dot8" refType="h" fact="0.6227"/>
                  <dgm:constr type="w" for="ch" forName="dot8" refType="userD"/>
                  <dgm:constr type="h" for="ch" forName="dot8" refType="userD"/>
                  <dgm:constr type="ctrX" for="ch" forName="dot9" refType="w" fact="0.2597"/>
                  <dgm:constr type="ctrY" for="ch" forName="dot9" refType="h" fact="0.4556"/>
                  <dgm:constr type="w" for="ch" forName="dot9" refType="userD"/>
                  <dgm:constr type="h" for="ch" forName="dot9" refType="userD"/>
                  <dgm:constr type="ctrX" for="ch" forName="dot10" refType="w" fact="0.2286"/>
                  <dgm:constr type="ctrY" for="ch" forName="dot10" refType="h" fact="0.2816"/>
                  <dgm:constr type="w" for="ch" forName="dot10" refType="userD"/>
                  <dgm:constr type="h" for="ch" forName="dot10" refType="userD"/>
                  <dgm:constr type="ctrX" for="ch" forName="dotArrow1" refType="w" fact="0.2557"/>
                  <dgm:constr type="ctrY" for="ch" forName="dotArrow1" refType="h" fact="0.0748"/>
                  <dgm:constr type="w" for="ch" forName="dotArrow1" refType="userD"/>
                  <dgm:constr type="h" for="ch" forName="dotArrow1" refType="userD"/>
                  <dgm:constr type="ctrX" for="ch" forName="dotArrow2" refType="w" fact="0.2372"/>
                  <dgm:constr type="ctrY" for="ch" forName="dotArrow2" refType="h" fact="0.0581"/>
                  <dgm:constr type="w" for="ch" forName="dotArrow2" refType="userD"/>
                  <dgm:constr type="h" for="ch" forName="dotArrow2" refType="userD"/>
                  <dgm:constr type="ctrX" for="ch" forName="dotArrow3" refType="w" fact="0.2187"/>
                  <dgm:constr type="ctrY" for="ch" forName="dotArrow3" refType="h" fact="0.0414"/>
                  <dgm:constr type="w" for="ch" forName="dotArrow3" refType="userD"/>
                  <dgm:constr type="h" for="ch" forName="dotArrow3" refType="userD"/>
                  <dgm:constr type="ctrX" for="ch" forName="dotArrow4" refType="w" fact="0.2001"/>
                  <dgm:constr type="ctrY" for="ch" forName="dotArrow4" refType="h" fact="0.0581"/>
                  <dgm:constr type="w" for="ch" forName="dotArrow4" refType="userD"/>
                  <dgm:constr type="h" for="ch" forName="dotArrow4" refType="userD"/>
                  <dgm:constr type="ctrX" for="ch" forName="dotArrow5" refType="w" fact="0.1816"/>
                  <dgm:constr type="ctrY" for="ch" forName="dotArrow5" refType="h" fact="0.0748"/>
                  <dgm:constr type="w" for="ch" forName="dotArrow5" refType="userD"/>
                  <dgm:constr type="h" for="ch" forName="dotArrow5" refType="userD"/>
                  <dgm:constr type="ctrX" for="ch" forName="dotArrow6" refType="w" fact="0.2187"/>
                  <dgm:constr type="ctrY" for="ch" forName="dotArrow6" refType="h" fact="0.0766"/>
                  <dgm:constr type="w" for="ch" forName="dotArrow6" refType="userD"/>
                  <dgm:constr type="h" for="ch" forName="dotArrow6" refType="userD"/>
                  <dgm:constr type="ctrX" for="ch" forName="dotArrow7" refType="w" fact="0.2187"/>
                  <dgm:constr type="ctrY" for="ch" forName="dotArrow7" refType="h" fact="0.1118"/>
                  <dgm:constr type="w" for="ch" forName="dotArrow7" refType="userD"/>
                  <dgm:constr type="h" for="ch" forName="dotArrow7" refType="userD"/>
                  <dgm:constr type="r" for="ch" forName="parTx1" refType="w" fact="0.7522"/>
                  <dgm:constr type="t" for="ch" forName="parTx1" refType="h" fact="0.9416"/>
                  <dgm:constr type="w" for="ch" forName="parTx1" refType="w" fact="0.2696"/>
                  <dgm:constr type="h" for="ch" forName="parTx1" refType="h" fact="0.0811"/>
                  <dgm:constr type="ctrX" for="ch" forName="picture1" refType="w" fact="0.7644"/>
                  <dgm:constr type="ctrY" for="ch" forName="picture1" refType="h" fact="0.9322"/>
                  <dgm:constr type="w" for="ch" forName="picture1" refType="w" fact="0.125"/>
                  <dgm:constr type="h" for="ch" forName="picture1" refType="h" fact="0.1403"/>
                  <dgm:constr type="r" for="ch" forName="parTx2" refType="w" fact="0.4937"/>
                  <dgm:constr type="t" for="ch" forName="parTx2" refType="h" fact="0.8451"/>
                  <dgm:constr type="w" for="ch" forName="parTx2" refType="w" fact="0.2696"/>
                  <dgm:constr type="h" for="ch" forName="parTx2" refType="h" fact="0.0811"/>
                  <dgm:constr type="ctrX" for="ch" forName="picture2" refType="w" fact="0.5059"/>
                  <dgm:constr type="ctrY" for="ch" forName="picture2" refType="h" fact="0.8357"/>
                  <dgm:constr type="w" for="ch" forName="picture2" refType="w" fact="0.125"/>
                  <dgm:constr type="h" for="ch" forName="picture2" refType="h" fact="0.1403"/>
                  <dgm:constr type="r" for="ch" forName="parTx3" refType="w" fact="0.3662"/>
                  <dgm:constr type="t" for="ch" forName="parTx3" refType="h" fact="0.7006"/>
                  <dgm:constr type="w" for="ch" forName="parTx3" refType="w" fact="0.2696"/>
                  <dgm:constr type="h" for="ch" forName="parTx3" refType="h" fact="0.0811"/>
                  <dgm:constr type="ctrX" for="ch" forName="picture3" refType="w" fact="0.3784"/>
                  <dgm:constr type="ctrY" for="ch" forName="picture3" refType="h" fact="0.6912"/>
                  <dgm:constr type="w" for="ch" forName="picture3" refType="w" fact="0.125"/>
                  <dgm:constr type="h" for="ch" forName="picture3" refType="h" fact="0.1403"/>
                  <dgm:constr type="r" for="ch" forName="parTx4" refType="w" fact="0.2893"/>
                  <dgm:constr type="t" for="ch" forName="parTx4" refType="h" fact="0.5424"/>
                  <dgm:constr type="w" for="ch" forName="parTx4" refType="w" fact="0.2696"/>
                  <dgm:constr type="h" for="ch" forName="parTx4" refType="h" fact="0.0811"/>
                  <dgm:constr type="ctrX" for="ch" forName="picture4" refType="w" fact="0.3015"/>
                  <dgm:constr type="ctrY" for="ch" forName="picture4" refType="h" fact="0.533"/>
                  <dgm:constr type="w" for="ch" forName="picture4" refType="w" fact="0.125"/>
                  <dgm:constr type="h" for="ch" forName="picture4" refType="h" fact="0.1403"/>
                  <dgm:constr type="r" for="ch" forName="parTx5" refType="w" fact="0.2397"/>
                  <dgm:constr type="t" for="ch" forName="parTx5" refType="h" fact="0.372"/>
                  <dgm:constr type="w" for="ch" forName="parTx5" refType="w" fact="0.2696"/>
                  <dgm:constr type="h" for="ch" forName="parTx5" refType="h" fact="0.0811"/>
                  <dgm:constr type="ctrX" for="ch" forName="picture5" refType="w" fact="0.2519"/>
                  <dgm:constr type="ctrY" for="ch" forName="picture5" refType="h" fact="0.3626"/>
                  <dgm:constr type="w" for="ch" forName="picture5" refType="w" fact="0.125"/>
                  <dgm:constr type="h" for="ch" forName="picture5" refType="h" fact="0.1403"/>
                  <dgm:constr type="r" for="ch" forName="parTx6" refType="w" fact="0.2127"/>
                  <dgm:constr type="t" for="ch" forName="parTx6" refType="h" fact="0.2044"/>
                  <dgm:constr type="w" for="ch" forName="parTx6" refType="w" fact="0.2696"/>
                  <dgm:constr type="h" for="ch" forName="parTx6" refType="h" fact="0.0811"/>
                  <dgm:constr type="ctrX" for="ch" forName="picture6" refType="w" fact="0.2249"/>
                  <dgm:constr type="ctrY" for="ch" forName="picture6" refType="h" fact="0.195"/>
                  <dgm:constr type="w" for="ch" forName="picture6" refType="w" fact="0.125"/>
                  <dgm:constr type="h" for="ch" forName="picture6" refType="h" fact="0.1403"/>
                </dgm:constrLst>
              </dgm:else>
            </dgm:choose>
          </dgm:else>
        </dgm:choose>
      </dgm:if>
      <dgm:else name="Name62">
        <dgm:choose name="Name63">
          <dgm:if name="Name64" func="var" arg="dir" op="equ" val="norm">
            <dgm:choose name="Name65">
              <dgm:if name="Name66" axis="des" func="maxDepth" op="gt" val="1">
                <dgm:alg type="composite">
                  <dgm:param type="ar" val="1.2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primFontSz" for="ch" forName="desTx7" refType="primFontSz" refFor="ch" refForName="desTx1" op="equ"/>
                  <dgm:constr type="userD" refType="w" fact="0.0097"/>
                  <dgm:constr type="ctrX" for="ch" forName="dot1" refType="w" fact="0.3909"/>
                  <dgm:constr type="ctrY" for="ch" forName="dot1" refType="h" fact="0.8342"/>
                  <dgm:constr type="w" for="ch" forName="dot1" refType="userD"/>
                  <dgm:constr type="h" for="ch" forName="dot1" refType="userD"/>
                  <dgm:constr type="ctrX" for="ch" forName="dot2" refType="w" fact="0.3721"/>
                  <dgm:constr type="ctrY" for="ch" forName="dot2" refType="h" fact="0.8448"/>
                  <dgm:constr type="w" for="ch" forName="dot2" refType="userD"/>
                  <dgm:constr type="h" for="ch" forName="dot2" refType="userD"/>
                  <dgm:constr type="ctrX" for="ch" forName="dot3" refType="w" fact="0.353"/>
                  <dgm:constr type="ctrY" for="ch" forName="dot3" refType="h" fact="0.8539"/>
                  <dgm:constr type="w" for="ch" forName="dot3" refType="userD"/>
                  <dgm:constr type="h" for="ch" forName="dot3" refType="userD"/>
                  <dgm:constr type="ctrX" for="ch" forName="dot4" refType="w" fact="0.3337"/>
                  <dgm:constr type="ctrY" for="ch" forName="dot4" refType="h" fact="0.8615"/>
                  <dgm:constr type="w" for="ch" forName="dot4" refType="userD"/>
                  <dgm:constr type="h" for="ch" forName="dot4" refType="userD"/>
                  <dgm:constr type="ctrX" for="ch" forName="dot5" refType="w" fact="0.3142"/>
                  <dgm:constr type="ctrY" for="ch" forName="dot5" refType="h" fact="0.8676"/>
                  <dgm:constr type="w" for="ch" forName="dot5" refType="userD"/>
                  <dgm:constr type="h" for="ch" forName="dot5" refType="userD"/>
                  <dgm:constr type="ctrX" for="ch" forName="dot6" refType="w" fact="0.5088"/>
                  <dgm:constr type="ctrY" for="ch" forName="dot6" refType="h" fact="0.7255"/>
                  <dgm:constr type="w" for="ch" forName="dot6" refType="userD"/>
                  <dgm:constr type="h" for="ch" forName="dot6" refType="userD"/>
                  <dgm:constr type="ctrX" for="ch" forName="dot7" refType="w" fact="0.4926"/>
                  <dgm:constr type="ctrY" for="ch" forName="dot7" refType="h" fact="0.7454"/>
                  <dgm:constr type="w" for="ch" forName="dot7" refType="userD"/>
                  <dgm:constr type="h" for="ch" forName="dot7" refType="userD"/>
                  <dgm:constr type="ctrX" for="ch" forName="dot8" refType="w" fact="0.5836"/>
                  <dgm:constr type="ctrY" for="ch" forName="dot8" refType="h" fact="0.6026"/>
                  <dgm:constr type="w" for="ch" forName="dot8" refType="userD"/>
                  <dgm:constr type="h" for="ch" forName="dot8" refType="userD"/>
                  <dgm:constr type="ctrX" for="ch" forName="dot9" refType="w" fact="0.6371"/>
                  <dgm:constr type="ctrY" for="ch" forName="dot9" refType="h" fact="0.4632"/>
                  <dgm:constr type="w" for="ch" forName="dot9" refType="userD"/>
                  <dgm:constr type="h" for="ch" forName="dot9" refType="userD"/>
                  <dgm:constr type="ctrX" for="ch" forName="dot10" refType="w" fact="0.6701"/>
                  <dgm:constr type="ctrY" for="ch" forName="dot10" refType="h" fact="0.3187"/>
                  <dgm:constr type="w" for="ch" forName="dot10" refType="userD"/>
                  <dgm:constr type="h" for="ch" forName="dot10" refType="userD"/>
                  <dgm:constr type="ctrX" for="ch" forName="dot11" refType="w" fact="0.6853"/>
                  <dgm:constr type="ctrY" for="ch" forName="dot11" refType="h" fact="0.1763"/>
                  <dgm:constr type="w" for="ch" forName="dot11" refType="userD"/>
                  <dgm:constr type="h" for="ch" forName="dot11" refType="userD"/>
                  <dgm:constr type="ctrX" for="ch" forName="dotArrow1" refType="w" fact="0.6627"/>
                  <dgm:constr type="ctrY" for="ch" forName="dotArrow1" refType="h" fact="-0.0099"/>
                  <dgm:constr type="w" for="ch" forName="dotArrow1" refType="userD"/>
                  <dgm:constr type="h" for="ch" forName="dotArrow1" refType="userD"/>
                  <dgm:constr type="ctrX" for="ch" forName="dotArrow2" refType="w" fact="0.6773"/>
                  <dgm:constr type="ctrY" for="ch" forName="dotArrow2" refType="h" fact="-0.0239"/>
                  <dgm:constr type="w" for="ch" forName="dotArrow2" refType="userD"/>
                  <dgm:constr type="h" for="ch" forName="dotArrow2" refType="userD"/>
                  <dgm:constr type="ctrX" for="ch" forName="dotArrow3" refType="w" fact="0.6919"/>
                  <dgm:constr type="ctrY" for="ch" forName="dotArrow3" refType="h" fact="-0.0378"/>
                  <dgm:constr type="w" for="ch" forName="dotArrow3" refType="userD"/>
                  <dgm:constr type="h" for="ch" forName="dotArrow3" refType="userD"/>
                  <dgm:constr type="ctrX" for="ch" forName="dotArrow4" refType="w" fact="0.7065"/>
                  <dgm:constr type="ctrY" for="ch" forName="dotArrow4" refType="h" fact="-0.0239"/>
                  <dgm:constr type="w" for="ch" forName="dotArrow4" refType="userD"/>
                  <dgm:constr type="h" for="ch" forName="dotArrow4" refType="userD"/>
                  <dgm:constr type="ctrX" for="ch" forName="dotArrow5" refType="w" fact="0.7212"/>
                  <dgm:constr type="ctrY" for="ch" forName="dotArrow5" refType="h" fact="-0.0099"/>
                  <dgm:constr type="w" for="ch" forName="dotArrow5" refType="userD"/>
                  <dgm:constr type="h" for="ch" forName="dotArrow5" refType="userD"/>
                  <dgm:constr type="ctrX" for="ch" forName="dotArrow6" refType="w" fact="0.6919"/>
                  <dgm:constr type="ctrY" for="ch" forName="dotArrow6" refType="h" fact="-0.0084"/>
                  <dgm:constr type="w" for="ch" forName="dotArrow6" refType="userD"/>
                  <dgm:constr type="h" for="ch" forName="dotArrow6" refType="userD"/>
                  <dgm:constr type="ctrX" for="ch" forName="dotArrow7" refType="w" fact="0.6919"/>
                  <dgm:constr type="ctrY" for="ch" forName="dotArrow7" refType="h" fact="0.0211"/>
                  <dgm:constr type="w" for="ch" forName="dotArrow7" refType="userD"/>
                  <dgm:constr type="h" for="ch" forName="dotArrow7" refType="userD"/>
                  <dgm:constr type="l" for="ch" forName="parTx1" refType="w" fact="0.2556"/>
                  <dgm:constr type="t" for="ch" forName="parTx1" refType="h" fact="0.8856"/>
                  <dgm:constr type="w" for="ch" forName="parTx1" refType="w" fact="0.2101"/>
                  <dgm:constr type="h" for="ch" forName="parTx1" refType="h" fact="0.0704"/>
                  <dgm:constr type="ctrX" for="ch" forName="picture1" refType="w" fact="0.246"/>
                  <dgm:constr type="ctrY" for="ch" forName="picture1" refType="h" fact="0.8769"/>
                  <dgm:constr type="w" for="ch" forName="picture1" refType="w" fact="0.0974"/>
                  <dgm:constr type="h" for="ch" forName="picture1" refType="h" fact="0.1218"/>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4535"/>
                  <dgm:constr type="t" for="ch" forName="parTx2" refType="h" fact="0.7956"/>
                  <dgm:constr type="w" for="ch" forName="parTx2" refType="w" fact="0.2101"/>
                  <dgm:constr type="h" for="ch" forName="parTx2" refType="h" fact="0.0704"/>
                  <dgm:constr type="ctrX" for="ch" forName="picture2" refType="w" fact="0.4439"/>
                  <dgm:constr type="ctrY" for="ch" forName="picture2" refType="h" fact="0.787"/>
                  <dgm:constr type="w" for="ch" forName="picture2" refType="w" fact="0.0974"/>
                  <dgm:constr type="h" for="ch" forName="picture2" refType="h" fact="0.1218"/>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511"/>
                  <dgm:constr type="t" for="ch" forName="parTx3" refType="h" fact="0.673"/>
                  <dgm:constr type="w" for="ch" forName="parTx3" refType="w" fact="0.2101"/>
                  <dgm:constr type="h" for="ch" forName="parTx3" refType="h" fact="0.0704"/>
                  <dgm:constr type="ctrX" for="ch" forName="picture3" refType="w" fact="0.5415"/>
                  <dgm:constr type="ctrY" for="ch" forName="picture3" refType="h" fact="0.6644"/>
                  <dgm:constr type="w" for="ch" forName="picture3" refType="w" fact="0.0974"/>
                  <dgm:constr type="h" for="ch" forName="picture3" refType="h" fact="0.1218"/>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6132"/>
                  <dgm:constr type="t" for="ch" forName="parTx4" refType="h" fact="0.538"/>
                  <dgm:constr type="w" for="ch" forName="parTx4" refType="w" fact="0.2101"/>
                  <dgm:constr type="h" for="ch" forName="parTx4" refType="h" fact="0.0704"/>
                  <dgm:constr type="ctrX" for="ch" forName="picture4" refType="w" fact="0.6037"/>
                  <dgm:constr type="ctrY" for="ch" forName="picture4" refType="h" fact="0.5294"/>
                  <dgm:constr type="w" for="ch" forName="picture4" refType="w" fact="0.0974"/>
                  <dgm:constr type="h" for="ch" forName="picture4" refType="h" fact="0.1218"/>
                  <dgm:constr type="l" for="ch" forName="desTx4" refType="r" refFor="ch" refForName="parTx4"/>
                  <dgm:constr type="r" for="ch" forName="desTx4" refType="w"/>
                  <dgm:constr type="t" for="ch" forName="desTx4" refType="t" refFor="ch" refForName="parTx4"/>
                  <dgm:constr type="h" for="ch" forName="desTx4" refType="h" refFor="ch" refForName="parTx4"/>
                  <dgm:constr type="l" for="ch" forName="parTx5" refType="w" fact="0.6576"/>
                  <dgm:constr type="t" for="ch" forName="parTx5" refType="h" fact="0.3951"/>
                  <dgm:constr type="w" for="ch" forName="parTx5" refType="w" fact="0.2101"/>
                  <dgm:constr type="h" for="ch" forName="parTx5" refType="h" fact="0.0704"/>
                  <dgm:constr type="ctrX" for="ch" forName="picture5" refType="w" fact="0.648"/>
                  <dgm:constr type="ctrY" for="ch" forName="picture5" refType="h" fact="0.3864"/>
                  <dgm:constr type="w" for="ch" forName="picture5" refType="w" fact="0.0974"/>
                  <dgm:constr type="h" for="ch" forName="picture5" refType="h" fact="0.1218"/>
                  <dgm:constr type="l" for="ch" forName="desTx5" refType="r" refFor="ch" refForName="parTx5"/>
                  <dgm:constr type="r" for="ch" forName="desTx5" refType="w"/>
                  <dgm:constr type="t" for="ch" forName="desTx5" refType="t" refFor="ch" refForName="parTx5"/>
                  <dgm:constr type="h" for="ch" forName="desTx5" refType="h" refFor="ch" refForName="parTx5"/>
                  <dgm:constr type="l" for="ch" forName="parTx6" refType="w" fact="0.6828"/>
                  <dgm:constr type="t" for="ch" forName="parTx6" refType="h" fact="0.2531"/>
                  <dgm:constr type="w" for="ch" forName="parTx6" refType="w" fact="0.2101"/>
                  <dgm:constr type="h" for="ch" forName="parTx6" refType="h" fact="0.0704"/>
                  <dgm:constr type="ctrX" for="ch" forName="picture6" refType="w" fact="0.6733"/>
                  <dgm:constr type="ctrY" for="ch" forName="picture6" refType="h" fact="0.2444"/>
                  <dgm:constr type="w" for="ch" forName="picture6" refType="w" fact="0.0974"/>
                  <dgm:constr type="h" for="ch" forName="picture6" refType="h" fact="0.1218"/>
                  <dgm:constr type="l" for="ch" forName="desTx6" refType="r" refFor="ch" refForName="parTx6"/>
                  <dgm:constr type="r" for="ch" forName="desTx6" refType="w"/>
                  <dgm:constr type="t" for="ch" forName="desTx6" refType="t" refFor="ch" refForName="parTx6"/>
                  <dgm:constr type="h" for="ch" forName="desTx6" refType="h" refFor="ch" refForName="parTx6"/>
                  <dgm:constr type="l" for="ch" forName="parTx7" refType="w" fact="0.6966"/>
                  <dgm:constr type="t" for="ch" forName="parTx7" refType="h" fact="0.1162"/>
                  <dgm:constr type="w" for="ch" forName="parTx7" refType="w" fact="0.2101"/>
                  <dgm:constr type="h" for="ch" forName="parTx7" refType="h" fact="0.0704"/>
                  <dgm:constr type="ctrX" for="ch" forName="picture7" refType="w" fact="0.6871"/>
                  <dgm:constr type="ctrY" for="ch" forName="picture7" refType="h" fact="0.1075"/>
                  <dgm:constr type="w" for="ch" forName="picture7" refType="w" fact="0.0974"/>
                  <dgm:constr type="h" for="ch" forName="picture7" refType="h" fact="0.1218"/>
                  <dgm:constr type="l" for="ch" forName="desTx7" refType="r" refFor="ch" refForName="parTx7"/>
                  <dgm:constr type="r" for="ch" forName="desTx7" refType="w"/>
                  <dgm:constr type="t" for="ch" forName="desTx7" refType="t" refFor="ch" refForName="parTx7"/>
                  <dgm:constr type="h" for="ch" forName="desTx7" refType="h" refFor="ch" refForName="parTx7"/>
                </dgm:constrLst>
              </dgm:if>
              <dgm:else name="Name67">
                <dgm:alg type="composite">
                  <dgm:param type="ar" val="1.096"/>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userD" refType="w" fact="0.0111"/>
                  <dgm:constr type="ctrX" for="ch" forName="dot1" refType="w" fact="0.4459"/>
                  <dgm:constr type="ctrY" for="ch" forName="dot1" refType="h" fact="0.8342"/>
                  <dgm:constr type="w" for="ch" forName="dot1" refType="userD"/>
                  <dgm:constr type="h" for="ch" forName="dot1" refType="userD"/>
                  <dgm:constr type="ctrX" for="ch" forName="dot2" refType="w" fact="0.4244"/>
                  <dgm:constr type="ctrY" for="ch" forName="dot2" refType="h" fact="0.8448"/>
                  <dgm:constr type="w" for="ch" forName="dot2" refType="userD"/>
                  <dgm:constr type="h" for="ch" forName="dot2" refType="userD"/>
                  <dgm:constr type="ctrX" for="ch" forName="dot3" refType="w" fact="0.4026"/>
                  <dgm:constr type="ctrY" for="ch" forName="dot3" refType="h" fact="0.8539"/>
                  <dgm:constr type="w" for="ch" forName="dot3" refType="userD"/>
                  <dgm:constr type="h" for="ch" forName="dot3" refType="userD"/>
                  <dgm:constr type="ctrX" for="ch" forName="dot4" refType="w" fact="0.3806"/>
                  <dgm:constr type="ctrY" for="ch" forName="dot4" refType="h" fact="0.8615"/>
                  <dgm:constr type="w" for="ch" forName="dot4" refType="userD"/>
                  <dgm:constr type="h" for="ch" forName="dot4" refType="userD"/>
                  <dgm:constr type="ctrX" for="ch" forName="dot5" refType="w" fact="0.3584"/>
                  <dgm:constr type="ctrY" for="ch" forName="dot5" refType="h" fact="0.8676"/>
                  <dgm:constr type="w" for="ch" forName="dot5" refType="userD"/>
                  <dgm:constr type="h" for="ch" forName="dot5" refType="userD"/>
                  <dgm:constr type="ctrX" for="ch" forName="dot6" refType="w" fact="0.5803"/>
                  <dgm:constr type="ctrY" for="ch" forName="dot6" refType="h" fact="0.7255"/>
                  <dgm:constr type="w" for="ch" forName="dot6" refType="userD"/>
                  <dgm:constr type="h" for="ch" forName="dot6" refType="userD"/>
                  <dgm:constr type="ctrX" for="ch" forName="dot7" refType="w" fact="0.5618"/>
                  <dgm:constr type="ctrY" for="ch" forName="dot7" refType="h" fact="0.7454"/>
                  <dgm:constr type="w" for="ch" forName="dot7" refType="userD"/>
                  <dgm:constr type="h" for="ch" forName="dot7" refType="userD"/>
                  <dgm:constr type="ctrX" for="ch" forName="dot8" refType="w" fact="0.6656"/>
                  <dgm:constr type="ctrY" for="ch" forName="dot8" refType="h" fact="0.6026"/>
                  <dgm:constr type="w" for="ch" forName="dot8" refType="userD"/>
                  <dgm:constr type="h" for="ch" forName="dot8" refType="userD"/>
                  <dgm:constr type="ctrX" for="ch" forName="dot9" refType="w" fact="0.7266"/>
                  <dgm:constr type="ctrY" for="ch" forName="dot9" refType="h" fact="0.4632"/>
                  <dgm:constr type="w" for="ch" forName="dot9" refType="userD"/>
                  <dgm:constr type="h" for="ch" forName="dot9" refType="userD"/>
                  <dgm:constr type="ctrX" for="ch" forName="dot10" refType="w" fact="0.7643"/>
                  <dgm:constr type="ctrY" for="ch" forName="dot10" refType="h" fact="0.3187"/>
                  <dgm:constr type="w" for="ch" forName="dot10" refType="userD"/>
                  <dgm:constr type="h" for="ch" forName="dot10" refType="userD"/>
                  <dgm:constr type="ctrX" for="ch" forName="dot11" refType="w" fact="0.7816"/>
                  <dgm:constr type="ctrY" for="ch" forName="dot11" refType="h" fact="0.1763"/>
                  <dgm:constr type="w" for="ch" forName="dot11" refType="userD"/>
                  <dgm:constr type="h" for="ch" forName="dot11" refType="userD"/>
                  <dgm:constr type="ctrX" for="ch" forName="dotArrow1" refType="w" fact="0.7558"/>
                  <dgm:constr type="ctrY" for="ch" forName="dotArrow1" refType="h" fact="-0.0099"/>
                  <dgm:constr type="w" for="ch" forName="dotArrow1" refType="userD"/>
                  <dgm:constr type="h" for="ch" forName="dotArrow1" refType="userD"/>
                  <dgm:constr type="ctrX" for="ch" forName="dotArrow2" refType="w" fact="0.7725"/>
                  <dgm:constr type="ctrY" for="ch" forName="dotArrow2" refType="h" fact="-0.0239"/>
                  <dgm:constr type="w" for="ch" forName="dotArrow2" refType="userD"/>
                  <dgm:constr type="h" for="ch" forName="dotArrow2" refType="userD"/>
                  <dgm:constr type="ctrX" for="ch" forName="dotArrow3" refType="w" fact="0.7892"/>
                  <dgm:constr type="ctrY" for="ch" forName="dotArrow3" refType="h" fact="-0.0378"/>
                  <dgm:constr type="w" for="ch" forName="dotArrow3" refType="userD"/>
                  <dgm:constr type="h" for="ch" forName="dotArrow3" refType="userD"/>
                  <dgm:constr type="ctrX" for="ch" forName="dotArrow4" refType="w" fact="0.8058"/>
                  <dgm:constr type="ctrY" for="ch" forName="dotArrow4" refType="h" fact="-0.0239"/>
                  <dgm:constr type="w" for="ch" forName="dotArrow4" refType="userD"/>
                  <dgm:constr type="h" for="ch" forName="dotArrow4" refType="userD"/>
                  <dgm:constr type="ctrX" for="ch" forName="dotArrow5" refType="w" fact="0.8225"/>
                  <dgm:constr type="ctrY" for="ch" forName="dotArrow5" refType="h" fact="-0.0099"/>
                  <dgm:constr type="w" for="ch" forName="dotArrow5" refType="userD"/>
                  <dgm:constr type="h" for="ch" forName="dotArrow5" refType="userD"/>
                  <dgm:constr type="ctrX" for="ch" forName="dotArrow6" refType="w" fact="0.7892"/>
                  <dgm:constr type="ctrY" for="ch" forName="dotArrow6" refType="h" fact="-0.0084"/>
                  <dgm:constr type="w" for="ch" forName="dotArrow6" refType="userD"/>
                  <dgm:constr type="h" for="ch" forName="dotArrow6" refType="userD"/>
                  <dgm:constr type="ctrX" for="ch" forName="dotArrow7" refType="w" fact="0.7892"/>
                  <dgm:constr type="ctrY" for="ch" forName="dotArrow7" refType="h" fact="0.0211"/>
                  <dgm:constr type="w" for="ch" forName="dotArrow7" refType="userD"/>
                  <dgm:constr type="h" for="ch" forName="dotArrow7" refType="userD"/>
                  <dgm:constr type="l" for="ch" forName="parTx1" refType="w" fact="0.2915"/>
                  <dgm:constr type="t" for="ch" forName="parTx1" refType="h" fact="0.8845"/>
                  <dgm:constr type="w" for="ch" forName="parTx1" refType="w" fact="0.2396"/>
                  <dgm:constr type="h" for="ch" forName="parTx1" refType="h" fact="0.0704"/>
                  <dgm:constr type="ctrX" for="ch" forName="picture1" refType="w" fact="0.2806"/>
                  <dgm:constr type="ctrY" for="ch" forName="picture1" refType="h" fact="0.8769"/>
                  <dgm:constr type="w" for="ch" forName="picture1" refType="w" fact="0.1111"/>
                  <dgm:constr type="h" for="ch" forName="picture1" refType="h" fact="0.1218"/>
                  <dgm:constr type="l" for="ch" forName="parTx2" refType="w" fact="0.5172"/>
                  <dgm:constr type="t" for="ch" forName="parTx2" refType="h" fact="0.7946"/>
                  <dgm:constr type="w" for="ch" forName="parTx2" refType="w" fact="0.2396"/>
                  <dgm:constr type="h" for="ch" forName="parTx2" refType="h" fact="0.0704"/>
                  <dgm:constr type="ctrX" for="ch" forName="picture2" refType="w" fact="0.5063"/>
                  <dgm:constr type="ctrY" for="ch" forName="picture2" refType="h" fact="0.787"/>
                  <dgm:constr type="w" for="ch" forName="picture2" refType="w" fact="0.1111"/>
                  <dgm:constr type="h" for="ch" forName="picture2" refType="h" fact="0.1218"/>
                  <dgm:constr type="l" for="ch" forName="parTx3" refType="w" fact="0.6285"/>
                  <dgm:constr type="t" for="ch" forName="parTx3" refType="h" fact="0.672"/>
                  <dgm:constr type="w" for="ch" forName="parTx3" refType="w" fact="0.2396"/>
                  <dgm:constr type="h" for="ch" forName="parTx3" refType="h" fact="0.0704"/>
                  <dgm:constr type="ctrX" for="ch" forName="picture3" refType="w" fact="0.6176"/>
                  <dgm:constr type="ctrY" for="ch" forName="picture3" refType="h" fact="0.6644"/>
                  <dgm:constr type="w" for="ch" forName="picture3" refType="w" fact="0.1111"/>
                  <dgm:constr type="h" for="ch" forName="picture3" refType="h" fact="0.1218"/>
                  <dgm:constr type="l" for="ch" forName="parTx4" refType="w" fact="0.6994"/>
                  <dgm:constr type="t" for="ch" forName="parTx4" refType="h" fact="0.5369"/>
                  <dgm:constr type="w" for="ch" forName="parTx4" refType="w" fact="0.2396"/>
                  <dgm:constr type="h" for="ch" forName="parTx4" refType="h" fact="0.0704"/>
                  <dgm:constr type="ctrX" for="ch" forName="picture4" refType="w" fact="0.6885"/>
                  <dgm:constr type="ctrY" for="ch" forName="picture4" refType="h" fact="0.5294"/>
                  <dgm:constr type="w" for="ch" forName="picture4" refType="w" fact="0.1111"/>
                  <dgm:constr type="h" for="ch" forName="picture4" refType="h" fact="0.1218"/>
                  <dgm:constr type="l" for="ch" forName="parTx5" refType="w" fact="0.75"/>
                  <dgm:constr type="t" for="ch" forName="parTx5" refType="h" fact="0.394"/>
                  <dgm:constr type="w" for="ch" forName="parTx5" refType="w" fact="0.2396"/>
                  <dgm:constr type="h" for="ch" forName="parTx5" refType="h" fact="0.0704"/>
                  <dgm:constr type="ctrX" for="ch" forName="picture5" refType="w" fact="0.7391"/>
                  <dgm:constr type="ctrY" for="ch" forName="picture5" refType="h" fact="0.3864"/>
                  <dgm:constr type="w" for="ch" forName="picture5" refType="w" fact="0.1111"/>
                  <dgm:constr type="h" for="ch" forName="picture5" refType="h" fact="0.1218"/>
                  <dgm:constr type="l" for="ch" forName="parTx6" refType="w" fact="0.7788"/>
                  <dgm:constr type="t" for="ch" forName="parTx6" refType="h" fact="0.252"/>
                  <dgm:constr type="w" for="ch" forName="parTx6" refType="w" fact="0.2396"/>
                  <dgm:constr type="h" for="ch" forName="parTx6" refType="h" fact="0.0704"/>
                  <dgm:constr type="ctrX" for="ch" forName="picture6" refType="w" fact="0.7679"/>
                  <dgm:constr type="ctrY" for="ch" forName="picture6" refType="h" fact="0.2444"/>
                  <dgm:constr type="w" for="ch" forName="picture6" refType="w" fact="0.1111"/>
                  <dgm:constr type="h" for="ch" forName="picture6" refType="h" fact="0.1218"/>
                  <dgm:constr type="l" for="ch" forName="parTx7" refType="w" fact="0.7945"/>
                  <dgm:constr type="t" for="ch" forName="parTx7" refType="h" fact="0.1151"/>
                  <dgm:constr type="w" for="ch" forName="parTx7" refType="w" fact="0.2396"/>
                  <dgm:constr type="h" for="ch" forName="parTx7" refType="h" fact="0.0704"/>
                  <dgm:constr type="ctrX" for="ch" forName="picture7" refType="w" fact="0.7836"/>
                  <dgm:constr type="ctrY" for="ch" forName="picture7" refType="h" fact="0.1075"/>
                  <dgm:constr type="w" for="ch" forName="picture7" refType="w" fact="0.1111"/>
                  <dgm:constr type="h" for="ch" forName="picture7" refType="h" fact="0.1218"/>
                </dgm:constrLst>
              </dgm:else>
            </dgm:choose>
          </dgm:if>
          <dgm:else name="Name68">
            <dgm:choose name="Name69">
              <dgm:if name="Name70" axis="des" func="maxDepth" op="gt" val="1">
                <dgm:alg type="composite">
                  <dgm:param type="ar" val="1.2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primFontSz" for="ch" forName="desTx7" refType="primFontSz" refFor="ch" refForName="desTx1" op="equ"/>
                  <dgm:constr type="userD" refType="w" fact="0.0097"/>
                  <dgm:constr type="ctrX" for="ch" forName="dot1" refType="w" fact="0.6091"/>
                  <dgm:constr type="ctrY" for="ch" forName="dot1" refType="h" fact="0.8342"/>
                  <dgm:constr type="w" for="ch" forName="dot1" refType="userD"/>
                  <dgm:constr type="h" for="ch" forName="dot1" refType="userD"/>
                  <dgm:constr type="ctrX" for="ch" forName="dot2" refType="w" fact="0.6279"/>
                  <dgm:constr type="ctrY" for="ch" forName="dot2" refType="h" fact="0.8448"/>
                  <dgm:constr type="w" for="ch" forName="dot2" refType="userD"/>
                  <dgm:constr type="h" for="ch" forName="dot2" refType="userD"/>
                  <dgm:constr type="ctrX" for="ch" forName="dot3" refType="w" fact="0.647"/>
                  <dgm:constr type="ctrY" for="ch" forName="dot3" refType="h" fact="0.8539"/>
                  <dgm:constr type="w" for="ch" forName="dot3" refType="userD"/>
                  <dgm:constr type="h" for="ch" forName="dot3" refType="userD"/>
                  <dgm:constr type="ctrX" for="ch" forName="dot4" refType="w" fact="0.6663"/>
                  <dgm:constr type="ctrY" for="ch" forName="dot4" refType="h" fact="0.8615"/>
                  <dgm:constr type="w" for="ch" forName="dot4" refType="userD"/>
                  <dgm:constr type="h" for="ch" forName="dot4" refType="userD"/>
                  <dgm:constr type="ctrX" for="ch" forName="dot5" refType="w" fact="0.6858"/>
                  <dgm:constr type="ctrY" for="ch" forName="dot5" refType="h" fact="0.8676"/>
                  <dgm:constr type="w" for="ch" forName="dot5" refType="userD"/>
                  <dgm:constr type="h" for="ch" forName="dot5" refType="userD"/>
                  <dgm:constr type="ctrX" for="ch" forName="dot6" refType="w" fact="0.4912"/>
                  <dgm:constr type="ctrY" for="ch" forName="dot6" refType="h" fact="0.7255"/>
                  <dgm:constr type="w" for="ch" forName="dot6" refType="userD"/>
                  <dgm:constr type="h" for="ch" forName="dot6" refType="userD"/>
                  <dgm:constr type="ctrX" for="ch" forName="dot7" refType="w" fact="0.5074"/>
                  <dgm:constr type="ctrY" for="ch" forName="dot7" refType="h" fact="0.7454"/>
                  <dgm:constr type="w" for="ch" forName="dot7" refType="userD"/>
                  <dgm:constr type="h" for="ch" forName="dot7" refType="userD"/>
                  <dgm:constr type="ctrX" for="ch" forName="dot8" refType="w" fact="0.4164"/>
                  <dgm:constr type="ctrY" for="ch" forName="dot8" refType="h" fact="0.6026"/>
                  <dgm:constr type="w" for="ch" forName="dot8" refType="userD"/>
                  <dgm:constr type="h" for="ch" forName="dot8" refType="userD"/>
                  <dgm:constr type="ctrX" for="ch" forName="dot9" refType="w" fact="0.3629"/>
                  <dgm:constr type="ctrY" for="ch" forName="dot9" refType="h" fact="0.4632"/>
                  <dgm:constr type="w" for="ch" forName="dot9" refType="userD"/>
                  <dgm:constr type="h" for="ch" forName="dot9" refType="userD"/>
                  <dgm:constr type="ctrX" for="ch" forName="dot10" refType="w" fact="0.3299"/>
                  <dgm:constr type="ctrY" for="ch" forName="dot10" refType="h" fact="0.3187"/>
                  <dgm:constr type="w" for="ch" forName="dot10" refType="userD"/>
                  <dgm:constr type="h" for="ch" forName="dot10" refType="userD"/>
                  <dgm:constr type="ctrX" for="ch" forName="dot11" refType="w" fact="0.3147"/>
                  <dgm:constr type="ctrY" for="ch" forName="dot11" refType="h" fact="0.1763"/>
                  <dgm:constr type="w" for="ch" forName="dot11" refType="userD"/>
                  <dgm:constr type="h" for="ch" forName="dot11" refType="userD"/>
                  <dgm:constr type="ctrX" for="ch" forName="dotArrow1" refType="w" fact="0.3373"/>
                  <dgm:constr type="ctrY" for="ch" forName="dotArrow1" refType="h" fact="-0.0099"/>
                  <dgm:constr type="w" for="ch" forName="dotArrow1" refType="userD"/>
                  <dgm:constr type="h" for="ch" forName="dotArrow1" refType="userD"/>
                  <dgm:constr type="ctrX" for="ch" forName="dotArrow2" refType="w" fact="0.3227"/>
                  <dgm:constr type="ctrY" for="ch" forName="dotArrow2" refType="h" fact="-0.0239"/>
                  <dgm:constr type="w" for="ch" forName="dotArrow2" refType="userD"/>
                  <dgm:constr type="h" for="ch" forName="dotArrow2" refType="userD"/>
                  <dgm:constr type="ctrX" for="ch" forName="dotArrow3" refType="w" fact="0.3081"/>
                  <dgm:constr type="ctrY" for="ch" forName="dotArrow3" refType="h" fact="-0.0378"/>
                  <dgm:constr type="w" for="ch" forName="dotArrow3" refType="userD"/>
                  <dgm:constr type="h" for="ch" forName="dotArrow3" refType="userD"/>
                  <dgm:constr type="ctrX" for="ch" forName="dotArrow4" refType="w" fact="0.2935"/>
                  <dgm:constr type="ctrY" for="ch" forName="dotArrow4" refType="h" fact="-0.0239"/>
                  <dgm:constr type="w" for="ch" forName="dotArrow4" refType="userD"/>
                  <dgm:constr type="h" for="ch" forName="dotArrow4" refType="userD"/>
                  <dgm:constr type="ctrX" for="ch" forName="dotArrow5" refType="w" fact="0.2788"/>
                  <dgm:constr type="ctrY" for="ch" forName="dotArrow5" refType="h" fact="-0.0099"/>
                  <dgm:constr type="w" for="ch" forName="dotArrow5" refType="userD"/>
                  <dgm:constr type="h" for="ch" forName="dotArrow5" refType="userD"/>
                  <dgm:constr type="ctrX" for="ch" forName="dotArrow6" refType="w" fact="0.3081"/>
                  <dgm:constr type="ctrY" for="ch" forName="dotArrow6" refType="h" fact="-0.0084"/>
                  <dgm:constr type="w" for="ch" forName="dotArrow6" refType="userD"/>
                  <dgm:constr type="h" for="ch" forName="dotArrow6" refType="userD"/>
                  <dgm:constr type="ctrX" for="ch" forName="dotArrow7" refType="w" fact="0.3081"/>
                  <dgm:constr type="ctrY" for="ch" forName="dotArrow7" refType="h" fact="0.0211"/>
                  <dgm:constr type="w" for="ch" forName="dotArrow7" refType="userD"/>
                  <dgm:constr type="h" for="ch" forName="dotArrow7" refType="userD"/>
                  <dgm:constr type="r" for="ch" forName="parTx1" refType="w" fact="0.7444"/>
                  <dgm:constr type="t" for="ch" forName="parTx1" refType="h" fact="0.8856"/>
                  <dgm:constr type="w" for="ch" forName="parTx1" refType="w" fact="0.2101"/>
                  <dgm:constr type="h" for="ch" forName="parTx1" refType="h" fact="0.0704"/>
                  <dgm:constr type="ctrX" for="ch" forName="picture1" refType="w" fact="0.754"/>
                  <dgm:constr type="ctrY" for="ch" forName="picture1" refType="h" fact="0.8769"/>
                  <dgm:constr type="w" for="ch" forName="picture1" refType="w" fact="0.0974"/>
                  <dgm:constr type="h" for="ch" forName="picture1" refType="h" fact="0.1218"/>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5465"/>
                  <dgm:constr type="t" for="ch" forName="parTx2" refType="h" fact="0.7956"/>
                  <dgm:constr type="w" for="ch" forName="parTx2" refType="w" fact="0.2101"/>
                  <dgm:constr type="h" for="ch" forName="parTx2" refType="h" fact="0.0704"/>
                  <dgm:constr type="ctrX" for="ch" forName="picture2" refType="w" fact="0.5561"/>
                  <dgm:constr type="ctrY" for="ch" forName="picture2" refType="h" fact="0.787"/>
                  <dgm:constr type="w" for="ch" forName="picture2" refType="w" fact="0.0974"/>
                  <dgm:constr type="h" for="ch" forName="picture2" refType="h" fact="0.1218"/>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489"/>
                  <dgm:constr type="t" for="ch" forName="parTx3" refType="h" fact="0.673"/>
                  <dgm:constr type="w" for="ch" forName="parTx3" refType="w" fact="0.2101"/>
                  <dgm:constr type="h" for="ch" forName="parTx3" refType="h" fact="0.0704"/>
                  <dgm:constr type="ctrX" for="ch" forName="picture3" refType="w" fact="0.4585"/>
                  <dgm:constr type="ctrY" for="ch" forName="picture3" refType="h" fact="0.6644"/>
                  <dgm:constr type="w" for="ch" forName="picture3" refType="w" fact="0.0974"/>
                  <dgm:constr type="h" for="ch" forName="picture3" refType="h" fact="0.1218"/>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3868"/>
                  <dgm:constr type="t" for="ch" forName="parTx4" refType="h" fact="0.538"/>
                  <dgm:constr type="w" for="ch" forName="parTx4" refType="w" fact="0.2101"/>
                  <dgm:constr type="h" for="ch" forName="parTx4" refType="h" fact="0.0704"/>
                  <dgm:constr type="ctrX" for="ch" forName="picture4" refType="w" fact="0.3963"/>
                  <dgm:constr type="ctrY" for="ch" forName="picture4" refType="h" fact="0.5294"/>
                  <dgm:constr type="w" for="ch" forName="picture4" refType="w" fact="0.0974"/>
                  <dgm:constr type="h" for="ch" forName="picture4" refType="h" fact="0.1218"/>
                  <dgm:constr type="r" for="ch" forName="desTx4" refType="l" refFor="ch" refForName="parTx4"/>
                  <dgm:constr type="l" for="ch" forName="desTx4"/>
                  <dgm:constr type="t" for="ch" forName="desTx4" refType="t" refFor="ch" refForName="parTx4"/>
                  <dgm:constr type="h" for="ch" forName="desTx4" refType="h" refFor="ch" refForName="parTx4"/>
                  <dgm:constr type="r" for="ch" forName="parTx5" refType="w" fact="0.3424"/>
                  <dgm:constr type="t" for="ch" forName="parTx5" refType="h" fact="0.3951"/>
                  <dgm:constr type="w" for="ch" forName="parTx5" refType="w" fact="0.2101"/>
                  <dgm:constr type="h" for="ch" forName="parTx5" refType="h" fact="0.0704"/>
                  <dgm:constr type="ctrX" for="ch" forName="picture5" refType="w" fact="0.352"/>
                  <dgm:constr type="ctrY" for="ch" forName="picture5" refType="h" fact="0.3864"/>
                  <dgm:constr type="w" for="ch" forName="picture5" refType="w" fact="0.0974"/>
                  <dgm:constr type="h" for="ch" forName="picture5" refType="h" fact="0.1218"/>
                  <dgm:constr type="r" for="ch" forName="desTx5" refType="l" refFor="ch" refForName="parTx5"/>
                  <dgm:constr type="l" for="ch" forName="desTx5"/>
                  <dgm:constr type="t" for="ch" forName="desTx5" refType="t" refFor="ch" refForName="parTx5"/>
                  <dgm:constr type="h" for="ch" forName="desTx5" refType="h" refFor="ch" refForName="parTx5"/>
                  <dgm:constr type="r" for="ch" forName="parTx6" refType="w" fact="0.3172"/>
                  <dgm:constr type="t" for="ch" forName="parTx6" refType="h" fact="0.2531"/>
                  <dgm:constr type="w" for="ch" forName="parTx6" refType="w" fact="0.2101"/>
                  <dgm:constr type="h" for="ch" forName="parTx6" refType="h" fact="0.0704"/>
                  <dgm:constr type="ctrX" for="ch" forName="picture6" refType="w" fact="0.3267"/>
                  <dgm:constr type="ctrY" for="ch" forName="picture6" refType="h" fact="0.2444"/>
                  <dgm:constr type="w" for="ch" forName="picture6" refType="w" fact="0.0974"/>
                  <dgm:constr type="h" for="ch" forName="picture6" refType="h" fact="0.1218"/>
                  <dgm:constr type="r" for="ch" forName="desTx6" refType="l" refFor="ch" refForName="parTx6"/>
                  <dgm:constr type="l" for="ch" forName="desTx6"/>
                  <dgm:constr type="t" for="ch" forName="desTx6" refType="t" refFor="ch" refForName="parTx6"/>
                  <dgm:constr type="h" for="ch" forName="desTx6" refType="h" refFor="ch" refForName="parTx6"/>
                  <dgm:constr type="r" for="ch" forName="parTx7" refType="w" fact="0.3034"/>
                  <dgm:constr type="t" for="ch" forName="parTx7" refType="h" fact="0.1162"/>
                  <dgm:constr type="w" for="ch" forName="parTx7" refType="w" fact="0.2101"/>
                  <dgm:constr type="h" for="ch" forName="parTx7" refType="h" fact="0.0704"/>
                  <dgm:constr type="ctrX" for="ch" forName="picture7" refType="w" fact="0.3129"/>
                  <dgm:constr type="ctrY" for="ch" forName="picture7" refType="h" fact="0.1075"/>
                  <dgm:constr type="w" for="ch" forName="picture7" refType="w" fact="0.0974"/>
                  <dgm:constr type="h" for="ch" forName="picture7" refType="h" fact="0.1218"/>
                  <dgm:constr type="r" for="ch" forName="desTx7" refType="l" refFor="ch" refForName="parTx7"/>
                  <dgm:constr type="l" for="ch" forName="desTx7"/>
                  <dgm:constr type="t" for="ch" forName="desTx7" refType="t" refFor="ch" refForName="parTx7"/>
                  <dgm:constr type="h" for="ch" forName="desTx7" refType="h" refFor="ch" refForName="parTx7"/>
                </dgm:constrLst>
              </dgm:if>
              <dgm:else name="Name71">
                <dgm:alg type="composite">
                  <dgm:param type="ar" val="1.096"/>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userD" refType="w" fact="0.0111"/>
                  <dgm:constr type="ctrX" for="ch" forName="dot1" refType="w" fact="0.5541"/>
                  <dgm:constr type="ctrY" for="ch" forName="dot1" refType="h" fact="0.8342"/>
                  <dgm:constr type="w" for="ch" forName="dot1" refType="userD"/>
                  <dgm:constr type="h" for="ch" forName="dot1" refType="userD"/>
                  <dgm:constr type="ctrX" for="ch" forName="dot2" refType="w" fact="0.5756"/>
                  <dgm:constr type="ctrY" for="ch" forName="dot2" refType="h" fact="0.8448"/>
                  <dgm:constr type="w" for="ch" forName="dot2" refType="userD"/>
                  <dgm:constr type="h" for="ch" forName="dot2" refType="userD"/>
                  <dgm:constr type="ctrX" for="ch" forName="dot3" refType="w" fact="0.5974"/>
                  <dgm:constr type="ctrY" for="ch" forName="dot3" refType="h" fact="0.8539"/>
                  <dgm:constr type="w" for="ch" forName="dot3" refType="userD"/>
                  <dgm:constr type="h" for="ch" forName="dot3" refType="userD"/>
                  <dgm:constr type="ctrX" for="ch" forName="dot4" refType="w" fact="0.6194"/>
                  <dgm:constr type="ctrY" for="ch" forName="dot4" refType="h" fact="0.8615"/>
                  <dgm:constr type="w" for="ch" forName="dot4" refType="userD"/>
                  <dgm:constr type="h" for="ch" forName="dot4" refType="userD"/>
                  <dgm:constr type="ctrX" for="ch" forName="dot5" refType="w" fact="0.6416"/>
                  <dgm:constr type="ctrY" for="ch" forName="dot5" refType="h" fact="0.8676"/>
                  <dgm:constr type="w" for="ch" forName="dot5" refType="userD"/>
                  <dgm:constr type="h" for="ch" forName="dot5" refType="userD"/>
                  <dgm:constr type="ctrX" for="ch" forName="dot6" refType="w" fact="0.4197"/>
                  <dgm:constr type="ctrY" for="ch" forName="dot6" refType="h" fact="0.7255"/>
                  <dgm:constr type="w" for="ch" forName="dot6" refType="userD"/>
                  <dgm:constr type="h" for="ch" forName="dot6" refType="userD"/>
                  <dgm:constr type="ctrX" for="ch" forName="dot7" refType="w" fact="0.4382"/>
                  <dgm:constr type="ctrY" for="ch" forName="dot7" refType="h" fact="0.7454"/>
                  <dgm:constr type="w" for="ch" forName="dot7" refType="userD"/>
                  <dgm:constr type="h" for="ch" forName="dot7" refType="userD"/>
                  <dgm:constr type="ctrX" for="ch" forName="dot8" refType="w" fact="0.3344"/>
                  <dgm:constr type="ctrY" for="ch" forName="dot8" refType="h" fact="0.6026"/>
                  <dgm:constr type="w" for="ch" forName="dot8" refType="userD"/>
                  <dgm:constr type="h" for="ch" forName="dot8" refType="userD"/>
                  <dgm:constr type="ctrX" for="ch" forName="dot9" refType="w" fact="0.2734"/>
                  <dgm:constr type="ctrY" for="ch" forName="dot9" refType="h" fact="0.4632"/>
                  <dgm:constr type="w" for="ch" forName="dot9" refType="userD"/>
                  <dgm:constr type="h" for="ch" forName="dot9" refType="userD"/>
                  <dgm:constr type="ctrX" for="ch" forName="dot10" refType="w" fact="0.2357"/>
                  <dgm:constr type="ctrY" for="ch" forName="dot10" refType="h" fact="0.3187"/>
                  <dgm:constr type="w" for="ch" forName="dot10" refType="userD"/>
                  <dgm:constr type="h" for="ch" forName="dot10" refType="userD"/>
                  <dgm:constr type="ctrX" for="ch" forName="dot11" refType="w" fact="0.2184"/>
                  <dgm:constr type="ctrY" for="ch" forName="dot11" refType="h" fact="0.1763"/>
                  <dgm:constr type="w" for="ch" forName="dot11" refType="userD"/>
                  <dgm:constr type="h" for="ch" forName="dot11" refType="userD"/>
                  <dgm:constr type="ctrX" for="ch" forName="dotArrow1" refType="w" fact="0.2442"/>
                  <dgm:constr type="ctrY" for="ch" forName="dotArrow1" refType="h" fact="-0.0099"/>
                  <dgm:constr type="w" for="ch" forName="dotArrow1" refType="userD"/>
                  <dgm:constr type="h" for="ch" forName="dotArrow1" refType="userD"/>
                  <dgm:constr type="ctrX" for="ch" forName="dotArrow2" refType="w" fact="0.2275"/>
                  <dgm:constr type="ctrY" for="ch" forName="dotArrow2" refType="h" fact="-0.0239"/>
                  <dgm:constr type="w" for="ch" forName="dotArrow2" refType="userD"/>
                  <dgm:constr type="h" for="ch" forName="dotArrow2" refType="userD"/>
                  <dgm:constr type="ctrX" for="ch" forName="dotArrow3" refType="w" fact="0.2108"/>
                  <dgm:constr type="ctrY" for="ch" forName="dotArrow3" refType="h" fact="-0.0378"/>
                  <dgm:constr type="w" for="ch" forName="dotArrow3" refType="userD"/>
                  <dgm:constr type="h" for="ch" forName="dotArrow3" refType="userD"/>
                  <dgm:constr type="ctrX" for="ch" forName="dotArrow4" refType="w" fact="0.1942"/>
                  <dgm:constr type="ctrY" for="ch" forName="dotArrow4" refType="h" fact="-0.0239"/>
                  <dgm:constr type="w" for="ch" forName="dotArrow4" refType="userD"/>
                  <dgm:constr type="h" for="ch" forName="dotArrow4" refType="userD"/>
                  <dgm:constr type="ctrX" for="ch" forName="dotArrow5" refType="w" fact="0.1775"/>
                  <dgm:constr type="ctrY" for="ch" forName="dotArrow5" refType="h" fact="-0.0099"/>
                  <dgm:constr type="w" for="ch" forName="dotArrow5" refType="userD"/>
                  <dgm:constr type="h" for="ch" forName="dotArrow5" refType="userD"/>
                  <dgm:constr type="ctrX" for="ch" forName="dotArrow6" refType="w" fact="0.2108"/>
                  <dgm:constr type="ctrY" for="ch" forName="dotArrow6" refType="h" fact="-0.0084"/>
                  <dgm:constr type="w" for="ch" forName="dotArrow6" refType="userD"/>
                  <dgm:constr type="h" for="ch" forName="dotArrow6" refType="userD"/>
                  <dgm:constr type="ctrX" for="ch" forName="dotArrow7" refType="w" fact="0.2108"/>
                  <dgm:constr type="ctrY" for="ch" forName="dotArrow7" refType="h" fact="0.0211"/>
                  <dgm:constr type="w" for="ch" forName="dotArrow7" refType="userD"/>
                  <dgm:constr type="h" for="ch" forName="dotArrow7" refType="userD"/>
                  <dgm:constr type="r" for="ch" forName="parTx1" refType="w" fact="0.7085"/>
                  <dgm:constr type="t" for="ch" forName="parTx1" refType="h" fact="0.8845"/>
                  <dgm:constr type="w" for="ch" forName="parTx1" refType="w" fact="0.2396"/>
                  <dgm:constr type="h" for="ch" forName="parTx1" refType="h" fact="0.0704"/>
                  <dgm:constr type="ctrX" for="ch" forName="picture1" refType="w" fact="0.7194"/>
                  <dgm:constr type="ctrY" for="ch" forName="picture1" refType="h" fact="0.8769"/>
                  <dgm:constr type="w" for="ch" forName="picture1" refType="w" fact="0.1111"/>
                  <dgm:constr type="h" for="ch" forName="picture1" refType="h" fact="0.1218"/>
                  <dgm:constr type="r" for="ch" forName="parTx2" refType="w" fact="0.4828"/>
                  <dgm:constr type="t" for="ch" forName="parTx2" refType="h" fact="0.7946"/>
                  <dgm:constr type="w" for="ch" forName="parTx2" refType="w" fact="0.2396"/>
                  <dgm:constr type="h" for="ch" forName="parTx2" refType="h" fact="0.0704"/>
                  <dgm:constr type="ctrX" for="ch" forName="picture2" refType="w" fact="0.4937"/>
                  <dgm:constr type="ctrY" for="ch" forName="picture2" refType="h" fact="0.787"/>
                  <dgm:constr type="w" for="ch" forName="picture2" refType="w" fact="0.1111"/>
                  <dgm:constr type="h" for="ch" forName="picture2" refType="h" fact="0.1218"/>
                  <dgm:constr type="r" for="ch" forName="parTx3" refType="w" fact="0.3715"/>
                  <dgm:constr type="t" for="ch" forName="parTx3" refType="h" fact="0.672"/>
                  <dgm:constr type="w" for="ch" forName="parTx3" refType="w" fact="0.2396"/>
                  <dgm:constr type="h" for="ch" forName="parTx3" refType="h" fact="0.0704"/>
                  <dgm:constr type="ctrX" for="ch" forName="picture3" refType="w" fact="0.3824"/>
                  <dgm:constr type="ctrY" for="ch" forName="picture3" refType="h" fact="0.6644"/>
                  <dgm:constr type="w" for="ch" forName="picture3" refType="w" fact="0.1111"/>
                  <dgm:constr type="h" for="ch" forName="picture3" refType="h" fact="0.1218"/>
                  <dgm:constr type="r" for="ch" forName="parTx4" refType="w" fact="0.3006"/>
                  <dgm:constr type="t" for="ch" forName="parTx4" refType="h" fact="0.5369"/>
                  <dgm:constr type="w" for="ch" forName="parTx4" refType="w" fact="0.2396"/>
                  <dgm:constr type="h" for="ch" forName="parTx4" refType="h" fact="0.0704"/>
                  <dgm:constr type="ctrX" for="ch" forName="picture4" refType="w" fact="0.3115"/>
                  <dgm:constr type="ctrY" for="ch" forName="picture4" refType="h" fact="0.5294"/>
                  <dgm:constr type="w" for="ch" forName="picture4" refType="w" fact="0.1111"/>
                  <dgm:constr type="h" for="ch" forName="picture4" refType="h" fact="0.1218"/>
                  <dgm:constr type="r" for="ch" forName="parTx5" refType="w" fact="0.25"/>
                  <dgm:constr type="t" for="ch" forName="parTx5" refType="h" fact="0.394"/>
                  <dgm:constr type="w" for="ch" forName="parTx5" refType="w" fact="0.2396"/>
                  <dgm:constr type="h" for="ch" forName="parTx5" refType="h" fact="0.0704"/>
                  <dgm:constr type="ctrX" for="ch" forName="picture5" refType="w" fact="0.2609"/>
                  <dgm:constr type="ctrY" for="ch" forName="picture5" refType="h" fact="0.3864"/>
                  <dgm:constr type="w" for="ch" forName="picture5" refType="w" fact="0.1111"/>
                  <dgm:constr type="h" for="ch" forName="picture5" refType="h" fact="0.1218"/>
                  <dgm:constr type="r" for="ch" forName="parTx6" refType="w" fact="0.2212"/>
                  <dgm:constr type="t" for="ch" forName="parTx6" refType="h" fact="0.252"/>
                  <dgm:constr type="w" for="ch" forName="parTx6" refType="w" fact="0.2396"/>
                  <dgm:constr type="h" for="ch" forName="parTx6" refType="h" fact="0.0704"/>
                  <dgm:constr type="ctrX" for="ch" forName="picture6" refType="w" fact="0.2321"/>
                  <dgm:constr type="ctrY" for="ch" forName="picture6" refType="h" fact="0.2444"/>
                  <dgm:constr type="w" for="ch" forName="picture6" refType="w" fact="0.1111"/>
                  <dgm:constr type="h" for="ch" forName="picture6" refType="h" fact="0.1218"/>
                  <dgm:constr type="r" for="ch" forName="parTx7" refType="w" fact="0.2055"/>
                  <dgm:constr type="t" for="ch" forName="parTx7" refType="h" fact="0.1151"/>
                  <dgm:constr type="w" for="ch" forName="parTx7" refType="w" fact="0.2396"/>
                  <dgm:constr type="h" for="ch" forName="parTx7" refType="h" fact="0.0704"/>
                  <dgm:constr type="ctrX" for="ch" forName="picture7" refType="w" fact="0.2164"/>
                  <dgm:constr type="ctrY" for="ch" forName="picture7" refType="h" fact="0.1075"/>
                  <dgm:constr type="w" for="ch" forName="picture7" refType="w" fact="0.1111"/>
                  <dgm:constr type="h" for="ch" forName="picture7" refType="h" fact="0.1218"/>
                </dgm:constrLst>
              </dgm:else>
            </dgm:choose>
          </dgm:else>
        </dgm:choose>
      </dgm:else>
    </dgm:choose>
    <dgm:forEach name="wrapper" axis="self" ptType="parTrans">
      <dgm:forEach name="wrapper2" axis="self" ptType="sibTrans" st="2">
        <dgm:forEach name="imageRepeat" axis="self">
          <dgm:layoutNode name="imageRepeatNode" styleLbl="fgImgPlace1">
            <dgm:alg type="sp"/>
            <dgm:shape xmlns:r="http://schemas.openxmlformats.org/officeDocument/2006/relationships" type="ellipse" r:blip="" blipPhldr="1">
              <dgm:adjLst/>
            </dgm:shape>
            <dgm:presOf axis="self"/>
          </dgm:layoutNode>
        </dgm:forEach>
      </dgm:forEach>
    </dgm:forEach>
    <dgm:choose name="Name72">
      <dgm:if name="Name73" axis="ch" ptType="node" func="cnt" op="gte" val="2">
        <dgm:layoutNode name="dot1" styleLbl="alignNode1">
          <dgm:alg type="sp"/>
          <dgm:shape xmlns:r="http://schemas.openxmlformats.org/officeDocument/2006/relationships" type="ellipse" r:blip="">
            <dgm:adjLst/>
          </dgm:shape>
          <dgm:presOf/>
        </dgm:layoutNode>
        <dgm:layoutNode name="dot2" styleLbl="alignNode1">
          <dgm:alg type="sp"/>
          <dgm:shape xmlns:r="http://schemas.openxmlformats.org/officeDocument/2006/relationships" type="ellipse" r:blip="">
            <dgm:adjLst/>
          </dgm:shape>
          <dgm:presOf/>
        </dgm:layoutNode>
        <dgm:layoutNode name="dot3" styleLbl="alignNode1">
          <dgm:alg type="sp"/>
          <dgm:shape xmlns:r="http://schemas.openxmlformats.org/officeDocument/2006/relationships" type="ellipse" r:blip="">
            <dgm:adjLst/>
          </dgm:shape>
          <dgm:presOf/>
        </dgm:layoutNode>
      </dgm:if>
      <dgm:else name="Name74"/>
    </dgm:choose>
    <dgm:choose name="Name75">
      <dgm:if name="Name76" axis="ch" ptType="node" func="cnt" op="gte" val="3">
        <dgm:layoutNode name="dot4" styleLbl="alignNode1">
          <dgm:alg type="sp"/>
          <dgm:shape xmlns:r="http://schemas.openxmlformats.org/officeDocument/2006/relationships" type="ellipse" r:blip="">
            <dgm:adjLst/>
          </dgm:shape>
          <dgm:presOf/>
        </dgm:layoutNode>
        <dgm:layoutNode name="dot5" styleLbl="alignNode1">
          <dgm:alg type="sp"/>
          <dgm:shape xmlns:r="http://schemas.openxmlformats.org/officeDocument/2006/relationships" type="ellipse" r:blip="">
            <dgm:adjLst/>
          </dgm:shape>
          <dgm:presOf/>
        </dgm:layoutNode>
      </dgm:if>
      <dgm:else name="Name77"/>
    </dgm:choose>
    <dgm:choose name="Name78">
      <dgm:if name="Name79" axis="ch" ptType="node" func="cnt" op="gte" val="4">
        <dgm:layoutNode name="dot6" styleLbl="alignNode1">
          <dgm:alg type="sp"/>
          <dgm:shape xmlns:r="http://schemas.openxmlformats.org/officeDocument/2006/relationships" type="ellipse" r:blip="">
            <dgm:adjLst/>
          </dgm:shape>
          <dgm:presOf/>
        </dgm:layoutNode>
      </dgm:if>
      <dgm:else name="Name80"/>
    </dgm:choose>
    <dgm:choose name="Name81">
      <dgm:if name="Name82" axis="ch" ptType="node" func="cnt" op="gte" val="5">
        <dgm:layoutNode name="dot7" styleLbl="alignNode1">
          <dgm:alg type="sp"/>
          <dgm:shape xmlns:r="http://schemas.openxmlformats.org/officeDocument/2006/relationships" type="ellipse" r:blip="">
            <dgm:adjLst/>
          </dgm:shape>
          <dgm:presOf/>
        </dgm:layoutNode>
        <dgm:layoutNode name="dot8" styleLbl="alignNode1">
          <dgm:alg type="sp"/>
          <dgm:shape xmlns:r="http://schemas.openxmlformats.org/officeDocument/2006/relationships" type="ellipse" r:blip="">
            <dgm:adjLst/>
          </dgm:shape>
          <dgm:presOf/>
        </dgm:layoutNode>
      </dgm:if>
      <dgm:else name="Name83"/>
    </dgm:choose>
    <dgm:choose name="Name84">
      <dgm:if name="Name85" axis="ch" ptType="node" func="cnt" op="gte" val="6">
        <dgm:layoutNode name="dot9" styleLbl="alignNode1">
          <dgm:alg type="sp"/>
          <dgm:shape xmlns:r="http://schemas.openxmlformats.org/officeDocument/2006/relationships" type="ellipse" r:blip="">
            <dgm:adjLst/>
          </dgm:shape>
          <dgm:presOf/>
        </dgm:layoutNode>
        <dgm:layoutNode name="dot10" styleLbl="alignNode1">
          <dgm:alg type="sp"/>
          <dgm:shape xmlns:r="http://schemas.openxmlformats.org/officeDocument/2006/relationships" type="ellipse" r:blip="">
            <dgm:adjLst/>
          </dgm:shape>
          <dgm:presOf/>
        </dgm:layoutNode>
      </dgm:if>
      <dgm:else name="Name86"/>
    </dgm:choose>
    <dgm:choose name="Name87">
      <dgm:if name="Name88" axis="ch" ptType="node" func="cnt" op="gte" val="7">
        <dgm:layoutNode name="dot11" styleLbl="alignNode1">
          <dgm:alg type="sp"/>
          <dgm:shape xmlns:r="http://schemas.openxmlformats.org/officeDocument/2006/relationships" type="ellipse" r:blip="">
            <dgm:adjLst/>
          </dgm:shape>
          <dgm:presOf/>
        </dgm:layoutNode>
      </dgm:if>
      <dgm:else name="Name89"/>
    </dgm:choose>
    <dgm:choose name="Name90">
      <dgm:if name="Name91" axis="ch" ptType="node" func="cnt" op="gte" val="2">
        <dgm:layoutNode name="dotArrow1" styleLbl="alignNode1">
          <dgm:alg type="sp"/>
          <dgm:shape xmlns:r="http://schemas.openxmlformats.org/officeDocument/2006/relationships" type="ellipse" r:blip="">
            <dgm:adjLst/>
          </dgm:shape>
          <dgm:presOf/>
        </dgm:layoutNode>
        <dgm:layoutNode name="dotArrow2" styleLbl="alignNode1">
          <dgm:alg type="sp"/>
          <dgm:shape xmlns:r="http://schemas.openxmlformats.org/officeDocument/2006/relationships" type="ellipse" r:blip="">
            <dgm:adjLst/>
          </dgm:shape>
          <dgm:presOf/>
        </dgm:layoutNode>
        <dgm:layoutNode name="dotArrow3" styleLbl="alignNode1">
          <dgm:alg type="sp"/>
          <dgm:shape xmlns:r="http://schemas.openxmlformats.org/officeDocument/2006/relationships" type="ellipse" r:blip="">
            <dgm:adjLst/>
          </dgm:shape>
          <dgm:presOf/>
        </dgm:layoutNode>
        <dgm:layoutNode name="dotArrow4" styleLbl="alignNode1">
          <dgm:alg type="sp"/>
          <dgm:shape xmlns:r="http://schemas.openxmlformats.org/officeDocument/2006/relationships" type="ellipse" r:blip="">
            <dgm:adjLst/>
          </dgm:shape>
          <dgm:presOf/>
        </dgm:layoutNode>
        <dgm:layoutNode name="dotArrow5" styleLbl="alignNode1">
          <dgm:alg type="sp"/>
          <dgm:shape xmlns:r="http://schemas.openxmlformats.org/officeDocument/2006/relationships" type="ellipse" r:blip="">
            <dgm:adjLst/>
          </dgm:shape>
          <dgm:presOf/>
        </dgm:layoutNode>
        <dgm:layoutNode name="dotArrow6" styleLbl="alignNode1">
          <dgm:alg type="sp"/>
          <dgm:shape xmlns:r="http://schemas.openxmlformats.org/officeDocument/2006/relationships" type="ellipse" r:blip="">
            <dgm:adjLst/>
          </dgm:shape>
          <dgm:presOf/>
        </dgm:layoutNode>
        <dgm:layoutNode name="dotArrow7" styleLbl="alignNode1">
          <dgm:alg type="sp"/>
          <dgm:shape xmlns:r="http://schemas.openxmlformats.org/officeDocument/2006/relationships" type="ellipse" r:blip="">
            <dgm:adjLst/>
          </dgm:shape>
          <dgm:presOf/>
        </dgm:layoutNode>
      </dgm:if>
      <dgm:else name="Name92"/>
    </dgm:choose>
    <dgm:forEach name="Name93" axis="ch" ptType="node" cnt="1">
      <dgm:layoutNode name="parTx1">
        <dgm:choose name="Name94">
          <dgm:if name="Name95" func="var" arg="dir" op="equ" val="norm">
            <dgm:alg type="tx">
              <dgm:param type="parTxLTRAlign" val="l"/>
              <dgm:param type="parTxRTLAlign" val="r"/>
            </dgm:alg>
          </dgm:if>
          <dgm:else name="Name96">
            <dgm:alg type="tx">
              <dgm:param type="parTxLTRAlign" val="r"/>
              <dgm:param type="parTxRTLAlign" val="l"/>
            </dgm:alg>
          </dgm:else>
        </dgm:choose>
        <dgm:shape xmlns:r="http://schemas.openxmlformats.org/officeDocument/2006/relationships" type="roundRect" r:blip="">
          <dgm:adjLst/>
        </dgm:shape>
        <dgm:presOf axis="self" ptType="node"/>
        <dgm:choose name="Name97">
          <dgm:if name="Name98" func="var" arg="dir" op="equ" val="norm">
            <dgm:constrLst>
              <dgm:constr type="lMarg" refType="w" fact="0.6"/>
              <dgm:constr type="rMarg" refType="primFontSz" fact="0.3"/>
              <dgm:constr type="tMarg" refType="primFontSz" fact="0.3"/>
              <dgm:constr type="bMarg" refType="primFontSz" fact="0.3"/>
            </dgm:constrLst>
          </dgm:if>
          <dgm:else name="Name99">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00">
        <dgm:if name="Name101" axis="ch" ptType="node" func="cnt" op="gte" val="1">
          <dgm:layoutNode name="desTx1" styleLbl="revTx">
            <dgm:varLst>
              <dgm:bulletEnabled val="1"/>
            </dgm:varLst>
            <dgm:choose name="Name102">
              <dgm:if name="Name103" func="var" arg="dir" op="equ" val="norm">
                <dgm:choose name="Name104">
                  <dgm:if name="Name105" axis="ch" ptType="node" func="cnt" op="gte" val="2">
                    <dgm:alg type="tx">
                      <dgm:param type="parTxLTRAlign" val="l"/>
                      <dgm:param type="parTxRTLAlign" val="l"/>
                      <dgm:param type="stBulletLvl" val="1"/>
                    </dgm:alg>
                  </dgm:if>
                  <dgm:else name="Name106">
                    <dgm:alg type="tx">
                      <dgm:param type="parTxLTRAlign" val="l"/>
                      <dgm:param type="parTxRTLAlign" val="l"/>
                    </dgm:alg>
                  </dgm:else>
                </dgm:choose>
              </dgm:if>
              <dgm:else name="Name107">
                <dgm:choose name="Name108">
                  <dgm:if name="Name109" axis="ch" ptType="node" func="cnt" op="gte" val="2">
                    <dgm:alg type="tx">
                      <dgm:param type="parTxLTRAlign" val="r"/>
                      <dgm:param type="parTxRTLAlign" val="r"/>
                      <dgm:param type="shpTxLTRAlignCh" val="r"/>
                      <dgm:param type="shpTxRTLAlignCh" val="r"/>
                      <dgm:param type="stBulletLvl" val="1"/>
                    </dgm:alg>
                  </dgm:if>
                  <dgm:else name="Name110">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11"/>
      </dgm:choose>
    </dgm:forEach>
    <dgm:forEach name="Name112" axis="ch" ptType="sibTrans" hideLastTrans="0" cnt="1">
      <dgm:layoutNode name="picture1">
        <dgm:alg type="sp"/>
        <dgm:shape xmlns:r="http://schemas.openxmlformats.org/officeDocument/2006/relationships" r:blip="">
          <dgm:adjLst/>
        </dgm:shape>
        <dgm:presOf/>
        <dgm:constrLst/>
        <dgm:forEach name="Name113" ref="imageRepeat"/>
      </dgm:layoutNode>
    </dgm:forEach>
    <dgm:forEach name="Name114" axis="ch" ptType="node" st="2" cnt="1">
      <dgm:layoutNode name="parTx2">
        <dgm:choose name="Name115">
          <dgm:if name="Name116" func="var" arg="dir" op="equ" val="norm">
            <dgm:alg type="tx">
              <dgm:param type="parTxLTRAlign" val="l"/>
              <dgm:param type="parTxRTLAlign" val="r"/>
            </dgm:alg>
          </dgm:if>
          <dgm:else name="Name117">
            <dgm:alg type="tx">
              <dgm:param type="parTxLTRAlign" val="r"/>
              <dgm:param type="parTxRTLAlign" val="l"/>
            </dgm:alg>
          </dgm:else>
        </dgm:choose>
        <dgm:shape xmlns:r="http://schemas.openxmlformats.org/officeDocument/2006/relationships" type="roundRect" r:blip="">
          <dgm:adjLst/>
        </dgm:shape>
        <dgm:presOf axis="self" ptType="node"/>
        <dgm:choose name="Name118">
          <dgm:if name="Name119" func="var" arg="dir" op="equ" val="norm">
            <dgm:constrLst>
              <dgm:constr type="lMarg" refType="w" fact="0.6"/>
              <dgm:constr type="rMarg" refType="primFontSz" fact="0.3"/>
              <dgm:constr type="tMarg" refType="primFontSz" fact="0.3"/>
              <dgm:constr type="bMarg" refType="primFontSz" fact="0.3"/>
            </dgm:constrLst>
          </dgm:if>
          <dgm:else name="Name120">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21">
        <dgm:if name="Name122" axis="ch" ptType="node" func="cnt" op="gte" val="1">
          <dgm:layoutNode name="desTx2" styleLbl="revTx">
            <dgm:varLst>
              <dgm:bulletEnabled val="1"/>
            </dgm:varLst>
            <dgm:choose name="Name123">
              <dgm:if name="Name124" func="var" arg="dir" op="equ" val="norm">
                <dgm:choose name="Name125">
                  <dgm:if name="Name126" axis="ch" ptType="node" func="cnt" op="gte" val="2">
                    <dgm:alg type="tx">
                      <dgm:param type="parTxLTRAlign" val="l"/>
                      <dgm:param type="parTxRTLAlign" val="l"/>
                      <dgm:param type="stBulletLvl" val="1"/>
                    </dgm:alg>
                  </dgm:if>
                  <dgm:else name="Name127">
                    <dgm:alg type="tx">
                      <dgm:param type="parTxLTRAlign" val="l"/>
                      <dgm:param type="parTxRTLAlign" val="l"/>
                    </dgm:alg>
                  </dgm:else>
                </dgm:choose>
              </dgm:if>
              <dgm:else name="Name128">
                <dgm:choose name="Name129">
                  <dgm:if name="Name130" axis="ch" ptType="node" func="cnt" op="gte" val="2">
                    <dgm:alg type="tx">
                      <dgm:param type="parTxLTRAlign" val="r"/>
                      <dgm:param type="parTxRTLAlign" val="r"/>
                      <dgm:param type="shpTxLTRAlignCh" val="r"/>
                      <dgm:param type="shpTxRTLAlignCh" val="r"/>
                      <dgm:param type="stBulletLvl" val="1"/>
                    </dgm:alg>
                  </dgm:if>
                  <dgm:else name="Name131">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32"/>
      </dgm:choose>
    </dgm:forEach>
    <dgm:forEach name="Name133" axis="ch" ptType="sibTrans" hideLastTrans="0" st="2" cnt="1">
      <dgm:layoutNode name="picture2">
        <dgm:alg type="sp"/>
        <dgm:shape xmlns:r="http://schemas.openxmlformats.org/officeDocument/2006/relationships" r:blip="">
          <dgm:adjLst/>
        </dgm:shape>
        <dgm:presOf/>
        <dgm:constrLst/>
        <dgm:forEach name="Name134" ref="imageRepeat"/>
      </dgm:layoutNode>
    </dgm:forEach>
    <dgm:forEach name="Name135" axis="ch" ptType="node" st="3" cnt="1">
      <dgm:layoutNode name="parTx3">
        <dgm:choose name="Name136">
          <dgm:if name="Name137" func="var" arg="dir" op="equ" val="norm">
            <dgm:alg type="tx">
              <dgm:param type="parTxLTRAlign" val="l"/>
              <dgm:param type="parTxRTLAlign" val="r"/>
            </dgm:alg>
          </dgm:if>
          <dgm:else name="Name138">
            <dgm:alg type="tx">
              <dgm:param type="parTxLTRAlign" val="r"/>
              <dgm:param type="parTxRTLAlign" val="l"/>
            </dgm:alg>
          </dgm:else>
        </dgm:choose>
        <dgm:shape xmlns:r="http://schemas.openxmlformats.org/officeDocument/2006/relationships" type="roundRect" r:blip="">
          <dgm:adjLst/>
        </dgm:shape>
        <dgm:presOf axis="self" ptType="node"/>
        <dgm:choose name="Name139">
          <dgm:if name="Name140" func="var" arg="dir" op="equ" val="norm">
            <dgm:constrLst>
              <dgm:constr type="lMarg" refType="w" fact="0.6"/>
              <dgm:constr type="rMarg" refType="primFontSz" fact="0.3"/>
              <dgm:constr type="tMarg" refType="primFontSz" fact="0.3"/>
              <dgm:constr type="bMarg" refType="primFontSz" fact="0.3"/>
            </dgm:constrLst>
          </dgm:if>
          <dgm:else name="Name141">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42">
        <dgm:if name="Name143" axis="ch" ptType="node" func="cnt" op="gte" val="1">
          <dgm:layoutNode name="desTx3" styleLbl="revTx">
            <dgm:varLst>
              <dgm:bulletEnabled val="1"/>
            </dgm:varLst>
            <dgm:choose name="Name144">
              <dgm:if name="Name145" func="var" arg="dir" op="equ" val="norm">
                <dgm:choose name="Name146">
                  <dgm:if name="Name147" axis="ch" ptType="node" func="cnt" op="gte" val="2">
                    <dgm:alg type="tx">
                      <dgm:param type="parTxLTRAlign" val="l"/>
                      <dgm:param type="parTxRTLAlign" val="l"/>
                      <dgm:param type="stBulletLvl" val="1"/>
                    </dgm:alg>
                  </dgm:if>
                  <dgm:else name="Name148">
                    <dgm:alg type="tx">
                      <dgm:param type="parTxLTRAlign" val="l"/>
                      <dgm:param type="parTxRTLAlign" val="l"/>
                    </dgm:alg>
                  </dgm:else>
                </dgm:choose>
              </dgm:if>
              <dgm:else name="Name149">
                <dgm:choose name="Name150">
                  <dgm:if name="Name151" axis="ch" ptType="node" func="cnt" op="gte" val="2">
                    <dgm:alg type="tx">
                      <dgm:param type="parTxLTRAlign" val="r"/>
                      <dgm:param type="parTxRTLAlign" val="r"/>
                      <dgm:param type="shpTxLTRAlignCh" val="r"/>
                      <dgm:param type="shpTxRTLAlignCh" val="r"/>
                      <dgm:param type="stBulletLvl" val="1"/>
                    </dgm:alg>
                  </dgm:if>
                  <dgm:else name="Name152">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53"/>
      </dgm:choose>
    </dgm:forEach>
    <dgm:forEach name="Name154" axis="ch" ptType="sibTrans" hideLastTrans="0" st="3" cnt="1">
      <dgm:layoutNode name="picture3">
        <dgm:alg type="sp"/>
        <dgm:shape xmlns:r="http://schemas.openxmlformats.org/officeDocument/2006/relationships" r:blip="">
          <dgm:adjLst/>
        </dgm:shape>
        <dgm:presOf/>
        <dgm:constrLst/>
        <dgm:forEach name="Name155" ref="imageRepeat"/>
      </dgm:layoutNode>
    </dgm:forEach>
    <dgm:forEach name="Name156" axis="ch" ptType="node" st="4" cnt="1">
      <dgm:layoutNode name="parTx4">
        <dgm:choose name="Name157">
          <dgm:if name="Name158" func="var" arg="dir" op="equ" val="norm">
            <dgm:alg type="tx">
              <dgm:param type="parTxLTRAlign" val="l"/>
              <dgm:param type="parTxRTLAlign" val="r"/>
            </dgm:alg>
          </dgm:if>
          <dgm:else name="Name159">
            <dgm:alg type="tx">
              <dgm:param type="parTxLTRAlign" val="r"/>
              <dgm:param type="parTxRTLAlign" val="l"/>
            </dgm:alg>
          </dgm:else>
        </dgm:choose>
        <dgm:shape xmlns:r="http://schemas.openxmlformats.org/officeDocument/2006/relationships" type="roundRect" r:blip="">
          <dgm:adjLst/>
        </dgm:shape>
        <dgm:presOf axis="self" ptType="node"/>
        <dgm:choose name="Name160">
          <dgm:if name="Name161" func="var" arg="dir" op="equ" val="norm">
            <dgm:constrLst>
              <dgm:constr type="lMarg" refType="w" fact="0.6"/>
              <dgm:constr type="rMarg" refType="primFontSz" fact="0.3"/>
              <dgm:constr type="tMarg" refType="primFontSz" fact="0.3"/>
              <dgm:constr type="bMarg" refType="primFontSz" fact="0.3"/>
            </dgm:constrLst>
          </dgm:if>
          <dgm:else name="Name162">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63">
        <dgm:if name="Name164" axis="ch" ptType="node" func="cnt" op="gte" val="1">
          <dgm:layoutNode name="desTx4" styleLbl="revTx">
            <dgm:varLst>
              <dgm:bulletEnabled val="1"/>
            </dgm:varLst>
            <dgm:choose name="Name165">
              <dgm:if name="Name166" func="var" arg="dir" op="equ" val="norm">
                <dgm:choose name="Name167">
                  <dgm:if name="Name168" axis="ch" ptType="node" func="cnt" op="gte" val="2">
                    <dgm:alg type="tx">
                      <dgm:param type="parTxLTRAlign" val="l"/>
                      <dgm:param type="parTxRTLAlign" val="l"/>
                      <dgm:param type="stBulletLvl" val="1"/>
                    </dgm:alg>
                  </dgm:if>
                  <dgm:else name="Name169">
                    <dgm:alg type="tx">
                      <dgm:param type="parTxLTRAlign" val="l"/>
                      <dgm:param type="parTxRTLAlign" val="l"/>
                    </dgm:alg>
                  </dgm:else>
                </dgm:choose>
              </dgm:if>
              <dgm:else name="Name170">
                <dgm:choose name="Name171">
                  <dgm:if name="Name172" axis="ch" ptType="node" func="cnt" op="gte" val="2">
                    <dgm:alg type="tx">
                      <dgm:param type="parTxLTRAlign" val="r"/>
                      <dgm:param type="parTxRTLAlign" val="r"/>
                      <dgm:param type="shpTxLTRAlignCh" val="r"/>
                      <dgm:param type="shpTxRTLAlignCh" val="r"/>
                      <dgm:param type="stBulletLvl" val="1"/>
                    </dgm:alg>
                  </dgm:if>
                  <dgm:else name="Name173">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74"/>
      </dgm:choose>
    </dgm:forEach>
    <dgm:forEach name="Name175" axis="ch" ptType="sibTrans" hideLastTrans="0" st="4" cnt="1">
      <dgm:layoutNode name="picture4">
        <dgm:alg type="sp"/>
        <dgm:shape xmlns:r="http://schemas.openxmlformats.org/officeDocument/2006/relationships" r:blip="">
          <dgm:adjLst/>
        </dgm:shape>
        <dgm:presOf/>
        <dgm:constrLst/>
        <dgm:forEach name="Name176" ref="imageRepeat"/>
      </dgm:layoutNode>
    </dgm:forEach>
    <dgm:forEach name="Name177" axis="ch" ptType="node" st="5" cnt="1">
      <dgm:layoutNode name="parTx5">
        <dgm:choose name="Name178">
          <dgm:if name="Name179" func="var" arg="dir" op="equ" val="norm">
            <dgm:alg type="tx">
              <dgm:param type="parTxLTRAlign" val="l"/>
              <dgm:param type="parTxRTLAlign" val="r"/>
            </dgm:alg>
          </dgm:if>
          <dgm:else name="Name180">
            <dgm:alg type="tx">
              <dgm:param type="parTxLTRAlign" val="r"/>
              <dgm:param type="parTxRTLAlign" val="l"/>
            </dgm:alg>
          </dgm:else>
        </dgm:choose>
        <dgm:shape xmlns:r="http://schemas.openxmlformats.org/officeDocument/2006/relationships" type="roundRect" r:blip="">
          <dgm:adjLst/>
        </dgm:shape>
        <dgm:presOf axis="self" ptType="node"/>
        <dgm:choose name="Name181">
          <dgm:if name="Name182" func="var" arg="dir" op="equ" val="norm">
            <dgm:constrLst>
              <dgm:constr type="lMarg" refType="w" fact="0.6"/>
              <dgm:constr type="rMarg" refType="primFontSz" fact="0.3"/>
              <dgm:constr type="tMarg" refType="primFontSz" fact="0.3"/>
              <dgm:constr type="bMarg" refType="primFontSz" fact="0.3"/>
            </dgm:constrLst>
          </dgm:if>
          <dgm:else name="Name183">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84">
        <dgm:if name="Name185" axis="ch" ptType="node" func="cnt" op="gte" val="1">
          <dgm:layoutNode name="desTx5" styleLbl="revTx">
            <dgm:varLst>
              <dgm:bulletEnabled val="1"/>
            </dgm:varLst>
            <dgm:choose name="Name186">
              <dgm:if name="Name187" func="var" arg="dir" op="equ" val="norm">
                <dgm:choose name="Name188">
                  <dgm:if name="Name189" axis="ch" ptType="node" func="cnt" op="gte" val="2">
                    <dgm:alg type="tx">
                      <dgm:param type="parTxLTRAlign" val="l"/>
                      <dgm:param type="parTxRTLAlign" val="l"/>
                      <dgm:param type="stBulletLvl" val="1"/>
                    </dgm:alg>
                  </dgm:if>
                  <dgm:else name="Name190">
                    <dgm:alg type="tx">
                      <dgm:param type="parTxLTRAlign" val="l"/>
                      <dgm:param type="parTxRTLAlign" val="l"/>
                    </dgm:alg>
                  </dgm:else>
                </dgm:choose>
              </dgm:if>
              <dgm:else name="Name191">
                <dgm:choose name="Name192">
                  <dgm:if name="Name193" axis="ch" ptType="node" func="cnt" op="gte" val="2">
                    <dgm:alg type="tx">
                      <dgm:param type="parTxLTRAlign" val="r"/>
                      <dgm:param type="parTxRTLAlign" val="r"/>
                      <dgm:param type="shpTxLTRAlignCh" val="r"/>
                      <dgm:param type="shpTxRTLAlignCh" val="r"/>
                      <dgm:param type="stBulletLvl" val="1"/>
                    </dgm:alg>
                  </dgm:if>
                  <dgm:else name="Name194">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95"/>
      </dgm:choose>
    </dgm:forEach>
    <dgm:forEach name="Name196" axis="ch" ptType="sibTrans" hideLastTrans="0" st="5" cnt="1">
      <dgm:layoutNode name="picture5">
        <dgm:alg type="sp"/>
        <dgm:shape xmlns:r="http://schemas.openxmlformats.org/officeDocument/2006/relationships" r:blip="">
          <dgm:adjLst/>
        </dgm:shape>
        <dgm:presOf/>
        <dgm:constrLst/>
        <dgm:forEach name="Name197" ref="imageRepeat"/>
      </dgm:layoutNode>
    </dgm:forEach>
    <dgm:forEach name="Name198" axis="ch" ptType="node" st="6" cnt="1">
      <dgm:layoutNode name="parTx6">
        <dgm:choose name="Name199">
          <dgm:if name="Name200" func="var" arg="dir" op="equ" val="norm">
            <dgm:alg type="tx">
              <dgm:param type="parTxLTRAlign" val="l"/>
              <dgm:param type="parTxRTLAlign" val="r"/>
            </dgm:alg>
          </dgm:if>
          <dgm:else name="Name201">
            <dgm:alg type="tx">
              <dgm:param type="parTxLTRAlign" val="r"/>
              <dgm:param type="parTxRTLAlign" val="l"/>
            </dgm:alg>
          </dgm:else>
        </dgm:choose>
        <dgm:shape xmlns:r="http://schemas.openxmlformats.org/officeDocument/2006/relationships" type="roundRect" r:blip="">
          <dgm:adjLst/>
        </dgm:shape>
        <dgm:presOf axis="self" ptType="node"/>
        <dgm:choose name="Name202">
          <dgm:if name="Name203" func="var" arg="dir" op="equ" val="norm">
            <dgm:constrLst>
              <dgm:constr type="lMarg" refType="w" fact="0.6"/>
              <dgm:constr type="rMarg" refType="primFontSz" fact="0.3"/>
              <dgm:constr type="tMarg" refType="primFontSz" fact="0.3"/>
              <dgm:constr type="bMarg" refType="primFontSz" fact="0.3"/>
            </dgm:constrLst>
          </dgm:if>
          <dgm:else name="Name204">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205">
        <dgm:if name="Name206" axis="ch" ptType="node" func="cnt" op="gte" val="1">
          <dgm:layoutNode name="desTx6" styleLbl="revTx">
            <dgm:varLst>
              <dgm:bulletEnabled val="1"/>
            </dgm:varLst>
            <dgm:choose name="Name207">
              <dgm:if name="Name208" func="var" arg="dir" op="equ" val="norm">
                <dgm:choose name="Name209">
                  <dgm:if name="Name210" axis="ch" ptType="node" func="cnt" op="gte" val="2">
                    <dgm:alg type="tx">
                      <dgm:param type="parTxLTRAlign" val="l"/>
                      <dgm:param type="parTxRTLAlign" val="l"/>
                      <dgm:param type="stBulletLvl" val="1"/>
                    </dgm:alg>
                  </dgm:if>
                  <dgm:else name="Name211">
                    <dgm:alg type="tx">
                      <dgm:param type="parTxLTRAlign" val="l"/>
                      <dgm:param type="parTxRTLAlign" val="l"/>
                    </dgm:alg>
                  </dgm:else>
                </dgm:choose>
              </dgm:if>
              <dgm:else name="Name212">
                <dgm:choose name="Name213">
                  <dgm:if name="Name214" axis="ch" ptType="node" func="cnt" op="gte" val="2">
                    <dgm:alg type="tx">
                      <dgm:param type="parTxLTRAlign" val="r"/>
                      <dgm:param type="parTxRTLAlign" val="r"/>
                      <dgm:param type="shpTxLTRAlignCh" val="r"/>
                      <dgm:param type="shpTxRTLAlignCh" val="r"/>
                      <dgm:param type="stBulletLvl" val="1"/>
                    </dgm:alg>
                  </dgm:if>
                  <dgm:else name="Name215">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216"/>
      </dgm:choose>
    </dgm:forEach>
    <dgm:forEach name="Name217" axis="ch" ptType="sibTrans" hideLastTrans="0" st="6" cnt="1">
      <dgm:layoutNode name="picture6">
        <dgm:alg type="sp"/>
        <dgm:shape xmlns:r="http://schemas.openxmlformats.org/officeDocument/2006/relationships" r:blip="">
          <dgm:adjLst/>
        </dgm:shape>
        <dgm:presOf/>
        <dgm:constrLst/>
        <dgm:forEach name="Name218" ref="imageRepeat"/>
      </dgm:layoutNode>
    </dgm:forEach>
    <dgm:forEach name="Name219" axis="ch" ptType="node" st="7" cnt="1">
      <dgm:layoutNode name="parTx7">
        <dgm:choose name="Name220">
          <dgm:if name="Name221" func="var" arg="dir" op="equ" val="norm">
            <dgm:alg type="tx">
              <dgm:param type="parTxLTRAlign" val="l"/>
              <dgm:param type="parTxRTLAlign" val="r"/>
            </dgm:alg>
          </dgm:if>
          <dgm:else name="Name222">
            <dgm:alg type="tx">
              <dgm:param type="parTxLTRAlign" val="r"/>
              <dgm:param type="parTxRTLAlign" val="l"/>
            </dgm:alg>
          </dgm:else>
        </dgm:choose>
        <dgm:shape xmlns:r="http://schemas.openxmlformats.org/officeDocument/2006/relationships" type="roundRect" r:blip="">
          <dgm:adjLst/>
        </dgm:shape>
        <dgm:presOf axis="self" ptType="node"/>
        <dgm:choose name="Name223">
          <dgm:if name="Name224" func="var" arg="dir" op="equ" val="norm">
            <dgm:constrLst>
              <dgm:constr type="lMarg" refType="w" fact="0.6"/>
              <dgm:constr type="rMarg" refType="primFontSz" fact="0.3"/>
              <dgm:constr type="tMarg" refType="primFontSz" fact="0.3"/>
              <dgm:constr type="bMarg" refType="primFontSz" fact="0.3"/>
            </dgm:constrLst>
          </dgm:if>
          <dgm:else name="Name225">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226">
        <dgm:if name="Name227" axis="ch" ptType="node" func="cnt" op="gte" val="1">
          <dgm:layoutNode name="desTx7" styleLbl="revTx">
            <dgm:varLst>
              <dgm:bulletEnabled val="1"/>
            </dgm:varLst>
            <dgm:choose name="Name228">
              <dgm:if name="Name229" func="var" arg="dir" op="equ" val="norm">
                <dgm:choose name="Name230">
                  <dgm:if name="Name231" axis="ch" ptType="node" func="cnt" op="gte" val="2">
                    <dgm:alg type="tx">
                      <dgm:param type="parTxLTRAlign" val="l"/>
                      <dgm:param type="parTxRTLAlign" val="l"/>
                      <dgm:param type="stBulletLvl" val="1"/>
                    </dgm:alg>
                  </dgm:if>
                  <dgm:else name="Name232">
                    <dgm:alg type="tx">
                      <dgm:param type="parTxLTRAlign" val="l"/>
                      <dgm:param type="parTxRTLAlign" val="l"/>
                    </dgm:alg>
                  </dgm:else>
                </dgm:choose>
              </dgm:if>
              <dgm:else name="Name233">
                <dgm:choose name="Name234">
                  <dgm:if name="Name235" axis="ch" ptType="node" func="cnt" op="gte" val="2">
                    <dgm:alg type="tx">
                      <dgm:param type="parTxLTRAlign" val="r"/>
                      <dgm:param type="parTxRTLAlign" val="r"/>
                      <dgm:param type="shpTxLTRAlignCh" val="r"/>
                      <dgm:param type="shpTxRTLAlignCh" val="r"/>
                      <dgm:param type="stBulletLvl" val="1"/>
                    </dgm:alg>
                  </dgm:if>
                  <dgm:else name="Name236">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237"/>
      </dgm:choose>
    </dgm:forEach>
    <dgm:forEach name="Name238" axis="ch" ptType="sibTrans" hideLastTrans="0" st="7" cnt="1">
      <dgm:layoutNode name="picture7">
        <dgm:alg type="sp"/>
        <dgm:shape xmlns:r="http://schemas.openxmlformats.org/officeDocument/2006/relationships" r:blip="">
          <dgm:adjLst/>
        </dgm:shape>
        <dgm:presOf/>
        <dgm:constrLst/>
        <dgm:forEach name="Name239" ref="imageRepeat"/>
      </dgm:layoutNode>
    </dgm:forEach>
  </dgm:layoutNode>
</dgm:layoutDef>
</file>

<file path=ppt/diagrams/layout10.xml><?xml version="1.0" encoding="utf-8"?>
<dgm:layoutDef xmlns:dgm="http://schemas.openxmlformats.org/drawingml/2006/diagram" xmlns:a="http://schemas.openxmlformats.org/drawingml/2006/main" uniqueId="urn:microsoft.com/office/officeart/2005/8/layout/arrow6">
  <dgm:title val=""/>
  <dgm:desc val=""/>
  <dgm:catLst>
    <dgm:cat type="relationship" pri="4000"/>
    <dgm:cat type="process" pri="29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Lst>
      <dgm:cxnLst>
        <dgm:cxn modelId="3" srcId="0" destId="1" srcOrd="0" destOrd="0"/>
        <dgm:cxn modelId="4" srcId="0" destId="2" srcOrd="1" destOrd="0"/>
      </dgm:cxnLst>
      <dgm:bg/>
      <dgm:whole/>
    </dgm:dataModel>
  </dgm:clrData>
  <dgm:layoutNode name="compositeShape">
    <dgm:varLst>
      <dgm:chMax val="2"/>
      <dgm:dir/>
      <dgm:resizeHandles val="exact"/>
    </dgm:varLst>
    <dgm:alg type="composite">
      <dgm:param type="horzAlign" val="ctr"/>
      <dgm:param type="vertAlign" val="mid"/>
      <dgm:param type="ar" val="2.5"/>
    </dgm:alg>
    <dgm:shape xmlns:r="http://schemas.openxmlformats.org/officeDocument/2006/relationships" r:blip="">
      <dgm:adjLst/>
    </dgm:shape>
    <dgm:presOf/>
    <dgm:constrLst>
      <dgm:constr type="primFontSz" for="des" ptType="node" op="equ"/>
      <dgm:constr type="w" for="ch" forName="ribbon" refType="h" refFor="ch" refForName="ribbon" fact="2.5"/>
      <dgm:constr type="h" for="ch" forName="leftArrowText" refType="h" fact="0.49"/>
      <dgm:constr type="ctrY" for="ch" forName="leftArrowText" refType="ctrY" refFor="ch" refForName="ribbon"/>
      <dgm:constr type="ctrYOff" for="ch" forName="leftArrowText" refType="h" refFor="ch" refForName="ribbon" fact="-0.08"/>
      <dgm:constr type="l" for="ch" forName="leftArrowText" refType="w" refFor="ch" refForName="ribbon" fact="0.12"/>
      <dgm:constr type="r" for="ch" forName="leftArrowText" refType="w" refFor="ch" refForName="ribbon" fact="0.45"/>
      <dgm:constr type="h" for="ch" forName="rightArrowText" refType="h" fact="0.49"/>
      <dgm:constr type="ctrY" for="ch" forName="rightArrowText" refType="ctrY" refFor="ch" refForName="ribbon"/>
      <dgm:constr type="ctrYOff" for="ch" forName="rightArrowText" refType="h" refFor="ch" refForName="ribbon" fact="0.08"/>
      <dgm:constr type="l" for="ch" forName="rightArrowText" refType="w" refFor="ch" refForName="ribbon" fact="0.5"/>
      <dgm:constr type="r" for="ch" forName="rightArrowText" refType="w" refFor="ch" refForName="ribbon" fact="0.89"/>
    </dgm:constrLst>
    <dgm:ruleLst/>
    <dgm:choose name="Name0">
      <dgm:if name="Name1" axis="ch" ptType="node" func="cnt" op="gte" val="1">
        <dgm:layoutNode name="ribbon" styleLbl="node1">
          <dgm:alg type="sp"/>
          <dgm:shape xmlns:r="http://schemas.openxmlformats.org/officeDocument/2006/relationships" type="leftRightRibbon" r:blip="">
            <dgm:adjLst/>
          </dgm:shape>
          <dgm:presOf/>
          <dgm:constrLst/>
          <dgm:ruleLst/>
        </dgm:layoutNode>
        <dgm:layoutNode name="leftArrowText" styleLbl="node1">
          <dgm:varLst>
            <dgm:chMax val="0"/>
            <dgm:bulletEnabled val="1"/>
          </dgm:varLst>
          <dgm:alg type="tx">
            <dgm:param type="txAnchorVertCh" val="mid"/>
          </dgm:alg>
          <dgm:shape xmlns:r="http://schemas.openxmlformats.org/officeDocument/2006/relationships" type="rect" r:blip="" hideGeom="1">
            <dgm:adjLst/>
          </dgm:shape>
          <dgm:choose name="Name2">
            <dgm:if name="Name3" func="var" arg="dir" op="equ" val="norm">
              <dgm:presOf axis="ch desOrSelf" ptType="node node" st="1 1" cnt="1 0"/>
            </dgm:if>
            <dgm:else name="Name4">
              <dgm:presOf axis="ch desOrSelf" ptType="node node" st="2 1" cnt="1 0"/>
            </dgm:else>
          </dgm:choose>
          <dgm:constrLst>
            <dgm:constr type="primFontSz" val="65"/>
            <dgm:constr type="tMarg" refType="primFontSz" fact="0.28"/>
            <dgm:constr type="lMarg"/>
            <dgm:constr type="bMarg" refType="primFontSz" fact="0.3"/>
            <dgm:constr type="rMarg"/>
          </dgm:constrLst>
          <dgm:ruleLst>
            <dgm:rule type="primFontSz" val="5" fact="NaN" max="NaN"/>
          </dgm:ruleLst>
        </dgm:layoutNode>
        <dgm:layoutNode name="rightArrowText" styleLbl="node1">
          <dgm:varLst>
            <dgm:chMax val="0"/>
            <dgm:bulletEnabled val="1"/>
          </dgm:varLst>
          <dgm:alg type="tx">
            <dgm:param type="txAnchorVertCh" val="mid"/>
          </dgm:alg>
          <dgm:shape xmlns:r="http://schemas.openxmlformats.org/officeDocument/2006/relationships" type="rect" r:blip="" hideGeom="1">
            <dgm:adjLst/>
          </dgm:shape>
          <dgm:choose name="Name5">
            <dgm:if name="Name6" func="var" arg="dir" op="equ" val="norm">
              <dgm:presOf axis="ch desOrSelf" ptType="node node" st="2 1" cnt="1 0"/>
            </dgm:if>
            <dgm:else name="Name7">
              <dgm:presOf axis="ch desOrSelf" ptType="node node" st="1 1" cnt="1 0"/>
            </dgm:else>
          </dgm:choose>
          <dgm:constrLst>
            <dgm:constr type="primFontSz" val="65"/>
            <dgm:constr type="tMarg" refType="primFontSz" fact="0.28"/>
            <dgm:constr type="lMarg"/>
            <dgm:constr type="bMarg" refType="primFontSz" fact="0.3"/>
            <dgm:constr type="rMarg"/>
          </dgm:constrLst>
          <dgm:ruleLst>
            <dgm:rule type="primFontSz" val="5" fact="NaN" max="NaN"/>
          </dgm:ruleLst>
        </dgm:layoutNode>
      </dgm:if>
      <dgm:else name="Name8"/>
    </dgm:choose>
  </dgm:layoutNode>
</dgm:layoutDef>
</file>

<file path=ppt/diagrams/layout1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12.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13.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layout15.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05/8/layout/equation1">
  <dgm:title val=""/>
  <dgm:desc val=""/>
  <dgm:catLst>
    <dgm:cat type="relationship" pri="17000"/>
    <dgm:cat type="process"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choose name="Name0">
      <dgm:if name="Name1" func="var" arg="dir" op="equ" val="norm">
        <dgm:alg type="lin">
          <dgm:param type="fallback" val="2D"/>
        </dgm:alg>
      </dgm:if>
      <dgm:else name="Name2">
        <dgm:alg type="lin">
          <dgm:param type="linDir" val="fromR"/>
          <dgm:param type="fallback" val="2D"/>
        </dgm:alg>
      </dgm:else>
    </dgm:choose>
    <dgm:shape xmlns:r="http://schemas.openxmlformats.org/officeDocument/2006/relationships" r:blip="">
      <dgm:adjLst/>
    </dgm:shape>
    <dgm:presOf/>
    <dgm:constrLst>
      <dgm:constr type="w" for="ch" ptType="node" refType="w"/>
      <dgm:constr type="w" for="ch" ptType="sibTrans" refType="w" refFor="ch" refPtType="node" fact="0.58"/>
      <dgm:constr type="primFontSz" for="ch" ptType="node" op="equ" val="65"/>
      <dgm:constr type="primFontSz" for="ch" ptType="sibTrans" op="equ" val="55"/>
      <dgm:constr type="primFontSz" for="ch" ptType="sibTrans" refType="primFontSz" refFor="ch" refPtType="node" op="lte" fact="0.8"/>
      <dgm:constr type="w" for="ch" forName="spacerL" refType="w" refFor="ch" refPtType="sibTrans" fact="0.14"/>
      <dgm:constr type="w" for="ch" forName="spacerR" refType="w" refFor="ch" refPtType="sibTrans" fact="0.14"/>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sibTransForEach" axis="followSib" ptType="sibTrans" cnt="1">
        <dgm:layoutNode name="spacerL">
          <dgm:alg type="sp"/>
          <dgm:shape xmlns:r="http://schemas.openxmlformats.org/officeDocument/2006/relationships" r:blip="">
            <dgm:adjLst/>
          </dgm:shape>
          <dgm:presOf/>
          <dgm:constrLst/>
          <dgm:ruleLst/>
        </dgm:layoutNode>
        <dgm:layoutNode name="sibTrans">
          <dgm:alg type="tx"/>
          <dgm:choose name="Name3">
            <dgm:if name="Name4" axis="followSib" ptType="sibTrans" func="cnt" op="equ" val="0">
              <dgm:shape xmlns:r="http://schemas.openxmlformats.org/officeDocument/2006/relationships" type="mathEqual" r:blip="">
                <dgm:adjLst/>
              </dgm:shape>
            </dgm:if>
            <dgm:else name="Name5">
              <dgm:shape xmlns:r="http://schemas.openxmlformats.org/officeDocument/2006/relationships" type="mathPlus" r:blip="">
                <dgm:adjLst/>
              </dgm:shape>
            </dgm:else>
          </dgm:choose>
          <dgm:presOf axis="self"/>
          <dgm:constrLst>
            <dgm:constr type="h" refType="w"/>
            <dgm:constr type="lMarg"/>
            <dgm:constr type="rMarg"/>
            <dgm:constr type="tMarg"/>
            <dgm:constr type="bMarg"/>
          </dgm:constrLst>
          <dgm:ruleLst>
            <dgm:rule type="primFontSz" val="5" fact="NaN" max="NaN"/>
          </dgm:ruleLst>
        </dgm:layoutNode>
        <dgm:layoutNode name="spacerR">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charset="0"/>
                <a:cs typeface="+mn-cs"/>
              </a:defRPr>
            </a:lvl1pPr>
          </a:lstStyle>
          <a:p>
            <a:pPr>
              <a:defRPr/>
            </a:pPr>
            <a:endParaRPr lang="pt-BR"/>
          </a:p>
        </p:txBody>
      </p:sp>
      <p:sp>
        <p:nvSpPr>
          <p:cNvPr id="3" name="Espaço Reservado para Data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atin typeface="Arial" charset="0"/>
                <a:cs typeface="+mn-cs"/>
              </a:defRPr>
            </a:lvl1pPr>
          </a:lstStyle>
          <a:p>
            <a:pPr>
              <a:defRPr/>
            </a:pPr>
            <a:fld id="{09D3BAD1-04B5-4EEE-A8EB-0A8F5F6AB81D}" type="datetimeFigureOut">
              <a:rPr lang="pt-BR"/>
              <a:pPr>
                <a:defRPr/>
              </a:pPr>
              <a:t>07/08/2023</a:t>
            </a:fld>
            <a:endParaRPr lang="pt-BR" dirty="0"/>
          </a:p>
        </p:txBody>
      </p:sp>
      <p:sp>
        <p:nvSpPr>
          <p:cNvPr id="4" name="Espaço Reservado para Rodapé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atin typeface="Arial" charset="0"/>
                <a:cs typeface="+mn-cs"/>
              </a:defRPr>
            </a:lvl1pPr>
          </a:lstStyle>
          <a:p>
            <a:pPr>
              <a:defRPr/>
            </a:pPr>
            <a:endParaRPr lang="pt-BR"/>
          </a:p>
        </p:txBody>
      </p:sp>
      <p:sp>
        <p:nvSpPr>
          <p:cNvPr id="5" name="Espaço Reservado para Número de Slide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6D25ECD6-F5DB-4F3E-9689-E133323AC37E}" type="slidenum">
              <a:rPr lang="pt-BR" altLang="pt-BR"/>
              <a:pPr/>
              <a:t>‹nº›</a:t>
            </a:fld>
            <a:endParaRPr lang="pt-BR" altLang="pt-BR"/>
          </a:p>
        </p:txBody>
      </p:sp>
    </p:spTree>
    <p:extLst>
      <p:ext uri="{BB962C8B-B14F-4D97-AF65-F5344CB8AC3E}">
        <p14:creationId xmlns:p14="http://schemas.microsoft.com/office/powerpoint/2010/main" val="328972620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cs typeface="+mn-cs"/>
              </a:defRPr>
            </a:lvl1pPr>
          </a:lstStyle>
          <a:p>
            <a:pPr>
              <a:defRPr/>
            </a:pPr>
            <a:endParaRPr lang="pt-BR"/>
          </a:p>
        </p:txBody>
      </p:sp>
      <p:sp>
        <p:nvSpPr>
          <p:cNvPr id="3" name="Espaço Reservado para Data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cs typeface="+mn-cs"/>
              </a:defRPr>
            </a:lvl1pPr>
          </a:lstStyle>
          <a:p>
            <a:pPr>
              <a:defRPr/>
            </a:pPr>
            <a:fld id="{555B27D2-8001-409F-9786-9B08DAA3F560}" type="datetimeFigureOut">
              <a:rPr lang="pt-BR"/>
              <a:pPr>
                <a:defRPr/>
              </a:pPr>
              <a:t>06/08/2023</a:t>
            </a:fld>
            <a:endParaRPr lang="pt-BR" dirty="0"/>
          </a:p>
        </p:txBody>
      </p:sp>
      <p:sp>
        <p:nvSpPr>
          <p:cNvPr id="4" name="Espaço Reservado para Imagem de Slide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pt-BR" noProof="0" dirty="0"/>
          </a:p>
        </p:txBody>
      </p:sp>
      <p:sp>
        <p:nvSpPr>
          <p:cNvPr id="5" name="Espaço Reservado para Anotações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pt-BR" noProof="0"/>
              <a:t>Clique para editar os estilos do texto mestre</a:t>
            </a:r>
          </a:p>
          <a:p>
            <a:pPr lvl="1"/>
            <a:r>
              <a:rPr lang="pt-BR" noProof="0"/>
              <a:t>Segundo nível</a:t>
            </a:r>
          </a:p>
          <a:p>
            <a:pPr lvl="2"/>
            <a:r>
              <a:rPr lang="pt-BR" noProof="0"/>
              <a:t>Terceiro nível</a:t>
            </a:r>
          </a:p>
          <a:p>
            <a:pPr lvl="3"/>
            <a:r>
              <a:rPr lang="pt-BR" noProof="0"/>
              <a:t>Quarto nível</a:t>
            </a:r>
          </a:p>
          <a:p>
            <a:pPr lvl="4"/>
            <a:r>
              <a:rPr lang="pt-BR" noProof="0"/>
              <a:t>Quinto nível</a:t>
            </a:r>
          </a:p>
        </p:txBody>
      </p:sp>
      <p:sp>
        <p:nvSpPr>
          <p:cNvPr id="6" name="Espaço Reservado para Rodapé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cs typeface="+mn-cs"/>
              </a:defRPr>
            </a:lvl1pPr>
          </a:lstStyle>
          <a:p>
            <a:pPr>
              <a:defRPr/>
            </a:pPr>
            <a:endParaRPr lang="pt-BR"/>
          </a:p>
        </p:txBody>
      </p:sp>
      <p:sp>
        <p:nvSpPr>
          <p:cNvPr id="7" name="Espaço Reservado para Número de Slide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atin typeface="Calibri" panose="020F0502020204030204" pitchFamily="34" charset="0"/>
              </a:defRPr>
            </a:lvl1pPr>
          </a:lstStyle>
          <a:p>
            <a:fld id="{CAC094A0-DBFF-4992-80E8-A859C9DC321E}" type="slidenum">
              <a:rPr lang="pt-BR" altLang="pt-BR"/>
              <a:pPr/>
              <a:t>‹nº›</a:t>
            </a:fld>
            <a:endParaRPr lang="pt-BR" altLang="pt-BR"/>
          </a:p>
        </p:txBody>
      </p:sp>
    </p:spTree>
    <p:extLst>
      <p:ext uri="{BB962C8B-B14F-4D97-AF65-F5344CB8AC3E}">
        <p14:creationId xmlns:p14="http://schemas.microsoft.com/office/powerpoint/2010/main" val="253407557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800" kern="1200">
        <a:solidFill>
          <a:schemeClr val="tx1"/>
        </a:solidFill>
        <a:latin typeface="+mn-lt"/>
        <a:ea typeface="+mn-ea"/>
        <a:cs typeface="+mn-cs"/>
      </a:defRPr>
    </a:lvl1pPr>
    <a:lvl2pPr marL="685619" algn="l" rtl="0" eaLnBrk="0" fontAlgn="base" hangingPunct="0">
      <a:spcBef>
        <a:spcPct val="30000"/>
      </a:spcBef>
      <a:spcAft>
        <a:spcPct val="0"/>
      </a:spcAft>
      <a:defRPr sz="1800" kern="1200">
        <a:solidFill>
          <a:schemeClr val="tx1"/>
        </a:solidFill>
        <a:latin typeface="+mn-lt"/>
        <a:ea typeface="+mn-ea"/>
        <a:cs typeface="+mn-cs"/>
      </a:defRPr>
    </a:lvl2pPr>
    <a:lvl3pPr marL="1371239" algn="l" rtl="0" eaLnBrk="0" fontAlgn="base" hangingPunct="0">
      <a:spcBef>
        <a:spcPct val="30000"/>
      </a:spcBef>
      <a:spcAft>
        <a:spcPct val="0"/>
      </a:spcAft>
      <a:defRPr sz="1800" kern="1200">
        <a:solidFill>
          <a:schemeClr val="tx1"/>
        </a:solidFill>
        <a:latin typeface="+mn-lt"/>
        <a:ea typeface="+mn-ea"/>
        <a:cs typeface="+mn-cs"/>
      </a:defRPr>
    </a:lvl3pPr>
    <a:lvl4pPr marL="2056856" algn="l" rtl="0" eaLnBrk="0" fontAlgn="base" hangingPunct="0">
      <a:spcBef>
        <a:spcPct val="30000"/>
      </a:spcBef>
      <a:spcAft>
        <a:spcPct val="0"/>
      </a:spcAft>
      <a:defRPr sz="1800" kern="1200">
        <a:solidFill>
          <a:schemeClr val="tx1"/>
        </a:solidFill>
        <a:latin typeface="+mn-lt"/>
        <a:ea typeface="+mn-ea"/>
        <a:cs typeface="+mn-cs"/>
      </a:defRPr>
    </a:lvl4pPr>
    <a:lvl5pPr marL="2742473" algn="l" rtl="0" eaLnBrk="0" fontAlgn="base" hangingPunct="0">
      <a:spcBef>
        <a:spcPct val="30000"/>
      </a:spcBef>
      <a:spcAft>
        <a:spcPct val="0"/>
      </a:spcAft>
      <a:defRPr sz="1800" kern="1200">
        <a:solidFill>
          <a:schemeClr val="tx1"/>
        </a:solidFill>
        <a:latin typeface="+mn-lt"/>
        <a:ea typeface="+mn-ea"/>
        <a:cs typeface="+mn-cs"/>
      </a:defRPr>
    </a:lvl5pPr>
    <a:lvl6pPr marL="3428091" algn="l" defTabSz="1371239" rtl="0" eaLnBrk="1" latinLnBrk="0" hangingPunct="1">
      <a:defRPr sz="1800" kern="1200">
        <a:solidFill>
          <a:schemeClr val="tx1"/>
        </a:solidFill>
        <a:latin typeface="+mn-lt"/>
        <a:ea typeface="+mn-ea"/>
        <a:cs typeface="+mn-cs"/>
      </a:defRPr>
    </a:lvl6pPr>
    <a:lvl7pPr marL="4113710" algn="l" defTabSz="1371239" rtl="0" eaLnBrk="1" latinLnBrk="0" hangingPunct="1">
      <a:defRPr sz="1800" kern="1200">
        <a:solidFill>
          <a:schemeClr val="tx1"/>
        </a:solidFill>
        <a:latin typeface="+mn-lt"/>
        <a:ea typeface="+mn-ea"/>
        <a:cs typeface="+mn-cs"/>
      </a:defRPr>
    </a:lvl7pPr>
    <a:lvl8pPr marL="4799328" algn="l" defTabSz="1371239" rtl="0" eaLnBrk="1" latinLnBrk="0" hangingPunct="1">
      <a:defRPr sz="1800" kern="1200">
        <a:solidFill>
          <a:schemeClr val="tx1"/>
        </a:solidFill>
        <a:latin typeface="+mn-lt"/>
        <a:ea typeface="+mn-ea"/>
        <a:cs typeface="+mn-cs"/>
      </a:defRPr>
    </a:lvl8pPr>
    <a:lvl9pPr marL="5484947" algn="l" defTabSz="1371239" rtl="0" eaLnBrk="1" latinLnBrk="0" hangingPunct="1">
      <a:defRPr sz="18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slide" Target="../slides/slide29.xml"/><Relationship Id="rId2" Type="http://schemas.openxmlformats.org/officeDocument/2006/relationships/notesMaster" Target="../notesMasters/notesMaster1.xml"/><Relationship Id="rId1" Type="http://schemas.openxmlformats.org/officeDocument/2006/relationships/tags" Target="../tags/tag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slide" Target="../slides/slide52.xml"/><Relationship Id="rId2" Type="http://schemas.openxmlformats.org/officeDocument/2006/relationships/notesMaster" Target="../notesMasters/notesMaster1.xml"/><Relationship Id="rId1" Type="http://schemas.openxmlformats.org/officeDocument/2006/relationships/tags" Target="../tags/tag2.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1143000" y="685800"/>
            <a:ext cx="4572000" cy="3429000"/>
          </a:xfrm>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CAC094A0-DBFF-4992-80E8-A859C9DC321E}" type="slidenum">
              <a:rPr lang="pt-BR" altLang="pt-BR" smtClean="0"/>
              <a:pPr/>
              <a:t>2</a:t>
            </a:fld>
            <a:endParaRPr lang="pt-BR" altLang="pt-BR"/>
          </a:p>
        </p:txBody>
      </p:sp>
    </p:spTree>
    <p:extLst>
      <p:ext uri="{BB962C8B-B14F-4D97-AF65-F5344CB8AC3E}">
        <p14:creationId xmlns:p14="http://schemas.microsoft.com/office/powerpoint/2010/main" val="14487418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Espaço Reservado para Imagem de Slide 1"/>
          <p:cNvSpPr>
            <a:spLocks noGrp="1" noRot="1" noChangeAspect="1" noTextEdit="1"/>
          </p:cNvSpPr>
          <p:nvPr>
            <p:ph type="sldImg"/>
          </p:nvPr>
        </p:nvSpPr>
        <p:spPr>
          <a:ln/>
        </p:spPr>
      </p:sp>
      <p:sp>
        <p:nvSpPr>
          <p:cNvPr id="40963" name="Espaço Reservado para Anotações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pt-BR" altLang="pt-BR">
              <a:cs typeface="Arial" panose="020B0604020202020204" pitchFamily="34" charset="0"/>
            </a:endParaRPr>
          </a:p>
        </p:txBody>
      </p:sp>
      <p:sp>
        <p:nvSpPr>
          <p:cNvPr id="40964" name="Espaço Reservado para Número de Slide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FA8F46E-910E-41EB-83B5-8739898656A0}" type="slidenum">
              <a:rPr kumimoji="0" lang="pt-BR" altLang="pt-BR" sz="12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19</a:t>
            </a:fld>
            <a:endParaRPr kumimoji="0" lang="pt-BR" altLang="pt-BR" sz="12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2070690586"/>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65CE4B5-7882-44D7-99CC-B26A05CCA244}" type="slidenum">
              <a:rPr kumimoji="0" lang="pt-BR" altLang="pt-BR" sz="12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143</a:t>
            </a:fld>
            <a:endParaRPr kumimoji="0" lang="pt-BR" altLang="pt-BR" sz="12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endParaRPr>
          </a:p>
        </p:txBody>
      </p:sp>
      <p:sp>
        <p:nvSpPr>
          <p:cNvPr id="231427" name="Rectangle 2"/>
          <p:cNvSpPr>
            <a:spLocks noGrp="1" noRot="1" noChangeAspect="1" noChangeArrowheads="1" noTextEdit="1"/>
          </p:cNvSpPr>
          <p:nvPr>
            <p:ph type="sldImg"/>
          </p:nvPr>
        </p:nvSpPr>
        <p:spPr>
          <a:xfrm>
            <a:off x="993775" y="730250"/>
            <a:ext cx="4868863" cy="3651250"/>
          </a:xfrm>
          <a:ln/>
        </p:spPr>
      </p:sp>
      <p:sp>
        <p:nvSpPr>
          <p:cNvPr id="2314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pt-BR">
              <a:cs typeface="Arial" panose="020B0604020202020204" pitchFamily="34" charset="0"/>
            </a:endParaRPr>
          </a:p>
        </p:txBody>
      </p:sp>
    </p:spTree>
    <p:extLst>
      <p:ext uri="{BB962C8B-B14F-4D97-AF65-F5344CB8AC3E}">
        <p14:creationId xmlns:p14="http://schemas.microsoft.com/office/powerpoint/2010/main" val="742652160"/>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82612C5-3D9A-49DA-B95A-5FE7FD816B04}" type="slidenum">
              <a:rPr kumimoji="0" lang="pt-BR" altLang="pt-BR" sz="12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144</a:t>
            </a:fld>
            <a:endParaRPr kumimoji="0" lang="pt-BR" altLang="pt-BR" sz="12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endParaRPr>
          </a:p>
        </p:txBody>
      </p:sp>
      <p:sp>
        <p:nvSpPr>
          <p:cNvPr id="237571" name="Rectangle 2"/>
          <p:cNvSpPr>
            <a:spLocks noGrp="1" noRot="1" noChangeAspect="1" noChangeArrowheads="1" noTextEdit="1"/>
          </p:cNvSpPr>
          <p:nvPr>
            <p:ph type="sldImg"/>
          </p:nvPr>
        </p:nvSpPr>
        <p:spPr>
          <a:xfrm>
            <a:off x="993775" y="730250"/>
            <a:ext cx="4868863" cy="3651250"/>
          </a:xfrm>
          <a:ln/>
        </p:spPr>
      </p:sp>
      <p:sp>
        <p:nvSpPr>
          <p:cNvPr id="2375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pt-BR">
              <a:cs typeface="Arial" panose="020B0604020202020204" pitchFamily="34" charset="0"/>
            </a:endParaRPr>
          </a:p>
        </p:txBody>
      </p:sp>
    </p:spTree>
    <p:extLst>
      <p:ext uri="{BB962C8B-B14F-4D97-AF65-F5344CB8AC3E}">
        <p14:creationId xmlns:p14="http://schemas.microsoft.com/office/powerpoint/2010/main" val="336700964"/>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2CC44C06-471C-492A-BB9B-FD7D0A477D21}" type="slidenum">
              <a:rPr kumimoji="0" lang="pt-BR" altLang="pt-BR" sz="12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145</a:t>
            </a:fld>
            <a:endParaRPr kumimoji="0" lang="pt-BR" altLang="pt-BR" sz="12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endParaRPr>
          </a:p>
        </p:txBody>
      </p:sp>
      <p:sp>
        <p:nvSpPr>
          <p:cNvPr id="239619" name="Rectangle 2"/>
          <p:cNvSpPr>
            <a:spLocks noGrp="1" noRot="1" noChangeAspect="1" noChangeArrowheads="1" noTextEdit="1"/>
          </p:cNvSpPr>
          <p:nvPr>
            <p:ph type="sldImg"/>
          </p:nvPr>
        </p:nvSpPr>
        <p:spPr>
          <a:xfrm>
            <a:off x="993775" y="730250"/>
            <a:ext cx="4868863" cy="3651250"/>
          </a:xfrm>
          <a:ln/>
        </p:spPr>
      </p:sp>
      <p:sp>
        <p:nvSpPr>
          <p:cNvPr id="2396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pt-BR">
              <a:cs typeface="Arial" panose="020B0604020202020204" pitchFamily="34" charset="0"/>
            </a:endParaRPr>
          </a:p>
        </p:txBody>
      </p:sp>
    </p:spTree>
    <p:extLst>
      <p:ext uri="{BB962C8B-B14F-4D97-AF65-F5344CB8AC3E}">
        <p14:creationId xmlns:p14="http://schemas.microsoft.com/office/powerpoint/2010/main" val="4129363264"/>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5502BA00-532A-4AA5-84A7-FF2FD09E0DBC}" type="slidenum">
              <a:rPr kumimoji="0" lang="pt-BR" altLang="pt-BR" sz="12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146</a:t>
            </a:fld>
            <a:endParaRPr kumimoji="0" lang="pt-BR" altLang="pt-BR" sz="12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endParaRPr>
          </a:p>
        </p:txBody>
      </p:sp>
      <p:sp>
        <p:nvSpPr>
          <p:cNvPr id="241667" name="Rectangle 2"/>
          <p:cNvSpPr>
            <a:spLocks noGrp="1" noRot="1" noChangeAspect="1" noChangeArrowheads="1" noTextEdit="1"/>
          </p:cNvSpPr>
          <p:nvPr>
            <p:ph type="sldImg"/>
          </p:nvPr>
        </p:nvSpPr>
        <p:spPr>
          <a:xfrm>
            <a:off x="993775" y="730250"/>
            <a:ext cx="4868863" cy="3651250"/>
          </a:xfrm>
          <a:ln/>
        </p:spPr>
      </p:sp>
      <p:sp>
        <p:nvSpPr>
          <p:cNvPr id="2416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pt-BR">
              <a:cs typeface="Arial" panose="020B0604020202020204" pitchFamily="34" charset="0"/>
            </a:endParaRPr>
          </a:p>
        </p:txBody>
      </p:sp>
    </p:spTree>
    <p:extLst>
      <p:ext uri="{BB962C8B-B14F-4D97-AF65-F5344CB8AC3E}">
        <p14:creationId xmlns:p14="http://schemas.microsoft.com/office/powerpoint/2010/main" val="202122270"/>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606CA095-3324-4A80-9BBD-C8365BA30225}" type="slidenum">
              <a:rPr kumimoji="0" lang="pt-BR" altLang="pt-BR" sz="12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153</a:t>
            </a:fld>
            <a:endParaRPr kumimoji="0" lang="pt-BR" altLang="pt-BR" sz="12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endParaRPr>
          </a:p>
        </p:txBody>
      </p:sp>
      <p:sp>
        <p:nvSpPr>
          <p:cNvPr id="245763" name="Rectangle 2"/>
          <p:cNvSpPr>
            <a:spLocks noGrp="1" noRot="1" noChangeAspect="1" noChangeArrowheads="1" noTextEdit="1"/>
          </p:cNvSpPr>
          <p:nvPr>
            <p:ph type="sldImg"/>
          </p:nvPr>
        </p:nvSpPr>
        <p:spPr>
          <a:ln/>
        </p:spPr>
      </p:sp>
      <p:sp>
        <p:nvSpPr>
          <p:cNvPr id="2457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pt-BR">
              <a:cs typeface="Arial" panose="020B0604020202020204" pitchFamily="34" charset="0"/>
            </a:endParaRPr>
          </a:p>
        </p:txBody>
      </p:sp>
    </p:spTree>
    <p:extLst>
      <p:ext uri="{BB962C8B-B14F-4D97-AF65-F5344CB8AC3E}">
        <p14:creationId xmlns:p14="http://schemas.microsoft.com/office/powerpoint/2010/main" val="34614188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Espaço Reservado para Imagem de Slide 1"/>
          <p:cNvSpPr>
            <a:spLocks noGrp="1" noRot="1" noChangeAspect="1" noTextEdit="1"/>
          </p:cNvSpPr>
          <p:nvPr>
            <p:ph type="sldImg"/>
          </p:nvPr>
        </p:nvSpPr>
        <p:spPr>
          <a:ln/>
        </p:spPr>
      </p:sp>
      <p:sp>
        <p:nvSpPr>
          <p:cNvPr id="43011" name="Espaço Reservado para Anotações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pt-BR" altLang="pt-BR">
                <a:cs typeface="Arial" panose="020B0604020202020204" pitchFamily="34" charset="0"/>
              </a:rPr>
              <a:t>(D) CONCEITOS</a:t>
            </a:r>
          </a:p>
          <a:p>
            <a:endParaRPr lang="pt-BR" altLang="pt-BR">
              <a:cs typeface="Arial" panose="020B0604020202020204" pitchFamily="34" charset="0"/>
            </a:endParaRPr>
          </a:p>
        </p:txBody>
      </p:sp>
      <p:sp>
        <p:nvSpPr>
          <p:cNvPr id="43012" name="Espaço Reservado para Número de Slide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ED7B7A2-7405-4D42-A35D-73074E96E7E2}" type="slidenum">
              <a:rPr kumimoji="0" lang="pt-BR" altLang="pt-BR" sz="12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20</a:t>
            </a:fld>
            <a:endParaRPr kumimoji="0" lang="pt-BR" altLang="pt-BR" sz="12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22792712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CAC094A0-DBFF-4992-80E8-A859C9DC321E}" type="slidenum">
              <a:rPr lang="pt-BR" altLang="pt-BR" smtClean="0"/>
              <a:pPr/>
              <a:t>22</a:t>
            </a:fld>
            <a:endParaRPr lang="pt-BR" altLang="pt-BR"/>
          </a:p>
        </p:txBody>
      </p:sp>
    </p:spTree>
    <p:extLst>
      <p:ext uri="{BB962C8B-B14F-4D97-AF65-F5344CB8AC3E}">
        <p14:creationId xmlns:p14="http://schemas.microsoft.com/office/powerpoint/2010/main" val="22108954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7"/>
          <p:cNvSpPr>
            <a:spLocks noGrp="1" noChangeArrowheads="1"/>
          </p:cNvSpPr>
          <p:nvPr>
            <p:ph type="sldNum" sz="quarter" idx="5"/>
          </p:nvPr>
        </p:nvSpPr>
        <p:spPr>
          <a:noFill/>
        </p:spPr>
        <p:txBody>
          <a:bodyPr/>
          <a:lstStyle/>
          <a:p>
            <a:fld id="{1C34E7DB-4241-4997-8077-C51E0430416B}" type="slidenum">
              <a:rPr lang="pt-BR" smtClean="0">
                <a:cs typeface="Arial" charset="0"/>
              </a:rPr>
              <a:pPr/>
              <a:t>23</a:t>
            </a:fld>
            <a:endParaRPr lang="pt-BR">
              <a:cs typeface="Arial" charset="0"/>
            </a:endParaRPr>
          </a:p>
        </p:txBody>
      </p:sp>
      <p:sp>
        <p:nvSpPr>
          <p:cNvPr id="134147" name="Rectangle 2"/>
          <p:cNvSpPr>
            <a:spLocks noGrp="1" noRot="1" noChangeAspect="1" noChangeArrowheads="1" noTextEdit="1"/>
          </p:cNvSpPr>
          <p:nvPr>
            <p:ph type="sldImg"/>
          </p:nvPr>
        </p:nvSpPr>
        <p:spPr>
          <a:ln/>
        </p:spPr>
      </p:sp>
      <p:sp>
        <p:nvSpPr>
          <p:cNvPr id="134148" name="Rectangle 3"/>
          <p:cNvSpPr>
            <a:spLocks noGrp="1" noChangeArrowheads="1"/>
          </p:cNvSpPr>
          <p:nvPr>
            <p:ph type="body" idx="1"/>
          </p:nvPr>
        </p:nvSpPr>
        <p:spPr>
          <a:noFill/>
          <a:ln/>
        </p:spPr>
        <p:txBody>
          <a:bodyPr/>
          <a:lstStyle/>
          <a:p>
            <a:pPr eaLnBrk="1" hangingPunct="1"/>
            <a:endParaRPr lang="en-US">
              <a:cs typeface="Arial" charset="0"/>
            </a:endParaRPr>
          </a:p>
        </p:txBody>
      </p:sp>
      <p:sp>
        <p:nvSpPr>
          <p:cNvPr id="2" name="Espaço Reservado para Rodapé 1">
            <a:extLst>
              <a:ext uri="{FF2B5EF4-FFF2-40B4-BE49-F238E27FC236}">
                <a16:creationId xmlns:a16="http://schemas.microsoft.com/office/drawing/2014/main" id="{8CA3A898-C43E-4BBC-834A-F20DF82531B2}"/>
              </a:ext>
            </a:extLst>
          </p:cNvPr>
          <p:cNvSpPr>
            <a:spLocks noGrp="1"/>
          </p:cNvSpPr>
          <p:nvPr>
            <p:ph type="ftr" sz="quarter" idx="10"/>
          </p:nvPr>
        </p:nvSpPr>
        <p:spPr/>
        <p:txBody>
          <a:bodyPr/>
          <a:lstStyle/>
          <a:p>
            <a:pPr>
              <a:defRPr/>
            </a:pPr>
            <a:r>
              <a:rPr lang="en-US"/>
              <a:t>Gerenciemento de Cronograma</a:t>
            </a:r>
          </a:p>
        </p:txBody>
      </p:sp>
    </p:spTree>
    <p:extLst>
      <p:ext uri="{BB962C8B-B14F-4D97-AF65-F5344CB8AC3E}">
        <p14:creationId xmlns:p14="http://schemas.microsoft.com/office/powerpoint/2010/main" val="22112994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endParaRPr lang="pt-BR"/>
          </a:p>
        </p:txBody>
      </p:sp>
      <p:sp>
        <p:nvSpPr>
          <p:cNvPr id="4" name="Espaço Reservado para Número de Slide 3"/>
          <p:cNvSpPr>
            <a:spLocks noGrp="1"/>
          </p:cNvSpPr>
          <p:nvPr>
            <p:ph type="sldNum" sz="quarter" idx="10"/>
          </p:nvPr>
        </p:nvSpPr>
        <p:spPr/>
        <p:txBody>
          <a:bodyPr/>
          <a:lstStyle/>
          <a:p>
            <a:pPr defTabSz="889437">
              <a:defRPr/>
            </a:pPr>
            <a:fld id="{39005D61-D51A-48EC-B668-DDCDE7FE7D80}" type="slidenum">
              <a:rPr lang="pt-BR">
                <a:solidFill>
                  <a:srgbClr val="000000"/>
                </a:solidFill>
              </a:rPr>
              <a:pPr defTabSz="889437">
                <a:defRPr/>
              </a:pPr>
              <a:t>24</a:t>
            </a:fld>
            <a:endParaRPr lang="pt-BR">
              <a:solidFill>
                <a:srgbClr val="000000"/>
              </a:solidFill>
            </a:endParaRPr>
          </a:p>
        </p:txBody>
      </p:sp>
    </p:spTree>
    <p:extLst>
      <p:ext uri="{BB962C8B-B14F-4D97-AF65-F5344CB8AC3E}">
        <p14:creationId xmlns:p14="http://schemas.microsoft.com/office/powerpoint/2010/main" val="25932667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8FCDCB0-F704-40D9-A5C0-6CE07E13AA3D}" type="slidenum">
              <a:rPr kumimoji="0" lang="en-US" sz="1300" b="0" i="0" u="none" strike="noStrike" kern="1200" cap="none" spc="0" normalizeH="0" baseline="0" noProof="0" smtClean="0">
                <a:ln>
                  <a:noFill/>
                </a:ln>
                <a:solidFill>
                  <a:srgbClr val="000000"/>
                </a:solidFill>
                <a:effectLst/>
                <a:uLnTx/>
                <a:uFillTx/>
                <a:latin typeface="Times New Roman" pitchFamily="32"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28</a:t>
            </a:fld>
            <a:endParaRPr kumimoji="0" lang="en-US" sz="1300" b="0" i="0" u="none" strike="noStrike" kern="1200" cap="none" spc="0" normalizeH="0" baseline="0" noProof="0">
              <a:ln>
                <a:noFill/>
              </a:ln>
              <a:solidFill>
                <a:srgbClr val="000000"/>
              </a:solidFill>
              <a:effectLst/>
              <a:uLnTx/>
              <a:uFillTx/>
              <a:latin typeface="Times New Roman" pitchFamily="32" charset="0"/>
              <a:ea typeface="+mn-ea"/>
              <a:cs typeface="+mn-cs"/>
            </a:endParaRPr>
          </a:p>
        </p:txBody>
      </p:sp>
      <p:sp>
        <p:nvSpPr>
          <p:cNvPr id="102403" name="Rectangle 2"/>
          <p:cNvSpPr>
            <a:spLocks noGrp="1" noRot="1" noChangeAspect="1" noChangeArrowheads="1" noTextEdit="1"/>
          </p:cNvSpPr>
          <p:nvPr>
            <p:ph type="sldImg"/>
          </p:nvPr>
        </p:nvSpPr>
        <p:spPr>
          <a:ln/>
        </p:spPr>
      </p:sp>
      <p:sp>
        <p:nvSpPr>
          <p:cNvPr id="102404" name="Rectangle 3"/>
          <p:cNvSpPr>
            <a:spLocks noGrp="1" noChangeArrowheads="1"/>
          </p:cNvSpPr>
          <p:nvPr>
            <p:ph type="body" idx="1"/>
          </p:nvPr>
        </p:nvSpPr>
        <p:spPr>
          <a:xfrm>
            <a:off x="946574" y="4861441"/>
            <a:ext cx="5206153" cy="4605576"/>
          </a:xfrm>
          <a:noFill/>
          <a:ln/>
        </p:spPr>
        <p:txBody>
          <a:bodyPr/>
          <a:lstStyle/>
          <a:p>
            <a:pPr eaLnBrk="1" hangingPunct="1"/>
            <a:endParaRPr lang="en-US"/>
          </a:p>
        </p:txBody>
      </p:sp>
    </p:spTree>
    <p:extLst>
      <p:ext uri="{BB962C8B-B14F-4D97-AF65-F5344CB8AC3E}">
        <p14:creationId xmlns:p14="http://schemas.microsoft.com/office/powerpoint/2010/main" val="24467555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194" name="Slide Image Placeholder 1"/>
          <p:cNvSpPr>
            <a:spLocks noGrp="1" noRot="1" noChangeAspect="1" noTextEdit="1"/>
          </p:cNvSpPr>
          <p:nvPr>
            <p:ph type="sldImg"/>
          </p:nvPr>
        </p:nvSpPr>
        <p:spPr>
          <a:ln/>
        </p:spPr>
      </p:sp>
      <p:sp>
        <p:nvSpPr>
          <p:cNvPr id="264195" name="Notes Placeholder 2"/>
          <p:cNvSpPr>
            <a:spLocks noGrp="1"/>
          </p:cNvSpPr>
          <p:nvPr>
            <p:ph type="body" idx="1"/>
            <p:custDataLst>
              <p:tags r:id="rId1"/>
            </p:custDataLst>
          </p:nvPr>
        </p:nvSpPr>
        <p:spPr>
          <a:noFill/>
          <a:ln/>
        </p:spPr>
        <p:txBody>
          <a:bodyPr/>
          <a:lstStyle/>
          <a:p>
            <a:endParaRPr lang="en-US"/>
          </a:p>
        </p:txBody>
      </p:sp>
      <p:sp>
        <p:nvSpPr>
          <p:cNvPr id="264196" name="Slide Number Placeholder 3"/>
          <p:cNvSpPr txBox="1">
            <a:spLocks noGrp="1"/>
          </p:cNvSpPr>
          <p:nvPr/>
        </p:nvSpPr>
        <p:spPr bwMode="auto">
          <a:xfrm>
            <a:off x="5665147" y="7121244"/>
            <a:ext cx="4332931" cy="374281"/>
          </a:xfrm>
          <a:prstGeom prst="rect">
            <a:avLst/>
          </a:prstGeom>
          <a:noFill/>
          <a:ln w="9525">
            <a:noFill/>
            <a:miter lim="800000"/>
            <a:headEnd/>
            <a:tailEnd/>
          </a:ln>
        </p:spPr>
        <p:txBody>
          <a:bodyPr lIns="90932" tIns="45466" rIns="90932" bIns="45466" anchor="b"/>
          <a:lstStyle/>
          <a:p>
            <a:pPr algn="r" defTabSz="909828"/>
            <a:fld id="{02D7574E-C8EA-46C0-B339-B2940B1710AF}" type="slidenum">
              <a:rPr lang="en-US" sz="1200"/>
              <a:pPr algn="r" defTabSz="909828"/>
              <a:t>29</a:t>
            </a:fld>
            <a:endParaRPr lang="en-US" sz="1200" dirty="0"/>
          </a:p>
        </p:txBody>
      </p:sp>
    </p:spTree>
    <p:extLst>
      <p:ext uri="{BB962C8B-B14F-4D97-AF65-F5344CB8AC3E}">
        <p14:creationId xmlns:p14="http://schemas.microsoft.com/office/powerpoint/2010/main" val="11987523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Rectangle 7"/>
          <p:cNvSpPr>
            <a:spLocks noGrp="1" noChangeArrowheads="1"/>
          </p:cNvSpPr>
          <p:nvPr>
            <p:ph type="sldNum" sz="quarter" idx="5"/>
          </p:nvPr>
        </p:nvSpPr>
        <p:spPr>
          <a:noFill/>
        </p:spPr>
        <p:txBody>
          <a:bodyPr/>
          <a:lstStyle/>
          <a:p>
            <a:fld id="{53DDC84A-F00B-461C-AE46-D3F14104DDA4}" type="slidenum">
              <a:rPr lang="pt-BR" smtClean="0"/>
              <a:pPr/>
              <a:t>30</a:t>
            </a:fld>
            <a:endParaRPr lang="pt-BR"/>
          </a:p>
        </p:txBody>
      </p:sp>
      <p:sp>
        <p:nvSpPr>
          <p:cNvPr id="218115" name="Rectangle 2"/>
          <p:cNvSpPr>
            <a:spLocks noGrp="1" noRot="1" noChangeAspect="1" noChangeArrowheads="1" noTextEdit="1"/>
          </p:cNvSpPr>
          <p:nvPr>
            <p:ph type="sldImg"/>
          </p:nvPr>
        </p:nvSpPr>
        <p:spPr>
          <a:xfrm>
            <a:off x="946150" y="746125"/>
            <a:ext cx="4976813" cy="3733800"/>
          </a:xfrm>
          <a:ln/>
        </p:spPr>
      </p:sp>
      <p:sp>
        <p:nvSpPr>
          <p:cNvPr id="218116" name="Rectangle 3"/>
          <p:cNvSpPr>
            <a:spLocks noGrp="1" noChangeArrowheads="1"/>
          </p:cNvSpPr>
          <p:nvPr>
            <p:ph type="body" idx="1"/>
          </p:nvPr>
        </p:nvSpPr>
        <p:spPr>
          <a:xfrm>
            <a:off x="917261" y="4726756"/>
            <a:ext cx="5033006" cy="4482089"/>
          </a:xfrm>
          <a:noFill/>
          <a:ln/>
        </p:spPr>
        <p:txBody>
          <a:bodyPr/>
          <a:lstStyle/>
          <a:p>
            <a:pPr eaLnBrk="1" hangingPunct="1"/>
            <a:endParaRPr lang="en-US"/>
          </a:p>
        </p:txBody>
      </p:sp>
      <p:sp>
        <p:nvSpPr>
          <p:cNvPr id="2" name="Espaço Reservado para Rodapé 1">
            <a:extLst>
              <a:ext uri="{FF2B5EF4-FFF2-40B4-BE49-F238E27FC236}">
                <a16:creationId xmlns:a16="http://schemas.microsoft.com/office/drawing/2014/main" id="{2C94CCA1-9967-4F33-B3C7-0DC9DD5F24A8}"/>
              </a:ext>
            </a:extLst>
          </p:cNvPr>
          <p:cNvSpPr>
            <a:spLocks noGrp="1"/>
          </p:cNvSpPr>
          <p:nvPr>
            <p:ph type="ftr" sz="quarter" idx="10"/>
          </p:nvPr>
        </p:nvSpPr>
        <p:spPr/>
        <p:txBody>
          <a:bodyPr/>
          <a:lstStyle/>
          <a:p>
            <a:pPr>
              <a:defRPr/>
            </a:pPr>
            <a:r>
              <a:rPr lang="en-US"/>
              <a:t>Gerenciemento de Cronograma</a:t>
            </a:r>
          </a:p>
        </p:txBody>
      </p:sp>
    </p:spTree>
    <p:extLst>
      <p:ext uri="{BB962C8B-B14F-4D97-AF65-F5344CB8AC3E}">
        <p14:creationId xmlns:p14="http://schemas.microsoft.com/office/powerpoint/2010/main" val="32738329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0CF613F1-556E-4C8E-8C27-3F6683DD0C86}" type="slidenum">
              <a:rPr lang="en-US"/>
              <a:pPr>
                <a:defRPr/>
              </a:pPr>
              <a:t>31</a:t>
            </a:fld>
            <a:endParaRPr lang="en-US"/>
          </a:p>
        </p:txBody>
      </p:sp>
      <p:sp>
        <p:nvSpPr>
          <p:cNvPr id="206851" name="Rectangle 2"/>
          <p:cNvSpPr>
            <a:spLocks noGrp="1" noRot="1" noChangeAspect="1" noChangeArrowheads="1" noTextEdit="1"/>
          </p:cNvSpPr>
          <p:nvPr>
            <p:ph type="sldImg"/>
          </p:nvPr>
        </p:nvSpPr>
        <p:spPr bwMode="auto">
          <a:xfrm>
            <a:off x="936625" y="750888"/>
            <a:ext cx="4994275" cy="37465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6852" name="Rectangle 3"/>
          <p:cNvSpPr>
            <a:spLocks noGrp="1" noChangeArrowheads="1"/>
          </p:cNvSpPr>
          <p:nvPr>
            <p:ph type="body" idx="1"/>
          </p:nvPr>
        </p:nvSpPr>
        <p:spPr bwMode="auto">
          <a:xfrm>
            <a:off x="915261" y="4747073"/>
            <a:ext cx="5037004" cy="449747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p>
        </p:txBody>
      </p:sp>
      <p:sp>
        <p:nvSpPr>
          <p:cNvPr id="2" name="Espaço Reservado para Rodapé 1">
            <a:extLst>
              <a:ext uri="{FF2B5EF4-FFF2-40B4-BE49-F238E27FC236}">
                <a16:creationId xmlns:a16="http://schemas.microsoft.com/office/drawing/2014/main" id="{2FC5B168-D8D6-462E-87E1-B57D0F5159A9}"/>
              </a:ext>
            </a:extLst>
          </p:cNvPr>
          <p:cNvSpPr>
            <a:spLocks noGrp="1"/>
          </p:cNvSpPr>
          <p:nvPr>
            <p:ph type="ftr" sz="quarter" idx="10"/>
          </p:nvPr>
        </p:nvSpPr>
        <p:spPr/>
        <p:txBody>
          <a:bodyPr/>
          <a:lstStyle/>
          <a:p>
            <a:pPr>
              <a:defRPr/>
            </a:pPr>
            <a:r>
              <a:rPr lang="en-US"/>
              <a:t>Gerenciemento de Cronograma</a:t>
            </a:r>
          </a:p>
        </p:txBody>
      </p:sp>
    </p:spTree>
    <p:extLst>
      <p:ext uri="{BB962C8B-B14F-4D97-AF65-F5344CB8AC3E}">
        <p14:creationId xmlns:p14="http://schemas.microsoft.com/office/powerpoint/2010/main" val="236593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8F1664C8-FFA8-4723-B7CD-44D79C88D1D3}" type="slidenum">
              <a:rPr lang="en-US"/>
              <a:pPr>
                <a:defRPr/>
              </a:pPr>
              <a:t>32</a:t>
            </a:fld>
            <a:endParaRPr lang="en-US"/>
          </a:p>
        </p:txBody>
      </p:sp>
      <p:sp>
        <p:nvSpPr>
          <p:cNvPr id="209923" name="Rectangle 2"/>
          <p:cNvSpPr>
            <a:spLocks noGrp="1" noRot="1" noChangeAspect="1" noChangeArrowheads="1" noTextEdit="1"/>
          </p:cNvSpPr>
          <p:nvPr>
            <p:ph type="sldImg"/>
          </p:nvPr>
        </p:nvSpPr>
        <p:spPr bwMode="auto">
          <a:xfrm>
            <a:off x="936625" y="750888"/>
            <a:ext cx="4994275" cy="37465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9924" name="Rectangle 3"/>
          <p:cNvSpPr>
            <a:spLocks noGrp="1" noChangeArrowheads="1"/>
          </p:cNvSpPr>
          <p:nvPr>
            <p:ph type="body" idx="1"/>
          </p:nvPr>
        </p:nvSpPr>
        <p:spPr bwMode="auto">
          <a:xfrm>
            <a:off x="915261" y="4747073"/>
            <a:ext cx="5037004" cy="449747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p>
        </p:txBody>
      </p:sp>
      <p:sp>
        <p:nvSpPr>
          <p:cNvPr id="2" name="Espaço Reservado para Rodapé 1">
            <a:extLst>
              <a:ext uri="{FF2B5EF4-FFF2-40B4-BE49-F238E27FC236}">
                <a16:creationId xmlns:a16="http://schemas.microsoft.com/office/drawing/2014/main" id="{EDF4CB8C-2ED8-4549-A75F-844266E62533}"/>
              </a:ext>
            </a:extLst>
          </p:cNvPr>
          <p:cNvSpPr>
            <a:spLocks noGrp="1"/>
          </p:cNvSpPr>
          <p:nvPr>
            <p:ph type="ftr" sz="quarter" idx="10"/>
          </p:nvPr>
        </p:nvSpPr>
        <p:spPr/>
        <p:txBody>
          <a:bodyPr/>
          <a:lstStyle/>
          <a:p>
            <a:pPr>
              <a:defRPr/>
            </a:pPr>
            <a:r>
              <a:rPr lang="en-US"/>
              <a:t>Gerenciemento de Cronograma</a:t>
            </a:r>
          </a:p>
        </p:txBody>
      </p:sp>
    </p:spTree>
    <p:extLst>
      <p:ext uri="{BB962C8B-B14F-4D97-AF65-F5344CB8AC3E}">
        <p14:creationId xmlns:p14="http://schemas.microsoft.com/office/powerpoint/2010/main" val="33096444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1143000" y="685800"/>
            <a:ext cx="4572000" cy="3429000"/>
          </a:xfrm>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CAC094A0-DBFF-4992-80E8-A859C9DC321E}" type="slidenum">
              <a:rPr lang="pt-BR" altLang="pt-BR" smtClean="0"/>
              <a:pPr/>
              <a:t>3</a:t>
            </a:fld>
            <a:endParaRPr lang="pt-BR" altLang="pt-BR" dirty="0"/>
          </a:p>
        </p:txBody>
      </p:sp>
    </p:spTree>
    <p:extLst>
      <p:ext uri="{BB962C8B-B14F-4D97-AF65-F5344CB8AC3E}">
        <p14:creationId xmlns:p14="http://schemas.microsoft.com/office/powerpoint/2010/main" val="14238035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C5364656-2311-403D-A02B-A0A7100FAC16}" type="slidenum">
              <a:rPr lang="en-US"/>
              <a:pPr>
                <a:defRPr/>
              </a:pPr>
              <a:t>39</a:t>
            </a:fld>
            <a:endParaRPr lang="en-US"/>
          </a:p>
        </p:txBody>
      </p:sp>
      <p:sp>
        <p:nvSpPr>
          <p:cNvPr id="230403" name="Rectangle 2"/>
          <p:cNvSpPr>
            <a:spLocks noGrp="1" noRot="1" noChangeAspect="1" noChangeArrowheads="1" noTextEdit="1"/>
          </p:cNvSpPr>
          <p:nvPr>
            <p:ph type="sldImg"/>
          </p:nvPr>
        </p:nvSpPr>
        <p:spPr bwMode="auto">
          <a:xfrm>
            <a:off x="936625" y="750888"/>
            <a:ext cx="4994275" cy="37465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0404" name="Rectangle 3"/>
          <p:cNvSpPr>
            <a:spLocks noGrp="1" noChangeArrowheads="1"/>
          </p:cNvSpPr>
          <p:nvPr>
            <p:ph type="body" idx="1"/>
          </p:nvPr>
        </p:nvSpPr>
        <p:spPr bwMode="auto">
          <a:xfrm>
            <a:off x="915261" y="4747073"/>
            <a:ext cx="5037004" cy="449747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p>
        </p:txBody>
      </p:sp>
      <p:sp>
        <p:nvSpPr>
          <p:cNvPr id="2" name="Espaço Reservado para Rodapé 1">
            <a:extLst>
              <a:ext uri="{FF2B5EF4-FFF2-40B4-BE49-F238E27FC236}">
                <a16:creationId xmlns:a16="http://schemas.microsoft.com/office/drawing/2014/main" id="{3AEE3E34-00E3-4F1A-AF49-2DE32076B93E}"/>
              </a:ext>
            </a:extLst>
          </p:cNvPr>
          <p:cNvSpPr>
            <a:spLocks noGrp="1"/>
          </p:cNvSpPr>
          <p:nvPr>
            <p:ph type="ftr" sz="quarter" idx="10"/>
          </p:nvPr>
        </p:nvSpPr>
        <p:spPr/>
        <p:txBody>
          <a:bodyPr/>
          <a:lstStyle/>
          <a:p>
            <a:pPr>
              <a:defRPr/>
            </a:pPr>
            <a:r>
              <a:rPr lang="en-US"/>
              <a:t>Gerenciemento de Cronograma</a:t>
            </a:r>
          </a:p>
        </p:txBody>
      </p:sp>
    </p:spTree>
    <p:extLst>
      <p:ext uri="{BB962C8B-B14F-4D97-AF65-F5344CB8AC3E}">
        <p14:creationId xmlns:p14="http://schemas.microsoft.com/office/powerpoint/2010/main" val="9997687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Espaço Reservado para Imagem de Slide 1"/>
          <p:cNvSpPr>
            <a:spLocks noGrp="1" noRot="1" noChangeAspect="1" noTextEdit="1"/>
          </p:cNvSpPr>
          <p:nvPr>
            <p:ph type="sldImg"/>
          </p:nvPr>
        </p:nvSpPr>
        <p:spPr>
          <a:ln/>
        </p:spPr>
      </p:sp>
      <p:sp>
        <p:nvSpPr>
          <p:cNvPr id="189443" name="Espaço Reservado para Anotações 2"/>
          <p:cNvSpPr>
            <a:spLocks noGrp="1"/>
          </p:cNvSpPr>
          <p:nvPr>
            <p:ph type="body" idx="1"/>
          </p:nvPr>
        </p:nvSpPr>
        <p:spPr>
          <a:noFill/>
          <a:ln/>
        </p:spPr>
        <p:txBody>
          <a:bodyPr/>
          <a:lstStyle/>
          <a:p>
            <a:endParaRPr lang="pt-BR"/>
          </a:p>
        </p:txBody>
      </p:sp>
      <p:sp>
        <p:nvSpPr>
          <p:cNvPr id="189444" name="Espaço Reservado para Número de Slide 3"/>
          <p:cNvSpPr>
            <a:spLocks noGrp="1"/>
          </p:cNvSpPr>
          <p:nvPr>
            <p:ph type="sldNum" sz="quarter" idx="5"/>
          </p:nvPr>
        </p:nvSpPr>
        <p:spPr>
          <a:noFill/>
        </p:spPr>
        <p:txBody>
          <a:bodyPr/>
          <a:lstStyle/>
          <a:p>
            <a:pPr defTabSz="962013"/>
            <a:fld id="{13D23298-B5D6-4058-82E6-4535711A27F3}" type="slidenum">
              <a:rPr lang="pt-BR" smtClean="0"/>
              <a:pPr defTabSz="962013"/>
              <a:t>48</a:t>
            </a:fld>
            <a:endParaRPr lang="pt-BR"/>
          </a:p>
        </p:txBody>
      </p:sp>
      <p:sp>
        <p:nvSpPr>
          <p:cNvPr id="2" name="Espaço Reservado para Rodapé 1">
            <a:extLst>
              <a:ext uri="{FF2B5EF4-FFF2-40B4-BE49-F238E27FC236}">
                <a16:creationId xmlns:a16="http://schemas.microsoft.com/office/drawing/2014/main" id="{45C78D29-C11A-4AE9-B65C-CC06563E3798}"/>
              </a:ext>
            </a:extLst>
          </p:cNvPr>
          <p:cNvSpPr>
            <a:spLocks noGrp="1"/>
          </p:cNvSpPr>
          <p:nvPr>
            <p:ph type="ftr" sz="quarter" idx="10"/>
          </p:nvPr>
        </p:nvSpPr>
        <p:spPr/>
        <p:txBody>
          <a:bodyPr/>
          <a:lstStyle/>
          <a:p>
            <a:pPr>
              <a:defRPr/>
            </a:pPr>
            <a:r>
              <a:rPr lang="en-US"/>
              <a:t>Gerenciemento de Cronograma</a:t>
            </a:r>
          </a:p>
        </p:txBody>
      </p:sp>
    </p:spTree>
    <p:extLst>
      <p:ext uri="{BB962C8B-B14F-4D97-AF65-F5344CB8AC3E}">
        <p14:creationId xmlns:p14="http://schemas.microsoft.com/office/powerpoint/2010/main" val="420791076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7"/>
          <p:cNvSpPr>
            <a:spLocks noGrp="1" noChangeArrowheads="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496CA82-F6F1-4F42-88E3-BC73A1F5E965}" type="slidenum">
              <a:rPr kumimoji="0" lang="en-US" sz="1300" b="0" i="0" u="none" strike="noStrike" kern="1200" cap="none" spc="0" normalizeH="0" baseline="0" noProof="0">
                <a:ln>
                  <a:noFill/>
                </a:ln>
                <a:solidFill>
                  <a:srgbClr val="000000"/>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50</a:t>
            </a:fld>
            <a:endParaRPr kumimoji="0" lang="en-US" sz="13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0947" name="Rectangle 2"/>
          <p:cNvSpPr>
            <a:spLocks noGrp="1" noRot="1" noChangeAspect="1" noChangeArrowheads="1" noTextEdit="1"/>
          </p:cNvSpPr>
          <p:nvPr>
            <p:ph type="sldImg"/>
          </p:nvPr>
        </p:nvSpPr>
        <p:spPr>
          <a:ln/>
        </p:spPr>
      </p:sp>
      <p:sp>
        <p:nvSpPr>
          <p:cNvPr id="210948" name="Rectangle 3"/>
          <p:cNvSpPr>
            <a:spLocks noGrp="1" noChangeArrowheads="1"/>
          </p:cNvSpPr>
          <p:nvPr>
            <p:ph type="body" idx="1"/>
          </p:nvPr>
        </p:nvSpPr>
        <p:spPr>
          <a:noFill/>
          <a:ln/>
        </p:spPr>
        <p:txBody>
          <a:bodyPr/>
          <a:lstStyle/>
          <a:p>
            <a:pPr eaLnBrk="1" hangingPunct="1"/>
            <a:endParaRPr lang="pt-BR">
              <a:latin typeface="Arial" charset="0"/>
              <a:cs typeface="Arial" charset="0"/>
            </a:endParaRPr>
          </a:p>
        </p:txBody>
      </p:sp>
    </p:spTree>
    <p:extLst>
      <p:ext uri="{BB962C8B-B14F-4D97-AF65-F5344CB8AC3E}">
        <p14:creationId xmlns:p14="http://schemas.microsoft.com/office/powerpoint/2010/main" val="343372353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7"/>
          <p:cNvSpPr>
            <a:spLocks noGrp="1" noChangeArrowheads="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5AAF02A2-EEC1-4802-83B5-7A0C2D2CAA2B}" type="slidenum">
              <a:rPr kumimoji="0" lang="en-US" sz="1300" b="0" i="0" u="none" strike="noStrike" kern="1200" cap="none" spc="0" normalizeH="0" baseline="0" noProof="0">
                <a:ln>
                  <a:noFill/>
                </a:ln>
                <a:solidFill>
                  <a:srgbClr val="000000"/>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51</a:t>
            </a:fld>
            <a:endParaRPr kumimoji="0" lang="en-US" sz="13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1971" name="Rectangle 2"/>
          <p:cNvSpPr>
            <a:spLocks noGrp="1" noRot="1" noChangeAspect="1" noChangeArrowheads="1" noTextEdit="1"/>
          </p:cNvSpPr>
          <p:nvPr>
            <p:ph type="sldImg"/>
          </p:nvPr>
        </p:nvSpPr>
        <p:spPr>
          <a:ln/>
        </p:spPr>
      </p:sp>
      <p:sp>
        <p:nvSpPr>
          <p:cNvPr id="211972" name="Rectangle 3"/>
          <p:cNvSpPr>
            <a:spLocks noGrp="1" noChangeArrowheads="1"/>
          </p:cNvSpPr>
          <p:nvPr>
            <p:ph type="body" idx="1"/>
          </p:nvPr>
        </p:nvSpPr>
        <p:spPr>
          <a:noFill/>
          <a:ln/>
        </p:spPr>
        <p:txBody>
          <a:bodyPr/>
          <a:lstStyle/>
          <a:p>
            <a:pPr eaLnBrk="1" hangingPunct="1"/>
            <a:endParaRPr lang="pt-BR">
              <a:latin typeface="Arial" charset="0"/>
              <a:cs typeface="Arial" charset="0"/>
            </a:endParaRPr>
          </a:p>
        </p:txBody>
      </p:sp>
    </p:spTree>
    <p:extLst>
      <p:ext uri="{BB962C8B-B14F-4D97-AF65-F5344CB8AC3E}">
        <p14:creationId xmlns:p14="http://schemas.microsoft.com/office/powerpoint/2010/main" val="81253463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custDataLst>
              <p:tags r:id="rId1"/>
            </p:custDataLst>
          </p:nvPr>
        </p:nvSpPr>
        <p:spPr/>
        <p:txBody>
          <a:bodyPr/>
          <a:lstStyle/>
          <a:p>
            <a:endParaRPr lang="pt-BR"/>
          </a:p>
        </p:txBody>
      </p:sp>
      <p:sp>
        <p:nvSpPr>
          <p:cNvPr id="4" name="Espaço Reservado para Número de Slide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EE4A82C-AE65-4811-8B11-512C72086F15}" type="slidenum">
              <a:rPr kumimoji="0" lang="pt-BR" sz="1300" b="0" i="0" u="none" strike="noStrike" kern="1200" cap="none" spc="0" normalizeH="0" baseline="0" noProof="0" smtClean="0">
                <a:ln>
                  <a:noFill/>
                </a:ln>
                <a:solidFill>
                  <a:srgbClr val="000000"/>
                </a:solidFill>
                <a:effectLst/>
                <a:uLnTx/>
                <a:uFillTx/>
                <a:latin typeface="Times New Roman" pitchFamily="32"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52</a:t>
            </a:fld>
            <a:endParaRPr kumimoji="0" lang="pt-BR" sz="1300" b="0" i="0" u="none" strike="noStrike" kern="1200" cap="none" spc="0" normalizeH="0" baseline="0" noProof="0">
              <a:ln>
                <a:noFill/>
              </a:ln>
              <a:solidFill>
                <a:srgbClr val="000000"/>
              </a:solidFill>
              <a:effectLst/>
              <a:uLnTx/>
              <a:uFillTx/>
              <a:latin typeface="Times New Roman" pitchFamily="32" charset="0"/>
              <a:ea typeface="+mn-ea"/>
              <a:cs typeface="+mn-cs"/>
            </a:endParaRPr>
          </a:p>
        </p:txBody>
      </p:sp>
    </p:spTree>
    <p:extLst>
      <p:ext uri="{BB962C8B-B14F-4D97-AF65-F5344CB8AC3E}">
        <p14:creationId xmlns:p14="http://schemas.microsoft.com/office/powerpoint/2010/main" val="21537883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endParaRPr lang="pt-BR"/>
          </a:p>
        </p:txBody>
      </p:sp>
      <p:sp>
        <p:nvSpPr>
          <p:cNvPr id="4" name="Espaço Reservado para Número de Slide 3"/>
          <p:cNvSpPr>
            <a:spLocks noGrp="1"/>
          </p:cNvSpPr>
          <p:nvPr>
            <p:ph type="sldNum" sz="quarter" idx="10"/>
          </p:nvPr>
        </p:nvSpPr>
        <p:spPr/>
        <p:txBody>
          <a:bodyPr/>
          <a:lstStyle/>
          <a:p>
            <a:fld id="{FEE4A82C-AE65-4811-8B11-512C72086F15}" type="slidenum">
              <a:rPr lang="pt-BR" smtClean="0"/>
              <a:pPr/>
              <a:t>53</a:t>
            </a:fld>
            <a:endParaRPr lang="pt-BR"/>
          </a:p>
        </p:txBody>
      </p:sp>
      <p:sp>
        <p:nvSpPr>
          <p:cNvPr id="5" name="Espaço Reservado para Rodapé 4">
            <a:extLst>
              <a:ext uri="{FF2B5EF4-FFF2-40B4-BE49-F238E27FC236}">
                <a16:creationId xmlns:a16="http://schemas.microsoft.com/office/drawing/2014/main" id="{399F454D-DA64-45E3-8E8C-3179DD82D198}"/>
              </a:ext>
            </a:extLst>
          </p:cNvPr>
          <p:cNvSpPr>
            <a:spLocks noGrp="1"/>
          </p:cNvSpPr>
          <p:nvPr>
            <p:ph type="ftr" sz="quarter" idx="11"/>
          </p:nvPr>
        </p:nvSpPr>
        <p:spPr/>
        <p:txBody>
          <a:bodyPr/>
          <a:lstStyle/>
          <a:p>
            <a:pPr>
              <a:defRPr/>
            </a:pPr>
            <a:r>
              <a:rPr lang="en-US"/>
              <a:t>Gerenciemento de Cronograma</a:t>
            </a:r>
          </a:p>
        </p:txBody>
      </p:sp>
    </p:spTree>
    <p:extLst>
      <p:ext uri="{BB962C8B-B14F-4D97-AF65-F5344CB8AC3E}">
        <p14:creationId xmlns:p14="http://schemas.microsoft.com/office/powerpoint/2010/main" val="283280016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endParaRPr lang="pt-BR"/>
          </a:p>
        </p:txBody>
      </p:sp>
      <p:sp>
        <p:nvSpPr>
          <p:cNvPr id="4" name="Espaço Reservado para Número de Slide 3"/>
          <p:cNvSpPr>
            <a:spLocks noGrp="1"/>
          </p:cNvSpPr>
          <p:nvPr>
            <p:ph type="sldNum" sz="quarter" idx="10"/>
          </p:nvPr>
        </p:nvSpPr>
        <p:spPr/>
        <p:txBody>
          <a:bodyPr/>
          <a:lstStyle/>
          <a:p>
            <a:fld id="{FEE4A82C-AE65-4811-8B11-512C72086F15}" type="slidenum">
              <a:rPr lang="pt-BR" smtClean="0"/>
              <a:pPr/>
              <a:t>54</a:t>
            </a:fld>
            <a:endParaRPr lang="pt-BR"/>
          </a:p>
        </p:txBody>
      </p:sp>
      <p:sp>
        <p:nvSpPr>
          <p:cNvPr id="5" name="Espaço Reservado para Rodapé 4">
            <a:extLst>
              <a:ext uri="{FF2B5EF4-FFF2-40B4-BE49-F238E27FC236}">
                <a16:creationId xmlns:a16="http://schemas.microsoft.com/office/drawing/2014/main" id="{37FBE0D5-0A14-4FB9-BBBE-9D9C570D889E}"/>
              </a:ext>
            </a:extLst>
          </p:cNvPr>
          <p:cNvSpPr>
            <a:spLocks noGrp="1"/>
          </p:cNvSpPr>
          <p:nvPr>
            <p:ph type="ftr" sz="quarter" idx="11"/>
          </p:nvPr>
        </p:nvSpPr>
        <p:spPr/>
        <p:txBody>
          <a:bodyPr/>
          <a:lstStyle/>
          <a:p>
            <a:pPr>
              <a:defRPr/>
            </a:pPr>
            <a:r>
              <a:rPr lang="en-US"/>
              <a:t>Gerenciemento de Cronograma</a:t>
            </a:r>
          </a:p>
        </p:txBody>
      </p:sp>
    </p:spTree>
    <p:extLst>
      <p:ext uri="{BB962C8B-B14F-4D97-AF65-F5344CB8AC3E}">
        <p14:creationId xmlns:p14="http://schemas.microsoft.com/office/powerpoint/2010/main" val="155479653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endParaRPr lang="pt-BR"/>
          </a:p>
        </p:txBody>
      </p:sp>
      <p:sp>
        <p:nvSpPr>
          <p:cNvPr id="4" name="Espaço Reservado para Número de Slide 3"/>
          <p:cNvSpPr>
            <a:spLocks noGrp="1"/>
          </p:cNvSpPr>
          <p:nvPr>
            <p:ph type="sldNum" sz="quarter" idx="10"/>
          </p:nvPr>
        </p:nvSpPr>
        <p:spPr/>
        <p:txBody>
          <a:bodyPr/>
          <a:lstStyle/>
          <a:p>
            <a:fld id="{FEE4A82C-AE65-4811-8B11-512C72086F15}" type="slidenum">
              <a:rPr lang="pt-BR" smtClean="0"/>
              <a:pPr/>
              <a:t>55</a:t>
            </a:fld>
            <a:endParaRPr lang="pt-BR"/>
          </a:p>
        </p:txBody>
      </p:sp>
      <p:sp>
        <p:nvSpPr>
          <p:cNvPr id="5" name="Espaço Reservado para Rodapé 4">
            <a:extLst>
              <a:ext uri="{FF2B5EF4-FFF2-40B4-BE49-F238E27FC236}">
                <a16:creationId xmlns:a16="http://schemas.microsoft.com/office/drawing/2014/main" id="{BEBD0DAC-E539-486D-9813-F3B83FC53A52}"/>
              </a:ext>
            </a:extLst>
          </p:cNvPr>
          <p:cNvSpPr>
            <a:spLocks noGrp="1"/>
          </p:cNvSpPr>
          <p:nvPr>
            <p:ph type="ftr" sz="quarter" idx="11"/>
          </p:nvPr>
        </p:nvSpPr>
        <p:spPr/>
        <p:txBody>
          <a:bodyPr/>
          <a:lstStyle/>
          <a:p>
            <a:pPr>
              <a:defRPr/>
            </a:pPr>
            <a:r>
              <a:rPr lang="en-US"/>
              <a:t>Gerenciemento de Cronograma</a:t>
            </a:r>
          </a:p>
        </p:txBody>
      </p:sp>
    </p:spTree>
    <p:extLst>
      <p:ext uri="{BB962C8B-B14F-4D97-AF65-F5344CB8AC3E}">
        <p14:creationId xmlns:p14="http://schemas.microsoft.com/office/powerpoint/2010/main" val="216677923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9970" name="Rectangle 7"/>
          <p:cNvSpPr txBox="1">
            <a:spLocks noGrp="1" noChangeArrowheads="1"/>
          </p:cNvSpPr>
          <p:nvPr/>
        </p:nvSpPr>
        <p:spPr bwMode="auto">
          <a:xfrm>
            <a:off x="3891301" y="9495817"/>
            <a:ext cx="2976225" cy="499083"/>
          </a:xfrm>
          <a:prstGeom prst="rect">
            <a:avLst/>
          </a:prstGeom>
          <a:noFill/>
          <a:ln w="9525">
            <a:noFill/>
            <a:miter lim="800000"/>
            <a:headEnd/>
            <a:tailEnd/>
          </a:ln>
        </p:spPr>
        <p:txBody>
          <a:bodyPr lIns="90922" tIns="45461" rIns="90922" bIns="45461" anchor="b"/>
          <a:lstStyle/>
          <a:p>
            <a:pPr algn="r" defTabSz="909734"/>
            <a:fld id="{7B4CE6A8-DC06-4344-B4FA-23625C4F391C}" type="slidenum">
              <a:rPr lang="en-US" sz="1200"/>
              <a:pPr algn="r" defTabSz="909734"/>
              <a:t>58</a:t>
            </a:fld>
            <a:endParaRPr lang="en-US" sz="1200" dirty="0"/>
          </a:p>
        </p:txBody>
      </p:sp>
      <p:sp>
        <p:nvSpPr>
          <p:cNvPr id="339971" name="Rectangle 2"/>
          <p:cNvSpPr>
            <a:spLocks noGrp="1" noRot="1" noChangeAspect="1" noChangeArrowheads="1" noTextEdit="1"/>
          </p:cNvSpPr>
          <p:nvPr>
            <p:ph type="sldImg"/>
          </p:nvPr>
        </p:nvSpPr>
        <p:spPr>
          <a:ln/>
        </p:spPr>
      </p:sp>
      <p:sp>
        <p:nvSpPr>
          <p:cNvPr id="339972" name="Rectangle 3"/>
          <p:cNvSpPr>
            <a:spLocks noGrp="1" noChangeArrowheads="1"/>
          </p:cNvSpPr>
          <p:nvPr>
            <p:ph type="body" idx="1"/>
          </p:nvPr>
        </p:nvSpPr>
        <p:spPr>
          <a:noFill/>
          <a:ln/>
        </p:spPr>
        <p:txBody>
          <a:bodyPr/>
          <a:lstStyle/>
          <a:p>
            <a:pPr eaLnBrk="1" hangingPunct="1"/>
            <a:endParaRPr lang="en-US" dirty="0"/>
          </a:p>
        </p:txBody>
      </p:sp>
      <p:sp>
        <p:nvSpPr>
          <p:cNvPr id="2" name="Espaço Reservado para Rodapé 1">
            <a:extLst>
              <a:ext uri="{FF2B5EF4-FFF2-40B4-BE49-F238E27FC236}">
                <a16:creationId xmlns:a16="http://schemas.microsoft.com/office/drawing/2014/main" id="{8CB5933F-7894-4DCA-9D4B-563BF51EE214}"/>
              </a:ext>
            </a:extLst>
          </p:cNvPr>
          <p:cNvSpPr>
            <a:spLocks noGrp="1"/>
          </p:cNvSpPr>
          <p:nvPr>
            <p:ph type="ftr" sz="quarter" idx="10"/>
          </p:nvPr>
        </p:nvSpPr>
        <p:spPr/>
        <p:txBody>
          <a:bodyPr/>
          <a:lstStyle/>
          <a:p>
            <a:pPr>
              <a:defRPr/>
            </a:pPr>
            <a:r>
              <a:rPr lang="en-US"/>
              <a:t>Gerenciemento de Cronograma</a:t>
            </a:r>
          </a:p>
        </p:txBody>
      </p:sp>
    </p:spTree>
    <p:extLst>
      <p:ext uri="{BB962C8B-B14F-4D97-AF65-F5344CB8AC3E}">
        <p14:creationId xmlns:p14="http://schemas.microsoft.com/office/powerpoint/2010/main" val="60943011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10"/>
          </p:nvPr>
        </p:nvSpPr>
        <p:spPr/>
        <p:txBody>
          <a:bodyPr/>
          <a:lstStyle/>
          <a:p>
            <a:fld id="{FEE4A82C-AE65-4811-8B11-512C72086F15}" type="slidenum">
              <a:rPr lang="pt-BR" smtClean="0"/>
              <a:pPr/>
              <a:t>59</a:t>
            </a:fld>
            <a:endParaRPr lang="pt-BR"/>
          </a:p>
        </p:txBody>
      </p:sp>
      <p:sp>
        <p:nvSpPr>
          <p:cNvPr id="5" name="Espaço Reservado para Rodapé 4">
            <a:extLst>
              <a:ext uri="{FF2B5EF4-FFF2-40B4-BE49-F238E27FC236}">
                <a16:creationId xmlns:a16="http://schemas.microsoft.com/office/drawing/2014/main" id="{64A9638B-BF5E-4739-81BE-6F860195F57A}"/>
              </a:ext>
            </a:extLst>
          </p:cNvPr>
          <p:cNvSpPr>
            <a:spLocks noGrp="1"/>
          </p:cNvSpPr>
          <p:nvPr>
            <p:ph type="ftr" sz="quarter" idx="11"/>
          </p:nvPr>
        </p:nvSpPr>
        <p:spPr/>
        <p:txBody>
          <a:bodyPr/>
          <a:lstStyle/>
          <a:p>
            <a:pPr>
              <a:defRPr/>
            </a:pPr>
            <a:r>
              <a:rPr lang="en-US"/>
              <a:t>Gerenciemento de Cronograma</a:t>
            </a:r>
          </a:p>
        </p:txBody>
      </p:sp>
    </p:spTree>
    <p:extLst>
      <p:ext uri="{BB962C8B-B14F-4D97-AF65-F5344CB8AC3E}">
        <p14:creationId xmlns:p14="http://schemas.microsoft.com/office/powerpoint/2010/main" val="15969143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1143000" y="685800"/>
            <a:ext cx="4572000" cy="3429000"/>
          </a:xfrm>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CAC094A0-DBFF-4992-80E8-A859C9DC321E}" type="slidenum">
              <a:rPr lang="pt-BR" altLang="pt-BR" smtClean="0"/>
              <a:pPr/>
              <a:t>4</a:t>
            </a:fld>
            <a:endParaRPr lang="pt-BR" altLang="pt-BR"/>
          </a:p>
        </p:txBody>
      </p:sp>
    </p:spTree>
    <p:extLst>
      <p:ext uri="{BB962C8B-B14F-4D97-AF65-F5344CB8AC3E}">
        <p14:creationId xmlns:p14="http://schemas.microsoft.com/office/powerpoint/2010/main" val="303264778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1246188" y="1279525"/>
            <a:ext cx="4606925" cy="3454400"/>
          </a:xfrm>
        </p:spPr>
      </p:sp>
      <p:sp>
        <p:nvSpPr>
          <p:cNvPr id="3" name="Espaço Reservado para Anotações 2"/>
          <p:cNvSpPr>
            <a:spLocks noGrp="1"/>
          </p:cNvSpPr>
          <p:nvPr>
            <p:ph type="body" idx="1"/>
          </p:nvPr>
        </p:nvSpPr>
        <p:spPr/>
        <p:txBody>
          <a:bodyPr/>
          <a:lstStyle/>
          <a:p>
            <a:r>
              <a:rPr lang="pt-BR" dirty="0"/>
              <a:t>Comentário</a:t>
            </a:r>
            <a:r>
              <a:rPr lang="pt-BR" baseline="0" dirty="0"/>
              <a:t> do Alvaro Camargo em 29/03/2017: Alterado o item 9.3 (Estava com uma virgula entre o nove e o três). Concordo com a posição do Robin que “obter" recursos é mais adequado do que “adquirir” recursos.</a:t>
            </a:r>
            <a:endParaRPr lang="pt-BR" dirty="0"/>
          </a:p>
        </p:txBody>
      </p:sp>
      <p:sp>
        <p:nvSpPr>
          <p:cNvPr id="4" name="Espaço Reservado para Número de Slide 3"/>
          <p:cNvSpPr>
            <a:spLocks noGrp="1"/>
          </p:cNvSpPr>
          <p:nvPr>
            <p:ph type="sldNum" sz="quarter" idx="10"/>
          </p:nvPr>
        </p:nvSpPr>
        <p:spPr/>
        <p:txBody>
          <a:bodyPr/>
          <a:lstStyle/>
          <a:p>
            <a:fld id="{BEF68D47-5349-4FFD-836A-24F3559C9EFA}" type="slidenum">
              <a:rPr lang="pt-BR" smtClean="0"/>
              <a:t>60</a:t>
            </a:fld>
            <a:endParaRPr lang="pt-BR"/>
          </a:p>
        </p:txBody>
      </p:sp>
    </p:spTree>
    <p:extLst>
      <p:ext uri="{BB962C8B-B14F-4D97-AF65-F5344CB8AC3E}">
        <p14:creationId xmlns:p14="http://schemas.microsoft.com/office/powerpoint/2010/main" val="297347188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Espaço Reservado para Imagem de Slide 1"/>
          <p:cNvSpPr>
            <a:spLocks noGrp="1" noRot="1" noChangeAspect="1" noTextEdit="1"/>
          </p:cNvSpPr>
          <p:nvPr>
            <p:ph type="sldImg"/>
          </p:nvPr>
        </p:nvSpPr>
        <p:spPr>
          <a:ln/>
        </p:spPr>
      </p:sp>
      <p:sp>
        <p:nvSpPr>
          <p:cNvPr id="66563" name="Espaço Reservado para Anotações 2"/>
          <p:cNvSpPr>
            <a:spLocks noGrp="1"/>
          </p:cNvSpPr>
          <p:nvPr>
            <p:ph type="body" idx="1"/>
          </p:nvPr>
        </p:nvSpPr>
        <p:spPr>
          <a:noFill/>
        </p:spPr>
        <p:txBody>
          <a:bodyPr/>
          <a:lstStyle/>
          <a:p>
            <a:pPr eaLnBrk="1" hangingPunct="1">
              <a:spcBef>
                <a:spcPct val="0"/>
              </a:spcBef>
            </a:pPr>
            <a:endParaRPr lang="es-AR" altLang="es-AR" dirty="0"/>
          </a:p>
        </p:txBody>
      </p:sp>
      <p:sp>
        <p:nvSpPr>
          <p:cNvPr id="66564" name="Espaço Reservado para Número de Slide 3"/>
          <p:cNvSpPr txBox="1">
            <a:spLocks noGrp="1"/>
          </p:cNvSpPr>
          <p:nvPr/>
        </p:nvSpPr>
        <p:spPr bwMode="auto">
          <a:xfrm>
            <a:off x="4021294" y="9721106"/>
            <a:ext cx="3076363" cy="5117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eaLnBrk="0" hangingPunct="0">
              <a:spcBef>
                <a:spcPct val="30000"/>
              </a:spcBef>
              <a:defRPr sz="1200">
                <a:solidFill>
                  <a:schemeClr val="tx1"/>
                </a:solidFill>
                <a:latin typeface="Arial" charset="0"/>
              </a:defRPr>
            </a:lvl1pPr>
            <a:lvl2pPr marL="742950" indent="-285750" eaLnBrk="0" hangingPunct="0">
              <a:spcBef>
                <a:spcPct val="30000"/>
              </a:spcBef>
              <a:defRPr sz="1200">
                <a:solidFill>
                  <a:schemeClr val="tx1"/>
                </a:solidFill>
                <a:latin typeface="Arial" charset="0"/>
              </a:defRPr>
            </a:lvl2pPr>
            <a:lvl3pPr marL="1143000" indent="-228600" eaLnBrk="0" hangingPunct="0">
              <a:spcBef>
                <a:spcPct val="30000"/>
              </a:spcBef>
              <a:defRPr sz="1200">
                <a:solidFill>
                  <a:schemeClr val="tx1"/>
                </a:solidFill>
                <a:latin typeface="Arial" charset="0"/>
              </a:defRPr>
            </a:lvl3pPr>
            <a:lvl4pPr marL="1600200" indent="-228600" eaLnBrk="0" hangingPunct="0">
              <a:spcBef>
                <a:spcPct val="30000"/>
              </a:spcBef>
              <a:defRPr sz="1200">
                <a:solidFill>
                  <a:schemeClr val="tx1"/>
                </a:solidFill>
                <a:latin typeface="Arial" charset="0"/>
              </a:defRPr>
            </a:lvl4pPr>
            <a:lvl5pPr marL="2057400" indent="-228600" eaLnBrk="0" hangingPunct="0">
              <a:spcBef>
                <a:spcPct val="30000"/>
              </a:spcBef>
              <a:defRPr sz="1200">
                <a:solidFill>
                  <a:schemeClr val="tx1"/>
                </a:solidFill>
                <a:latin typeface="Arial" charset="0"/>
              </a:defRPr>
            </a:lvl5pPr>
            <a:lvl6pPr marL="2514600" indent="-228600" eaLnBrk="0" fontAlgn="base" hangingPunct="0">
              <a:spcBef>
                <a:spcPct val="30000"/>
              </a:spcBef>
              <a:spcAft>
                <a:spcPct val="0"/>
              </a:spcAft>
              <a:defRPr sz="1200">
                <a:solidFill>
                  <a:schemeClr val="tx1"/>
                </a:solidFill>
                <a:latin typeface="Arial" charset="0"/>
              </a:defRPr>
            </a:lvl6pPr>
            <a:lvl7pPr marL="2971800" indent="-228600" eaLnBrk="0" fontAlgn="base" hangingPunct="0">
              <a:spcBef>
                <a:spcPct val="30000"/>
              </a:spcBef>
              <a:spcAft>
                <a:spcPct val="0"/>
              </a:spcAft>
              <a:defRPr sz="1200">
                <a:solidFill>
                  <a:schemeClr val="tx1"/>
                </a:solidFill>
                <a:latin typeface="Arial" charset="0"/>
              </a:defRPr>
            </a:lvl7pPr>
            <a:lvl8pPr marL="3429000" indent="-228600" eaLnBrk="0" fontAlgn="base" hangingPunct="0">
              <a:spcBef>
                <a:spcPct val="30000"/>
              </a:spcBef>
              <a:spcAft>
                <a:spcPct val="0"/>
              </a:spcAft>
              <a:defRPr sz="1200">
                <a:solidFill>
                  <a:schemeClr val="tx1"/>
                </a:solidFill>
                <a:latin typeface="Arial" charset="0"/>
              </a:defRPr>
            </a:lvl8pPr>
            <a:lvl9pPr marL="3886200" indent="-228600" eaLnBrk="0" fontAlgn="base" hangingPunct="0">
              <a:spcBef>
                <a:spcPct val="30000"/>
              </a:spcBef>
              <a:spcAft>
                <a:spcPct val="0"/>
              </a:spcAft>
              <a:defRPr sz="1200">
                <a:solidFill>
                  <a:schemeClr val="tx1"/>
                </a:solidFill>
                <a:latin typeface="Arial" charset="0"/>
              </a:defRPr>
            </a:lvl9pPr>
          </a:lstStyle>
          <a:p>
            <a:pPr algn="r" eaLnBrk="1" hangingPunct="1">
              <a:spcBef>
                <a:spcPct val="0"/>
              </a:spcBef>
            </a:pPr>
            <a:fld id="{34686964-55DF-4C5B-9273-6183F1F8D243}" type="slidenum">
              <a:rPr lang="pt-BR" altLang="es-AR">
                <a:latin typeface="Aharoni" panose="02010803020104030203" pitchFamily="2" charset="-79"/>
              </a:rPr>
              <a:pPr algn="r" eaLnBrk="1" hangingPunct="1">
                <a:spcBef>
                  <a:spcPct val="0"/>
                </a:spcBef>
              </a:pPr>
              <a:t>61</a:t>
            </a:fld>
            <a:endParaRPr lang="pt-BR" altLang="es-AR" dirty="0">
              <a:latin typeface="Aharoni" panose="02010803020104030203" pitchFamily="2" charset="-79"/>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1246188" y="1279525"/>
            <a:ext cx="4606925" cy="3454400"/>
          </a:xfrm>
        </p:spPr>
      </p:sp>
      <p:sp>
        <p:nvSpPr>
          <p:cNvPr id="3" name="Espaço Reservado para Anotações 2"/>
          <p:cNvSpPr>
            <a:spLocks noGrp="1"/>
          </p:cNvSpPr>
          <p:nvPr>
            <p:ph type="body" idx="1"/>
          </p:nvPr>
        </p:nvSpPr>
        <p:spPr/>
        <p:txBody>
          <a:bodyPr/>
          <a:lstStyle/>
          <a:p>
            <a:pPr defTabSz="990478" eaLnBrk="1" fontAlgn="auto" hangingPunct="1">
              <a:spcBef>
                <a:spcPts val="0"/>
              </a:spcBef>
              <a:spcAft>
                <a:spcPts val="0"/>
              </a:spcAft>
              <a:defRPr/>
            </a:pPr>
            <a:r>
              <a:rPr lang="pt-BR" dirty="0"/>
              <a:t>Aprovado por Alvaro Camargo</a:t>
            </a:r>
            <a:r>
              <a:rPr lang="pt-BR" baseline="0" dirty="0"/>
              <a:t> em 29/03/2017!</a:t>
            </a:r>
            <a:endParaRPr lang="pt-BR" dirty="0"/>
          </a:p>
          <a:p>
            <a:endParaRPr lang="pt-BR" dirty="0"/>
          </a:p>
        </p:txBody>
      </p:sp>
      <p:sp>
        <p:nvSpPr>
          <p:cNvPr id="4" name="Espaço Reservado para Número de Slide 3"/>
          <p:cNvSpPr>
            <a:spLocks noGrp="1"/>
          </p:cNvSpPr>
          <p:nvPr>
            <p:ph type="sldNum" sz="quarter" idx="10"/>
          </p:nvPr>
        </p:nvSpPr>
        <p:spPr/>
        <p:txBody>
          <a:bodyPr/>
          <a:lstStyle/>
          <a:p>
            <a:fld id="{BEF68D47-5349-4FFD-836A-24F3559C9EFA}" type="slidenum">
              <a:rPr lang="pt-BR" smtClean="0"/>
              <a:t>64</a:t>
            </a:fld>
            <a:endParaRPr lang="pt-BR"/>
          </a:p>
        </p:txBody>
      </p:sp>
    </p:spTree>
    <p:extLst>
      <p:ext uri="{BB962C8B-B14F-4D97-AF65-F5344CB8AC3E}">
        <p14:creationId xmlns:p14="http://schemas.microsoft.com/office/powerpoint/2010/main" val="5571180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Espaço Reservado para Imagem de Slide 1"/>
          <p:cNvSpPr>
            <a:spLocks noGrp="1" noRot="1" noChangeAspect="1" noTextEdit="1"/>
          </p:cNvSpPr>
          <p:nvPr>
            <p:ph type="sldImg"/>
          </p:nvPr>
        </p:nvSpPr>
        <p:spPr>
          <a:xfrm>
            <a:off x="1246188" y="1279525"/>
            <a:ext cx="4606925" cy="3454400"/>
          </a:xfrm>
          <a:ln/>
        </p:spPr>
      </p:sp>
      <p:sp>
        <p:nvSpPr>
          <p:cNvPr id="74755" name="Espaço Reservado para Anotações 2"/>
          <p:cNvSpPr>
            <a:spLocks noGrp="1"/>
          </p:cNvSpPr>
          <p:nvPr>
            <p:ph type="body" idx="1"/>
          </p:nvPr>
        </p:nvSpPr>
        <p:spPr>
          <a:noFill/>
        </p:spPr>
        <p:txBody>
          <a:bodyPr/>
          <a:lstStyle/>
          <a:p>
            <a:pPr defTabSz="990478" eaLnBrk="1" fontAlgn="auto" hangingPunct="1">
              <a:spcBef>
                <a:spcPct val="0"/>
              </a:spcBef>
              <a:spcAft>
                <a:spcPts val="0"/>
              </a:spcAft>
              <a:defRPr/>
            </a:pPr>
            <a:r>
              <a:rPr lang="pt-BR" dirty="0"/>
              <a:t>Comentário</a:t>
            </a:r>
            <a:r>
              <a:rPr lang="pt-BR" baseline="0" dirty="0"/>
              <a:t> do </a:t>
            </a:r>
            <a:r>
              <a:rPr lang="pt-BR" dirty="0"/>
              <a:t>Alvaro Camargo</a:t>
            </a:r>
            <a:r>
              <a:rPr lang="pt-BR" baseline="0" dirty="0"/>
              <a:t> em 29/03/2017: Ativos de processos ambientais não são fatores que podem ser usados ou que podem influenciar o projeto segundo o meu entendimento. Eu defino ativos de processos organizacionais como sendo “artefatos tangíveis ou intangíveis que viabilizam processos organizacionais”. Podemos citar como ativos de processos ambientais sistemas de informática, sistemas da qualidade, lições aprendidas em projetos, formulários padronizados e coisas desse tipo.</a:t>
            </a:r>
          </a:p>
          <a:p>
            <a:pPr defTabSz="990478" eaLnBrk="1" fontAlgn="auto" hangingPunct="1">
              <a:spcBef>
                <a:spcPct val="0"/>
              </a:spcBef>
              <a:spcAft>
                <a:spcPts val="0"/>
              </a:spcAft>
              <a:defRPr/>
            </a:pPr>
            <a:r>
              <a:rPr lang="pt-BR" baseline="0" dirty="0"/>
              <a:t>A existências de ativos de processos organizacionais é um fator do ambiente organizacional. Mas o ativo em si não é um fator. Fica aberta a discussão.</a:t>
            </a:r>
          </a:p>
        </p:txBody>
      </p:sp>
      <p:sp>
        <p:nvSpPr>
          <p:cNvPr id="74756" name="Espaço Reservado para Número de Slide 3"/>
          <p:cNvSpPr txBox="1">
            <a:spLocks noGrp="1"/>
          </p:cNvSpPr>
          <p:nvPr/>
        </p:nvSpPr>
        <p:spPr bwMode="auto">
          <a:xfrm>
            <a:off x="4021294" y="9721107"/>
            <a:ext cx="3076363" cy="5117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38" tIns="49520" rIns="99038" bIns="49520" anchor="b"/>
          <a:lstStyle>
            <a:lvl1pPr eaLnBrk="0" hangingPunct="0">
              <a:spcBef>
                <a:spcPct val="30000"/>
              </a:spcBef>
              <a:defRPr sz="1200">
                <a:solidFill>
                  <a:schemeClr val="tx1"/>
                </a:solidFill>
                <a:latin typeface="Arial" charset="0"/>
              </a:defRPr>
            </a:lvl1pPr>
            <a:lvl2pPr marL="742950" indent="-285750" eaLnBrk="0" hangingPunct="0">
              <a:spcBef>
                <a:spcPct val="30000"/>
              </a:spcBef>
              <a:defRPr sz="1200">
                <a:solidFill>
                  <a:schemeClr val="tx1"/>
                </a:solidFill>
                <a:latin typeface="Arial" charset="0"/>
              </a:defRPr>
            </a:lvl2pPr>
            <a:lvl3pPr marL="1143000" indent="-228600" eaLnBrk="0" hangingPunct="0">
              <a:spcBef>
                <a:spcPct val="30000"/>
              </a:spcBef>
              <a:defRPr sz="1200">
                <a:solidFill>
                  <a:schemeClr val="tx1"/>
                </a:solidFill>
                <a:latin typeface="Arial" charset="0"/>
              </a:defRPr>
            </a:lvl3pPr>
            <a:lvl4pPr marL="1600200" indent="-228600" eaLnBrk="0" hangingPunct="0">
              <a:spcBef>
                <a:spcPct val="30000"/>
              </a:spcBef>
              <a:defRPr sz="1200">
                <a:solidFill>
                  <a:schemeClr val="tx1"/>
                </a:solidFill>
                <a:latin typeface="Arial" charset="0"/>
              </a:defRPr>
            </a:lvl4pPr>
            <a:lvl5pPr marL="2057400" indent="-228600" eaLnBrk="0" hangingPunct="0">
              <a:spcBef>
                <a:spcPct val="30000"/>
              </a:spcBef>
              <a:defRPr sz="1200">
                <a:solidFill>
                  <a:schemeClr val="tx1"/>
                </a:solidFill>
                <a:latin typeface="Arial" charset="0"/>
              </a:defRPr>
            </a:lvl5pPr>
            <a:lvl6pPr marL="2514600" indent="-228600" eaLnBrk="0" fontAlgn="base" hangingPunct="0">
              <a:spcBef>
                <a:spcPct val="30000"/>
              </a:spcBef>
              <a:spcAft>
                <a:spcPct val="0"/>
              </a:spcAft>
              <a:defRPr sz="1200">
                <a:solidFill>
                  <a:schemeClr val="tx1"/>
                </a:solidFill>
                <a:latin typeface="Arial" charset="0"/>
              </a:defRPr>
            </a:lvl6pPr>
            <a:lvl7pPr marL="2971800" indent="-228600" eaLnBrk="0" fontAlgn="base" hangingPunct="0">
              <a:spcBef>
                <a:spcPct val="30000"/>
              </a:spcBef>
              <a:spcAft>
                <a:spcPct val="0"/>
              </a:spcAft>
              <a:defRPr sz="1200">
                <a:solidFill>
                  <a:schemeClr val="tx1"/>
                </a:solidFill>
                <a:latin typeface="Arial" charset="0"/>
              </a:defRPr>
            </a:lvl7pPr>
            <a:lvl8pPr marL="3429000" indent="-228600" eaLnBrk="0" fontAlgn="base" hangingPunct="0">
              <a:spcBef>
                <a:spcPct val="30000"/>
              </a:spcBef>
              <a:spcAft>
                <a:spcPct val="0"/>
              </a:spcAft>
              <a:defRPr sz="1200">
                <a:solidFill>
                  <a:schemeClr val="tx1"/>
                </a:solidFill>
                <a:latin typeface="Arial" charset="0"/>
              </a:defRPr>
            </a:lvl8pPr>
            <a:lvl9pPr marL="3886200" indent="-228600" eaLnBrk="0" fontAlgn="base" hangingPunct="0">
              <a:spcBef>
                <a:spcPct val="30000"/>
              </a:spcBef>
              <a:spcAft>
                <a:spcPct val="0"/>
              </a:spcAft>
              <a:defRPr sz="1200">
                <a:solidFill>
                  <a:schemeClr val="tx1"/>
                </a:solidFill>
                <a:latin typeface="Arial" charset="0"/>
              </a:defRPr>
            </a:lvl9pPr>
          </a:lstStyle>
          <a:p>
            <a:pPr algn="r" eaLnBrk="1" hangingPunct="1">
              <a:spcBef>
                <a:spcPct val="0"/>
              </a:spcBef>
            </a:pPr>
            <a:fld id="{26E5B33D-30D6-48E9-9E8E-D14223443AFC}" type="slidenum">
              <a:rPr lang="pt-BR" altLang="es-AR">
                <a:latin typeface="Aharoni" panose="02010803020104030203" pitchFamily="2" charset="-79"/>
              </a:rPr>
              <a:pPr algn="r" eaLnBrk="1" hangingPunct="1">
                <a:spcBef>
                  <a:spcPct val="0"/>
                </a:spcBef>
              </a:pPr>
              <a:t>65</a:t>
            </a:fld>
            <a:endParaRPr lang="pt-BR" altLang="es-AR" dirty="0">
              <a:latin typeface="Aharoni" panose="02010803020104030203" pitchFamily="2" charset="-79"/>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992188" y="768350"/>
            <a:ext cx="5114925" cy="3836988"/>
          </a:xfrm>
        </p:spPr>
      </p:sp>
      <p:sp>
        <p:nvSpPr>
          <p:cNvPr id="3" name="Espaço Reservado para Anotações 2"/>
          <p:cNvSpPr>
            <a:spLocks noGrp="1"/>
          </p:cNvSpPr>
          <p:nvPr>
            <p:ph type="body" idx="1"/>
          </p:nvPr>
        </p:nvSpPr>
        <p:spPr/>
        <p:txBody>
          <a:bodyPr/>
          <a:lstStyle/>
          <a:p>
            <a:pPr defTabSz="990478" eaLnBrk="1" fontAlgn="auto" hangingPunct="1">
              <a:spcBef>
                <a:spcPts val="0"/>
              </a:spcBef>
              <a:spcAft>
                <a:spcPts val="0"/>
              </a:spcAft>
              <a:defRPr/>
            </a:pPr>
            <a:r>
              <a:rPr lang="pt-BR" dirty="0"/>
              <a:t>Aprovado pelo Alvaro Camargo em</a:t>
            </a:r>
            <a:r>
              <a:rPr lang="pt-BR" baseline="0" dirty="0"/>
              <a:t> 29/03/2017!</a:t>
            </a:r>
            <a:endParaRPr lang="pt-BR" dirty="0"/>
          </a:p>
          <a:p>
            <a:endParaRPr lang="pt-BR" dirty="0"/>
          </a:p>
        </p:txBody>
      </p:sp>
      <p:sp>
        <p:nvSpPr>
          <p:cNvPr id="4" name="Espaço Reservado para Número de Slide 3"/>
          <p:cNvSpPr>
            <a:spLocks noGrp="1"/>
          </p:cNvSpPr>
          <p:nvPr>
            <p:ph type="sldNum" sz="quarter" idx="10"/>
          </p:nvPr>
        </p:nvSpPr>
        <p:spPr/>
        <p:txBody>
          <a:bodyPr/>
          <a:lstStyle/>
          <a:p>
            <a:fld id="{BEF68D47-5349-4FFD-836A-24F3559C9EFA}" type="slidenum">
              <a:rPr lang="pt-BR" smtClean="0"/>
              <a:t>66</a:t>
            </a:fld>
            <a:endParaRPr lang="pt-BR"/>
          </a:p>
        </p:txBody>
      </p:sp>
    </p:spTree>
    <p:extLst>
      <p:ext uri="{BB962C8B-B14F-4D97-AF65-F5344CB8AC3E}">
        <p14:creationId xmlns:p14="http://schemas.microsoft.com/office/powerpoint/2010/main" val="31872022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1246188" y="1279525"/>
            <a:ext cx="4606925" cy="3454400"/>
          </a:xfrm>
        </p:spPr>
      </p:sp>
      <p:sp>
        <p:nvSpPr>
          <p:cNvPr id="3" name="Espaço Reservado para Anotações 2"/>
          <p:cNvSpPr>
            <a:spLocks noGrp="1"/>
          </p:cNvSpPr>
          <p:nvPr>
            <p:ph type="body" idx="1"/>
          </p:nvPr>
        </p:nvSpPr>
        <p:spPr/>
        <p:txBody>
          <a:bodyPr/>
          <a:lstStyle/>
          <a:p>
            <a:pPr defTabSz="990478" eaLnBrk="1" fontAlgn="auto" hangingPunct="1">
              <a:spcBef>
                <a:spcPts val="0"/>
              </a:spcBef>
              <a:spcAft>
                <a:spcPts val="0"/>
              </a:spcAft>
              <a:defRPr/>
            </a:pPr>
            <a:r>
              <a:rPr lang="pt-BR" dirty="0"/>
              <a:t>Aprovado pelo Alvaro Camargo em</a:t>
            </a:r>
            <a:r>
              <a:rPr lang="pt-BR" baseline="0" dirty="0"/>
              <a:t> 29/03/2017!</a:t>
            </a:r>
            <a:endParaRPr lang="pt-BR" dirty="0"/>
          </a:p>
          <a:p>
            <a:endParaRPr lang="pt-BR" dirty="0"/>
          </a:p>
        </p:txBody>
      </p:sp>
      <p:sp>
        <p:nvSpPr>
          <p:cNvPr id="4" name="Espaço Reservado para Número de Slide 3"/>
          <p:cNvSpPr>
            <a:spLocks noGrp="1"/>
          </p:cNvSpPr>
          <p:nvPr>
            <p:ph type="sldNum" sz="quarter" idx="10"/>
          </p:nvPr>
        </p:nvSpPr>
        <p:spPr/>
        <p:txBody>
          <a:bodyPr/>
          <a:lstStyle/>
          <a:p>
            <a:fld id="{BEF68D47-5349-4FFD-836A-24F3559C9EFA}" type="slidenum">
              <a:rPr lang="pt-BR" smtClean="0"/>
              <a:t>67</a:t>
            </a:fld>
            <a:endParaRPr lang="pt-BR"/>
          </a:p>
        </p:txBody>
      </p:sp>
    </p:spTree>
    <p:extLst>
      <p:ext uri="{BB962C8B-B14F-4D97-AF65-F5344CB8AC3E}">
        <p14:creationId xmlns:p14="http://schemas.microsoft.com/office/powerpoint/2010/main" val="250453748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882" name="Rectangle 7"/>
          <p:cNvSpPr>
            <a:spLocks noGrp="1" noChangeArrowheads="1"/>
          </p:cNvSpPr>
          <p:nvPr>
            <p:ph type="sldNum" sz="quarter" idx="5"/>
          </p:nvPr>
        </p:nvSpPr>
        <p:spPr>
          <a:noFill/>
        </p:spPr>
        <p:txBody>
          <a:bodyPr/>
          <a:lstStyle/>
          <a:p>
            <a:fld id="{93937600-E6FB-4EA8-9811-189474CB31FC}" type="slidenum">
              <a:rPr lang="en-US" smtClean="0"/>
              <a:pPr/>
              <a:t>68</a:t>
            </a:fld>
            <a:endParaRPr lang="en-US"/>
          </a:p>
        </p:txBody>
      </p:sp>
      <p:sp>
        <p:nvSpPr>
          <p:cNvPr id="250883" name="Rectangle 2"/>
          <p:cNvSpPr>
            <a:spLocks noGrp="1" noRot="1" noChangeAspect="1" noChangeArrowheads="1" noTextEdit="1"/>
          </p:cNvSpPr>
          <p:nvPr>
            <p:ph type="sldImg"/>
          </p:nvPr>
        </p:nvSpPr>
        <p:spPr>
          <a:xfrm>
            <a:off x="1246188" y="1279525"/>
            <a:ext cx="4606925" cy="3454400"/>
          </a:xfrm>
          <a:ln/>
        </p:spPr>
      </p:sp>
      <p:sp>
        <p:nvSpPr>
          <p:cNvPr id="250884"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3C9B8575-4200-4BB6-B7C1-39C22F00C2C1}" type="slidenum">
              <a:rPr kumimoji="0" lang="pt-BR" altLang="pt-BR" sz="12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72</a:t>
            </a:fld>
            <a:endParaRPr kumimoji="0" lang="pt-BR" altLang="pt-BR" sz="12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endParaRPr>
          </a:p>
        </p:txBody>
      </p:sp>
      <p:sp>
        <p:nvSpPr>
          <p:cNvPr id="21507" name="Rectangle 2"/>
          <p:cNvSpPr>
            <a:spLocks noGrp="1" noRot="1" noChangeAspect="1" noChangeArrowheads="1" noTextEdit="1"/>
          </p:cNvSpPr>
          <p:nvPr>
            <p:ph type="sldImg"/>
          </p:nvPr>
        </p:nvSpPr>
        <p:spPr>
          <a:xfrm>
            <a:off x="998538" y="731838"/>
            <a:ext cx="4864100" cy="3648075"/>
          </a:xfrm>
          <a:ln w="12700" cap="flat"/>
        </p:spPr>
      </p:sp>
      <p:sp>
        <p:nvSpPr>
          <p:cNvPr id="21508" name="Rectangle 3"/>
          <p:cNvSpPr>
            <a:spLocks noGrp="1" noChangeArrowheads="1"/>
          </p:cNvSpPr>
          <p:nvPr>
            <p:ph type="body" idx="1"/>
          </p:nvPr>
        </p:nvSpPr>
        <p:spPr>
          <a:xfrm>
            <a:off x="914400" y="4625975"/>
            <a:ext cx="5029200" cy="43815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p>
            <a:pPr eaLnBrk="1" hangingPunct="1"/>
            <a:endParaRPr lang="en-US" altLang="pt-BR">
              <a:cs typeface="Arial" panose="020B0604020202020204" pitchFamily="34" charset="0"/>
            </a:endParaRPr>
          </a:p>
        </p:txBody>
      </p:sp>
    </p:spTree>
    <p:extLst>
      <p:ext uri="{BB962C8B-B14F-4D97-AF65-F5344CB8AC3E}">
        <p14:creationId xmlns:p14="http://schemas.microsoft.com/office/powerpoint/2010/main" val="211579550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9227DBC8-792E-4B37-9909-859F7203136F}" type="slidenum">
              <a:rPr kumimoji="0" lang="pt-BR" altLang="pt-BR" sz="12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rPr>
              <a:pPr marL="0" marR="0" lvl="0" indent="0" algn="r" defTabSz="914400" rtl="0" eaLnBrk="0" fontAlgn="base" latinLnBrk="0" hangingPunct="0">
                <a:lnSpc>
                  <a:spcPct val="100000"/>
                </a:lnSpc>
                <a:spcBef>
                  <a:spcPct val="0"/>
                </a:spcBef>
                <a:spcAft>
                  <a:spcPct val="0"/>
                </a:spcAft>
                <a:buClrTx/>
                <a:buSzTx/>
                <a:buFontTx/>
                <a:buNone/>
                <a:tabLst/>
                <a:defRPr/>
              </a:pPr>
              <a:t>78</a:t>
            </a:fld>
            <a:endParaRPr kumimoji="0" lang="pt-BR" altLang="pt-BR"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29699" name="Rectangle 2"/>
          <p:cNvSpPr>
            <a:spLocks noGrp="1" noRot="1" noChangeAspect="1" noChangeArrowheads="1" noTextEdit="1"/>
          </p:cNvSpPr>
          <p:nvPr>
            <p:ph type="sldImg"/>
          </p:nvPr>
        </p:nvSpPr>
        <p:spPr>
          <a:xfrm>
            <a:off x="998538" y="731838"/>
            <a:ext cx="4864100" cy="3648075"/>
          </a:xfrm>
          <a:ln w="12700" cap="flat"/>
        </p:spPr>
      </p:sp>
      <p:sp>
        <p:nvSpPr>
          <p:cNvPr id="29700" name="Rectangle 3"/>
          <p:cNvSpPr>
            <a:spLocks noGrp="1" noChangeArrowheads="1"/>
          </p:cNvSpPr>
          <p:nvPr>
            <p:ph type="body" idx="1"/>
          </p:nvPr>
        </p:nvSpPr>
        <p:spPr>
          <a:xfrm>
            <a:off x="915988" y="4627563"/>
            <a:ext cx="5026025" cy="4378325"/>
          </a:xfrm>
          <a:solidFill>
            <a:srgbClr val="FFFFFF"/>
          </a:solidFill>
          <a:ln w="12700" cap="flat">
            <a:solidFill>
              <a:srgbClr val="000000"/>
            </a:solidFill>
          </a:ln>
        </p:spPr>
        <p:txBody>
          <a:bodyPr lIns="92075" tIns="46038" rIns="92075" bIns="46038"/>
          <a:lstStyle/>
          <a:p>
            <a:pPr eaLnBrk="1" hangingPunct="1"/>
            <a:endParaRPr lang="en-US" altLang="pt-BR" dirty="0"/>
          </a:p>
        </p:txBody>
      </p:sp>
    </p:spTree>
    <p:extLst>
      <p:ext uri="{BB962C8B-B14F-4D97-AF65-F5344CB8AC3E}">
        <p14:creationId xmlns:p14="http://schemas.microsoft.com/office/powerpoint/2010/main" val="313768018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9227DBC8-792E-4B37-9909-859F7203136F}" type="slidenum">
              <a:rPr kumimoji="0" lang="pt-BR" altLang="pt-BR" sz="12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Arial" panose="020B0604020202020204" pitchFamily="34" charset="0"/>
              </a:rPr>
              <a:pPr marL="0" marR="0" lvl="0" indent="0" algn="r" defTabSz="914400" rtl="0" eaLnBrk="0" fontAlgn="base" latinLnBrk="0" hangingPunct="0">
                <a:lnSpc>
                  <a:spcPct val="100000"/>
                </a:lnSpc>
                <a:spcBef>
                  <a:spcPct val="0"/>
                </a:spcBef>
                <a:spcAft>
                  <a:spcPct val="0"/>
                </a:spcAft>
                <a:buClrTx/>
                <a:buSzTx/>
                <a:buFontTx/>
                <a:buNone/>
                <a:tabLst/>
                <a:defRPr/>
              </a:pPr>
              <a:t>79</a:t>
            </a:fld>
            <a:endParaRPr kumimoji="0" lang="pt-BR" altLang="pt-BR" sz="12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Arial" panose="020B0604020202020204" pitchFamily="34" charset="0"/>
            </a:endParaRPr>
          </a:p>
        </p:txBody>
      </p:sp>
      <p:sp>
        <p:nvSpPr>
          <p:cNvPr id="29699" name="Rectangle 2"/>
          <p:cNvSpPr>
            <a:spLocks noGrp="1" noRot="1" noChangeAspect="1" noChangeArrowheads="1" noTextEdit="1"/>
          </p:cNvSpPr>
          <p:nvPr>
            <p:ph type="sldImg"/>
          </p:nvPr>
        </p:nvSpPr>
        <p:spPr>
          <a:xfrm>
            <a:off x="998538" y="731838"/>
            <a:ext cx="4864100" cy="3648075"/>
          </a:xfrm>
          <a:ln w="12700" cap="flat"/>
        </p:spPr>
      </p:sp>
      <p:sp>
        <p:nvSpPr>
          <p:cNvPr id="29700" name="Rectangle 3"/>
          <p:cNvSpPr>
            <a:spLocks noGrp="1" noChangeArrowheads="1"/>
          </p:cNvSpPr>
          <p:nvPr>
            <p:ph type="body" idx="1"/>
          </p:nvPr>
        </p:nvSpPr>
        <p:spPr>
          <a:xfrm>
            <a:off x="915988" y="4627563"/>
            <a:ext cx="5026025" cy="4378325"/>
          </a:xfrm>
          <a:solidFill>
            <a:srgbClr val="FFFFFF"/>
          </a:solidFill>
          <a:ln w="12700" cap="flat">
            <a:solidFill>
              <a:srgbClr val="000000"/>
            </a:solidFill>
          </a:ln>
        </p:spPr>
        <p:txBody>
          <a:bodyPr lIns="92075" tIns="46038" rIns="92075" bIns="46038"/>
          <a:lstStyle/>
          <a:p>
            <a:pPr eaLnBrk="1" hangingPunct="1"/>
            <a:endParaRPr lang="en-US" altLang="pt-BR" dirty="0"/>
          </a:p>
        </p:txBody>
      </p:sp>
    </p:spTree>
    <p:extLst>
      <p:ext uri="{BB962C8B-B14F-4D97-AF65-F5344CB8AC3E}">
        <p14:creationId xmlns:p14="http://schemas.microsoft.com/office/powerpoint/2010/main" val="18679644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1143000" y="685800"/>
            <a:ext cx="4572000" cy="3429000"/>
          </a:xfrm>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CAC094A0-DBFF-4992-80E8-A859C9DC321E}" type="slidenum">
              <a:rPr lang="pt-BR" altLang="pt-BR" smtClean="0"/>
              <a:pPr/>
              <a:t>5</a:t>
            </a:fld>
            <a:endParaRPr lang="pt-BR" altLang="pt-BR"/>
          </a:p>
        </p:txBody>
      </p:sp>
    </p:spTree>
    <p:extLst>
      <p:ext uri="{BB962C8B-B14F-4D97-AF65-F5344CB8AC3E}">
        <p14:creationId xmlns:p14="http://schemas.microsoft.com/office/powerpoint/2010/main" val="202265722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74EF747-D3EB-46FF-A28D-293EB0180A33}" type="slidenum">
              <a:rPr kumimoji="0" lang="pt-BR" altLang="pt-BR" sz="12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83</a:t>
            </a:fld>
            <a:endParaRPr kumimoji="0" lang="pt-BR" altLang="pt-BR" sz="12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endParaRPr>
          </a:p>
        </p:txBody>
      </p:sp>
      <p:sp>
        <p:nvSpPr>
          <p:cNvPr id="49155" name="Rectangle 2"/>
          <p:cNvSpPr>
            <a:spLocks noGrp="1" noRot="1" noChangeAspect="1" noChangeArrowheads="1" noTextEdit="1"/>
          </p:cNvSpPr>
          <p:nvPr>
            <p:ph type="sldImg"/>
          </p:nvPr>
        </p:nvSpPr>
        <p:spPr>
          <a:xfrm>
            <a:off x="998538" y="731838"/>
            <a:ext cx="4864100" cy="3648075"/>
          </a:xfrm>
          <a:ln w="12700" cap="flat"/>
        </p:spPr>
      </p:sp>
      <p:sp>
        <p:nvSpPr>
          <p:cNvPr id="49156" name="Rectangle 3"/>
          <p:cNvSpPr>
            <a:spLocks noGrp="1" noChangeArrowheads="1"/>
          </p:cNvSpPr>
          <p:nvPr>
            <p:ph type="body" idx="1"/>
          </p:nvPr>
        </p:nvSpPr>
        <p:spPr>
          <a:xfrm>
            <a:off x="915988" y="4627563"/>
            <a:ext cx="5026025" cy="4378325"/>
          </a:xfrm>
          <a:solidFill>
            <a:srgbClr val="FFFFFF"/>
          </a:solidFill>
          <a:ln w="12700" cap="flat">
            <a:solidFill>
              <a:srgbClr val="000000"/>
            </a:solidFill>
          </a:ln>
        </p:spPr>
        <p:txBody>
          <a:bodyPr lIns="92075" tIns="46038" rIns="92075" bIns="46038"/>
          <a:lstStyle/>
          <a:p>
            <a:pPr eaLnBrk="1" hangingPunct="1"/>
            <a:endParaRPr lang="en-US" altLang="pt-BR">
              <a:cs typeface="Arial" panose="020B0604020202020204" pitchFamily="34" charset="0"/>
            </a:endParaRPr>
          </a:p>
        </p:txBody>
      </p:sp>
    </p:spTree>
    <p:extLst>
      <p:ext uri="{BB962C8B-B14F-4D97-AF65-F5344CB8AC3E}">
        <p14:creationId xmlns:p14="http://schemas.microsoft.com/office/powerpoint/2010/main" val="26267753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74EF747-D3EB-46FF-A28D-293EB0180A33}" type="slidenum">
              <a:rPr kumimoji="0" lang="pt-BR" altLang="pt-BR" sz="12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84</a:t>
            </a:fld>
            <a:endParaRPr kumimoji="0" lang="pt-BR" altLang="pt-BR" sz="12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endParaRPr>
          </a:p>
        </p:txBody>
      </p:sp>
      <p:sp>
        <p:nvSpPr>
          <p:cNvPr id="49155" name="Rectangle 2"/>
          <p:cNvSpPr>
            <a:spLocks noGrp="1" noRot="1" noChangeAspect="1" noChangeArrowheads="1" noTextEdit="1"/>
          </p:cNvSpPr>
          <p:nvPr>
            <p:ph type="sldImg"/>
          </p:nvPr>
        </p:nvSpPr>
        <p:spPr>
          <a:xfrm>
            <a:off x="998538" y="731838"/>
            <a:ext cx="4864100" cy="3648075"/>
          </a:xfrm>
          <a:ln w="12700" cap="flat"/>
        </p:spPr>
      </p:sp>
      <p:sp>
        <p:nvSpPr>
          <p:cNvPr id="49156" name="Rectangle 3"/>
          <p:cNvSpPr>
            <a:spLocks noGrp="1" noChangeArrowheads="1"/>
          </p:cNvSpPr>
          <p:nvPr>
            <p:ph type="body" idx="1"/>
          </p:nvPr>
        </p:nvSpPr>
        <p:spPr>
          <a:xfrm>
            <a:off x="915988" y="4627563"/>
            <a:ext cx="5026025" cy="4378325"/>
          </a:xfrm>
          <a:solidFill>
            <a:srgbClr val="FFFFFF"/>
          </a:solidFill>
          <a:ln w="12700" cap="flat">
            <a:solidFill>
              <a:srgbClr val="000000"/>
            </a:solidFill>
          </a:ln>
        </p:spPr>
        <p:txBody>
          <a:bodyPr lIns="92075" tIns="46038" rIns="92075" bIns="46038"/>
          <a:lstStyle/>
          <a:p>
            <a:pPr eaLnBrk="1" hangingPunct="1"/>
            <a:endParaRPr lang="en-US" altLang="pt-BR">
              <a:cs typeface="Arial" panose="020B0604020202020204" pitchFamily="34" charset="0"/>
            </a:endParaRPr>
          </a:p>
        </p:txBody>
      </p:sp>
    </p:spTree>
    <p:extLst>
      <p:ext uri="{BB962C8B-B14F-4D97-AF65-F5344CB8AC3E}">
        <p14:creationId xmlns:p14="http://schemas.microsoft.com/office/powerpoint/2010/main" val="289605415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7904F9DB-98C9-45CF-939E-7A7A39B337F6}" type="slidenum">
              <a:rPr kumimoji="0" lang="pt-BR" altLang="pt-BR" sz="12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Arial" panose="020B0604020202020204" pitchFamily="34" charset="0"/>
              </a:rPr>
              <a:pPr marL="0" marR="0" lvl="0" indent="0" algn="r" defTabSz="914400" rtl="0" eaLnBrk="0" fontAlgn="base" latinLnBrk="0" hangingPunct="0">
                <a:lnSpc>
                  <a:spcPct val="100000"/>
                </a:lnSpc>
                <a:spcBef>
                  <a:spcPct val="0"/>
                </a:spcBef>
                <a:spcAft>
                  <a:spcPct val="0"/>
                </a:spcAft>
                <a:buClrTx/>
                <a:buSzTx/>
                <a:buFontTx/>
                <a:buNone/>
                <a:tabLst/>
                <a:defRPr/>
              </a:pPr>
              <a:t>85</a:t>
            </a:fld>
            <a:endParaRPr kumimoji="0" lang="pt-BR" altLang="pt-BR" sz="12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Arial" panose="020B0604020202020204" pitchFamily="34" charset="0"/>
            </a:endParaRPr>
          </a:p>
        </p:txBody>
      </p:sp>
      <p:sp>
        <p:nvSpPr>
          <p:cNvPr id="21507" name="Rectangle 2"/>
          <p:cNvSpPr>
            <a:spLocks noGrp="1" noRot="1" noChangeAspect="1" noChangeArrowheads="1" noTextEdit="1"/>
          </p:cNvSpPr>
          <p:nvPr>
            <p:ph type="sldImg"/>
          </p:nvPr>
        </p:nvSpPr>
        <p:spPr>
          <a:xfrm>
            <a:off x="998538" y="731838"/>
            <a:ext cx="4864100" cy="3648075"/>
          </a:xfrm>
          <a:ln w="12700" cap="flat"/>
        </p:spPr>
      </p:sp>
      <p:sp>
        <p:nvSpPr>
          <p:cNvPr id="21508" name="Rectangle 3"/>
          <p:cNvSpPr>
            <a:spLocks noGrp="1" noChangeArrowheads="1"/>
          </p:cNvSpPr>
          <p:nvPr>
            <p:ph type="body" idx="1"/>
          </p:nvPr>
        </p:nvSpPr>
        <p:spPr>
          <a:xfrm>
            <a:off x="915988" y="4627563"/>
            <a:ext cx="5026025" cy="4378325"/>
          </a:xfrm>
          <a:solidFill>
            <a:srgbClr val="FFFFFF"/>
          </a:solidFill>
          <a:ln w="12700" cap="flat">
            <a:solidFill>
              <a:srgbClr val="000000"/>
            </a:solidFill>
          </a:ln>
        </p:spPr>
        <p:txBody>
          <a:bodyPr lIns="92075" tIns="46038" rIns="92075" bIns="46038"/>
          <a:lstStyle/>
          <a:p>
            <a:pPr eaLnBrk="1" hangingPunct="1"/>
            <a:endParaRPr lang="en-US" altLang="pt-BR" dirty="0"/>
          </a:p>
        </p:txBody>
      </p:sp>
    </p:spTree>
    <p:extLst>
      <p:ext uri="{BB962C8B-B14F-4D97-AF65-F5344CB8AC3E}">
        <p14:creationId xmlns:p14="http://schemas.microsoft.com/office/powerpoint/2010/main" val="70686600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7904F9DB-98C9-45CF-939E-7A7A39B337F6}" type="slidenum">
              <a:rPr kumimoji="0" lang="pt-BR" altLang="pt-BR" sz="12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Arial" panose="020B0604020202020204" pitchFamily="34" charset="0"/>
              </a:rPr>
              <a:pPr marL="0" marR="0" lvl="0" indent="0" algn="r" defTabSz="914400" rtl="0" eaLnBrk="0" fontAlgn="base" latinLnBrk="0" hangingPunct="0">
                <a:lnSpc>
                  <a:spcPct val="100000"/>
                </a:lnSpc>
                <a:spcBef>
                  <a:spcPct val="0"/>
                </a:spcBef>
                <a:spcAft>
                  <a:spcPct val="0"/>
                </a:spcAft>
                <a:buClrTx/>
                <a:buSzTx/>
                <a:buFontTx/>
                <a:buNone/>
                <a:tabLst/>
                <a:defRPr/>
              </a:pPr>
              <a:t>86</a:t>
            </a:fld>
            <a:endParaRPr kumimoji="0" lang="pt-BR" altLang="pt-BR" sz="12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Arial" panose="020B0604020202020204" pitchFamily="34" charset="0"/>
            </a:endParaRPr>
          </a:p>
        </p:txBody>
      </p:sp>
      <p:sp>
        <p:nvSpPr>
          <p:cNvPr id="21507" name="Rectangle 2"/>
          <p:cNvSpPr>
            <a:spLocks noGrp="1" noRot="1" noChangeAspect="1" noChangeArrowheads="1" noTextEdit="1"/>
          </p:cNvSpPr>
          <p:nvPr>
            <p:ph type="sldImg"/>
          </p:nvPr>
        </p:nvSpPr>
        <p:spPr>
          <a:xfrm>
            <a:off x="998538" y="731838"/>
            <a:ext cx="4864100" cy="3648075"/>
          </a:xfrm>
          <a:ln w="12700" cap="flat"/>
        </p:spPr>
      </p:sp>
      <p:sp>
        <p:nvSpPr>
          <p:cNvPr id="21508" name="Rectangle 3"/>
          <p:cNvSpPr>
            <a:spLocks noGrp="1" noChangeArrowheads="1"/>
          </p:cNvSpPr>
          <p:nvPr>
            <p:ph type="body" idx="1"/>
          </p:nvPr>
        </p:nvSpPr>
        <p:spPr>
          <a:xfrm>
            <a:off x="915988" y="4627563"/>
            <a:ext cx="5026025" cy="4378325"/>
          </a:xfrm>
          <a:solidFill>
            <a:srgbClr val="FFFFFF"/>
          </a:solidFill>
          <a:ln w="12700" cap="flat">
            <a:solidFill>
              <a:srgbClr val="000000"/>
            </a:solidFill>
          </a:ln>
        </p:spPr>
        <p:txBody>
          <a:bodyPr lIns="92075" tIns="46038" rIns="92075" bIns="46038"/>
          <a:lstStyle/>
          <a:p>
            <a:pPr eaLnBrk="1" hangingPunct="1"/>
            <a:endParaRPr lang="en-US" altLang="pt-BR" dirty="0"/>
          </a:p>
        </p:txBody>
      </p:sp>
    </p:spTree>
    <p:extLst>
      <p:ext uri="{BB962C8B-B14F-4D97-AF65-F5344CB8AC3E}">
        <p14:creationId xmlns:p14="http://schemas.microsoft.com/office/powerpoint/2010/main" val="225332901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F4991320-3E19-470D-A0C6-CF3E07023915}" type="slidenum">
              <a:rPr kumimoji="0" lang="pt-BR" altLang="pt-BR" sz="12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87</a:t>
            </a:fld>
            <a:endParaRPr kumimoji="0" lang="pt-BR" altLang="pt-BR" sz="12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endParaRPr>
          </a:p>
        </p:txBody>
      </p:sp>
      <p:sp>
        <p:nvSpPr>
          <p:cNvPr id="51203" name="Rectangle 2"/>
          <p:cNvSpPr>
            <a:spLocks noGrp="1" noRot="1" noChangeAspect="1" noChangeArrowheads="1" noTextEdit="1"/>
          </p:cNvSpPr>
          <p:nvPr>
            <p:ph type="sldImg"/>
          </p:nvPr>
        </p:nvSpPr>
        <p:spPr>
          <a:xfrm>
            <a:off x="998538" y="731838"/>
            <a:ext cx="4864100" cy="3648075"/>
          </a:xfrm>
          <a:ln w="12700" cap="flat"/>
        </p:spPr>
      </p:sp>
      <p:sp>
        <p:nvSpPr>
          <p:cNvPr id="51204" name="Rectangle 3"/>
          <p:cNvSpPr>
            <a:spLocks noGrp="1" noChangeArrowheads="1"/>
          </p:cNvSpPr>
          <p:nvPr>
            <p:ph type="body" idx="1"/>
          </p:nvPr>
        </p:nvSpPr>
        <p:spPr>
          <a:xfrm>
            <a:off x="915988" y="4627563"/>
            <a:ext cx="5026025" cy="4378325"/>
          </a:xfrm>
          <a:solidFill>
            <a:srgbClr val="FFFFFF"/>
          </a:solidFill>
          <a:ln w="12700" cap="flat">
            <a:solidFill>
              <a:srgbClr val="000000"/>
            </a:solidFill>
          </a:ln>
        </p:spPr>
        <p:txBody>
          <a:bodyPr lIns="92075" tIns="46038" rIns="92075" bIns="46038"/>
          <a:lstStyle/>
          <a:p>
            <a:pPr eaLnBrk="1" hangingPunct="1"/>
            <a:endParaRPr lang="en-US" altLang="pt-BR">
              <a:cs typeface="Arial" panose="020B0604020202020204" pitchFamily="34" charset="0"/>
            </a:endParaRPr>
          </a:p>
        </p:txBody>
      </p:sp>
    </p:spTree>
    <p:extLst>
      <p:ext uri="{BB962C8B-B14F-4D97-AF65-F5344CB8AC3E}">
        <p14:creationId xmlns:p14="http://schemas.microsoft.com/office/powerpoint/2010/main" val="64051305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27B628B-1A2E-44D7-9E13-914320162BDE}" type="slidenum">
              <a:rPr kumimoji="0" lang="pt-BR" altLang="pt-BR" sz="12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88</a:t>
            </a:fld>
            <a:endParaRPr kumimoji="0" lang="pt-BR" altLang="pt-BR" sz="12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endParaRPr>
          </a:p>
        </p:txBody>
      </p:sp>
      <p:sp>
        <p:nvSpPr>
          <p:cNvPr id="53251" name="Rectangle 2"/>
          <p:cNvSpPr>
            <a:spLocks noGrp="1" noRot="1" noChangeAspect="1" noChangeArrowheads="1" noTextEdit="1"/>
          </p:cNvSpPr>
          <p:nvPr>
            <p:ph type="sldImg"/>
          </p:nvPr>
        </p:nvSpPr>
        <p:spPr>
          <a:xfrm>
            <a:off x="998538" y="731838"/>
            <a:ext cx="4864100" cy="3648075"/>
          </a:xfrm>
          <a:ln w="12700" cap="flat"/>
        </p:spPr>
      </p:sp>
      <p:sp>
        <p:nvSpPr>
          <p:cNvPr id="53252" name="Rectangle 3"/>
          <p:cNvSpPr>
            <a:spLocks noGrp="1" noChangeArrowheads="1"/>
          </p:cNvSpPr>
          <p:nvPr>
            <p:ph type="body" idx="1"/>
          </p:nvPr>
        </p:nvSpPr>
        <p:spPr>
          <a:xfrm>
            <a:off x="915988" y="4627563"/>
            <a:ext cx="5026025" cy="4378325"/>
          </a:xfrm>
          <a:solidFill>
            <a:srgbClr val="FFFFFF"/>
          </a:solidFill>
          <a:ln w="12700" cap="flat">
            <a:solidFill>
              <a:srgbClr val="000000"/>
            </a:solidFill>
          </a:ln>
        </p:spPr>
        <p:txBody>
          <a:bodyPr lIns="92075" tIns="46038" rIns="92075" bIns="46038"/>
          <a:lstStyle/>
          <a:p>
            <a:pPr eaLnBrk="1" hangingPunct="1"/>
            <a:endParaRPr lang="en-US" altLang="pt-BR">
              <a:cs typeface="Arial" panose="020B0604020202020204" pitchFamily="34" charset="0"/>
            </a:endParaRPr>
          </a:p>
        </p:txBody>
      </p:sp>
    </p:spTree>
    <p:extLst>
      <p:ext uri="{BB962C8B-B14F-4D97-AF65-F5344CB8AC3E}">
        <p14:creationId xmlns:p14="http://schemas.microsoft.com/office/powerpoint/2010/main" val="273344947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74EF747-D3EB-46FF-A28D-293EB0180A33}" type="slidenum">
              <a:rPr kumimoji="0" lang="pt-BR" altLang="pt-BR" sz="12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89</a:t>
            </a:fld>
            <a:endParaRPr kumimoji="0" lang="pt-BR" altLang="pt-BR" sz="12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endParaRPr>
          </a:p>
        </p:txBody>
      </p:sp>
      <p:sp>
        <p:nvSpPr>
          <p:cNvPr id="49155" name="Rectangle 2"/>
          <p:cNvSpPr>
            <a:spLocks noGrp="1" noRot="1" noChangeAspect="1" noChangeArrowheads="1" noTextEdit="1"/>
          </p:cNvSpPr>
          <p:nvPr>
            <p:ph type="sldImg"/>
          </p:nvPr>
        </p:nvSpPr>
        <p:spPr>
          <a:xfrm>
            <a:off x="998538" y="731838"/>
            <a:ext cx="4864100" cy="3648075"/>
          </a:xfrm>
          <a:ln w="12700" cap="flat"/>
        </p:spPr>
      </p:sp>
      <p:sp>
        <p:nvSpPr>
          <p:cNvPr id="49156" name="Rectangle 3"/>
          <p:cNvSpPr>
            <a:spLocks noGrp="1" noChangeArrowheads="1"/>
          </p:cNvSpPr>
          <p:nvPr>
            <p:ph type="body" idx="1"/>
          </p:nvPr>
        </p:nvSpPr>
        <p:spPr>
          <a:xfrm>
            <a:off x="915988" y="4627563"/>
            <a:ext cx="5026025" cy="4378325"/>
          </a:xfrm>
          <a:solidFill>
            <a:srgbClr val="FFFFFF"/>
          </a:solidFill>
          <a:ln w="12700" cap="flat">
            <a:solidFill>
              <a:srgbClr val="000000"/>
            </a:solidFill>
          </a:ln>
        </p:spPr>
        <p:txBody>
          <a:bodyPr lIns="92075" tIns="46038" rIns="92075" bIns="46038"/>
          <a:lstStyle/>
          <a:p>
            <a:pPr eaLnBrk="1" hangingPunct="1"/>
            <a:endParaRPr lang="en-US" altLang="pt-BR">
              <a:cs typeface="Arial" panose="020B0604020202020204" pitchFamily="34" charset="0"/>
            </a:endParaRPr>
          </a:p>
        </p:txBody>
      </p:sp>
    </p:spTree>
    <p:extLst>
      <p:ext uri="{BB962C8B-B14F-4D97-AF65-F5344CB8AC3E}">
        <p14:creationId xmlns:p14="http://schemas.microsoft.com/office/powerpoint/2010/main" val="392770083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16FA52F6-49A3-410D-B727-58D21204E0FB}" type="slidenum">
              <a:rPr kumimoji="0" lang="pt-BR" altLang="pt-BR" sz="12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90</a:t>
            </a:fld>
            <a:endParaRPr kumimoji="0" lang="pt-BR" altLang="pt-BR" sz="12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endParaRPr>
          </a:p>
        </p:txBody>
      </p:sp>
      <p:sp>
        <p:nvSpPr>
          <p:cNvPr id="61443" name="Rectangle 2"/>
          <p:cNvSpPr>
            <a:spLocks noGrp="1" noRot="1" noChangeAspect="1" noChangeArrowheads="1" noTextEdit="1"/>
          </p:cNvSpPr>
          <p:nvPr>
            <p:ph type="sldImg"/>
          </p:nvPr>
        </p:nvSpPr>
        <p:spPr>
          <a:xfrm>
            <a:off x="998538" y="731838"/>
            <a:ext cx="4864100" cy="3648075"/>
          </a:xfrm>
          <a:ln w="12700" cap="flat"/>
        </p:spPr>
      </p:sp>
      <p:sp>
        <p:nvSpPr>
          <p:cNvPr id="61444" name="Rectangle 3"/>
          <p:cNvSpPr>
            <a:spLocks noGrp="1" noChangeArrowheads="1"/>
          </p:cNvSpPr>
          <p:nvPr>
            <p:ph type="body" idx="1"/>
          </p:nvPr>
        </p:nvSpPr>
        <p:spPr>
          <a:xfrm>
            <a:off x="914400" y="4625975"/>
            <a:ext cx="5029200" cy="43815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p>
            <a:pPr eaLnBrk="1" hangingPunct="1"/>
            <a:endParaRPr lang="en-US" altLang="pt-BR">
              <a:cs typeface="Arial" panose="020B0604020202020204" pitchFamily="34" charset="0"/>
            </a:endParaRPr>
          </a:p>
        </p:txBody>
      </p:sp>
    </p:spTree>
    <p:extLst>
      <p:ext uri="{BB962C8B-B14F-4D97-AF65-F5344CB8AC3E}">
        <p14:creationId xmlns:p14="http://schemas.microsoft.com/office/powerpoint/2010/main" val="377980286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20C72E62-67C2-4555-982B-9B2827B1BDFE}" type="slidenum">
              <a:rPr kumimoji="0" lang="pt-BR" altLang="pt-BR" sz="12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91</a:t>
            </a:fld>
            <a:endParaRPr kumimoji="0" lang="pt-BR" altLang="pt-BR" sz="12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endParaRPr>
          </a:p>
        </p:txBody>
      </p:sp>
      <p:sp>
        <p:nvSpPr>
          <p:cNvPr id="63491" name="Rectangle 2"/>
          <p:cNvSpPr>
            <a:spLocks noGrp="1" noRot="1" noChangeAspect="1" noChangeArrowheads="1" noTextEdit="1"/>
          </p:cNvSpPr>
          <p:nvPr>
            <p:ph type="sldImg"/>
          </p:nvPr>
        </p:nvSpPr>
        <p:spPr>
          <a:xfrm>
            <a:off x="998538" y="731838"/>
            <a:ext cx="4864100" cy="3648075"/>
          </a:xfrm>
          <a:ln w="12700" cap="flat"/>
        </p:spPr>
      </p:sp>
      <p:sp>
        <p:nvSpPr>
          <p:cNvPr id="63492" name="Rectangle 3"/>
          <p:cNvSpPr>
            <a:spLocks noGrp="1" noChangeArrowheads="1"/>
          </p:cNvSpPr>
          <p:nvPr>
            <p:ph type="body" idx="1"/>
          </p:nvPr>
        </p:nvSpPr>
        <p:spPr>
          <a:xfrm>
            <a:off x="915988" y="4627563"/>
            <a:ext cx="5026025" cy="4378325"/>
          </a:xfrm>
          <a:solidFill>
            <a:srgbClr val="FFFFFF"/>
          </a:solidFill>
          <a:ln w="12700" cap="flat">
            <a:solidFill>
              <a:srgbClr val="000000"/>
            </a:solidFill>
          </a:ln>
        </p:spPr>
        <p:txBody>
          <a:bodyPr lIns="92075" tIns="46038" rIns="92075" bIns="46038"/>
          <a:lstStyle/>
          <a:p>
            <a:pPr eaLnBrk="1" hangingPunct="1"/>
            <a:endParaRPr lang="en-US" altLang="pt-BR">
              <a:cs typeface="Arial" panose="020B0604020202020204" pitchFamily="34" charset="0"/>
            </a:endParaRPr>
          </a:p>
        </p:txBody>
      </p:sp>
    </p:spTree>
    <p:extLst>
      <p:ext uri="{BB962C8B-B14F-4D97-AF65-F5344CB8AC3E}">
        <p14:creationId xmlns:p14="http://schemas.microsoft.com/office/powerpoint/2010/main" val="253447631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62B54817-14FF-4EFE-956E-9E3C08900C05}" type="slidenum">
              <a:rPr kumimoji="0" lang="pt-BR" altLang="pt-BR" sz="12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92</a:t>
            </a:fld>
            <a:endParaRPr kumimoji="0" lang="pt-BR" altLang="pt-BR" sz="12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endParaRPr>
          </a:p>
        </p:txBody>
      </p:sp>
      <p:sp>
        <p:nvSpPr>
          <p:cNvPr id="65539" name="Rectangle 2"/>
          <p:cNvSpPr>
            <a:spLocks noGrp="1" noRot="1" noChangeAspect="1" noChangeArrowheads="1" noTextEdit="1"/>
          </p:cNvSpPr>
          <p:nvPr>
            <p:ph type="sldImg"/>
          </p:nvPr>
        </p:nvSpPr>
        <p:spPr>
          <a:xfrm>
            <a:off x="998538" y="731838"/>
            <a:ext cx="4864100" cy="3648075"/>
          </a:xfrm>
          <a:ln w="12700" cap="flat"/>
        </p:spPr>
      </p:sp>
      <p:sp>
        <p:nvSpPr>
          <p:cNvPr id="65540" name="Rectangle 3"/>
          <p:cNvSpPr>
            <a:spLocks noGrp="1" noChangeArrowheads="1"/>
          </p:cNvSpPr>
          <p:nvPr>
            <p:ph type="body" idx="1"/>
          </p:nvPr>
        </p:nvSpPr>
        <p:spPr>
          <a:xfrm>
            <a:off x="915988" y="4627563"/>
            <a:ext cx="5026025" cy="4378325"/>
          </a:xfrm>
          <a:solidFill>
            <a:srgbClr val="FFFFFF"/>
          </a:solidFill>
          <a:ln w="12700" cap="flat">
            <a:solidFill>
              <a:srgbClr val="000000"/>
            </a:solidFill>
          </a:ln>
        </p:spPr>
        <p:txBody>
          <a:bodyPr lIns="92075" tIns="46038" rIns="92075" bIns="46038"/>
          <a:lstStyle/>
          <a:p>
            <a:pPr eaLnBrk="1" hangingPunct="1"/>
            <a:endParaRPr lang="en-US" altLang="pt-BR">
              <a:cs typeface="Arial" panose="020B0604020202020204" pitchFamily="34" charset="0"/>
            </a:endParaRPr>
          </a:p>
        </p:txBody>
      </p:sp>
    </p:spTree>
    <p:extLst>
      <p:ext uri="{BB962C8B-B14F-4D97-AF65-F5344CB8AC3E}">
        <p14:creationId xmlns:p14="http://schemas.microsoft.com/office/powerpoint/2010/main" val="12371393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1143000" y="685800"/>
            <a:ext cx="4572000" cy="3429000"/>
          </a:xfrm>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CAC094A0-DBFF-4992-80E8-A859C9DC321E}" type="slidenum">
              <a:rPr lang="pt-BR" altLang="pt-BR" smtClean="0"/>
              <a:pPr/>
              <a:t>7</a:t>
            </a:fld>
            <a:endParaRPr lang="pt-BR" altLang="pt-BR"/>
          </a:p>
        </p:txBody>
      </p:sp>
    </p:spTree>
    <p:extLst>
      <p:ext uri="{BB962C8B-B14F-4D97-AF65-F5344CB8AC3E}">
        <p14:creationId xmlns:p14="http://schemas.microsoft.com/office/powerpoint/2010/main" val="343711771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Rectangle 7"/>
          <p:cNvSpPr>
            <a:spLocks noGrp="1" noChangeArrowheads="1"/>
          </p:cNvSpPr>
          <p:nvPr>
            <p:ph type="sldNum" sz="quarter" idx="5"/>
          </p:nvPr>
        </p:nvSpPr>
        <p:spPr>
          <a:noFill/>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53DDC84A-F00B-461C-AE46-D3F14104DDA4}" type="slidenum">
              <a:rPr kumimoji="0" lang="pt-BR" sz="12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Arial" panose="020B0604020202020204" pitchFamily="34" charset="0"/>
              </a:rPr>
              <a:pPr marL="0" marR="0" lvl="0" indent="0" algn="r" defTabSz="914400" rtl="0" eaLnBrk="0" fontAlgn="base" latinLnBrk="0" hangingPunct="0">
                <a:lnSpc>
                  <a:spcPct val="100000"/>
                </a:lnSpc>
                <a:spcBef>
                  <a:spcPct val="0"/>
                </a:spcBef>
                <a:spcAft>
                  <a:spcPct val="0"/>
                </a:spcAft>
                <a:buClrTx/>
                <a:buSzTx/>
                <a:buFontTx/>
                <a:buNone/>
                <a:tabLst/>
                <a:defRPr/>
              </a:pPr>
              <a:t>93</a:t>
            </a:fld>
            <a:endParaRPr kumimoji="0" lang="pt-BR" sz="12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endParaRPr>
          </a:p>
        </p:txBody>
      </p:sp>
      <p:sp>
        <p:nvSpPr>
          <p:cNvPr id="218115" name="Rectangle 2"/>
          <p:cNvSpPr>
            <a:spLocks noGrp="1" noRot="1" noChangeAspect="1" noChangeArrowheads="1" noTextEdit="1"/>
          </p:cNvSpPr>
          <p:nvPr>
            <p:ph type="sldImg"/>
          </p:nvPr>
        </p:nvSpPr>
        <p:spPr>
          <a:xfrm>
            <a:off x="1001713" y="763588"/>
            <a:ext cx="5097462" cy="3824287"/>
          </a:xfrm>
          <a:ln/>
        </p:spPr>
      </p:sp>
      <p:sp>
        <p:nvSpPr>
          <p:cNvPr id="218116" name="Rectangle 3"/>
          <p:cNvSpPr>
            <a:spLocks noGrp="1" noChangeArrowheads="1"/>
          </p:cNvSpPr>
          <p:nvPr>
            <p:ph type="body" idx="1"/>
          </p:nvPr>
        </p:nvSpPr>
        <p:spPr>
          <a:xfrm>
            <a:off x="948218" y="4840120"/>
            <a:ext cx="5202867" cy="4589585"/>
          </a:xfrm>
          <a:noFill/>
          <a:ln/>
        </p:spPr>
        <p:txBody>
          <a:bodyPr/>
          <a:lstStyle/>
          <a:p>
            <a:pPr eaLnBrk="1" hangingPunct="1"/>
            <a:endParaRPr lang="en-US"/>
          </a:p>
        </p:txBody>
      </p:sp>
    </p:spTree>
    <p:extLst>
      <p:ext uri="{BB962C8B-B14F-4D97-AF65-F5344CB8AC3E}">
        <p14:creationId xmlns:p14="http://schemas.microsoft.com/office/powerpoint/2010/main" val="75482611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FC4737FB-09E6-4ACB-9EAE-E0A48CE47583}" type="slidenum">
              <a:rPr kumimoji="0" lang="pt-BR" altLang="pt-BR" sz="12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94</a:t>
            </a:fld>
            <a:endParaRPr kumimoji="0" lang="pt-BR" altLang="pt-BR" sz="12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endParaRPr>
          </a:p>
        </p:txBody>
      </p:sp>
      <p:sp>
        <p:nvSpPr>
          <p:cNvPr id="81923" name="Rectangle 2"/>
          <p:cNvSpPr>
            <a:spLocks noGrp="1" noRot="1" noChangeAspect="1" noChangeArrowheads="1" noTextEdit="1"/>
          </p:cNvSpPr>
          <p:nvPr>
            <p:ph type="sldImg"/>
          </p:nvPr>
        </p:nvSpPr>
        <p:spPr>
          <a:xfrm>
            <a:off x="998538" y="731838"/>
            <a:ext cx="4864100" cy="3648075"/>
          </a:xfrm>
          <a:ln w="12700" cap="flat"/>
        </p:spPr>
      </p:sp>
      <p:sp>
        <p:nvSpPr>
          <p:cNvPr id="81924" name="Rectangle 3"/>
          <p:cNvSpPr>
            <a:spLocks noGrp="1" noChangeArrowheads="1"/>
          </p:cNvSpPr>
          <p:nvPr>
            <p:ph type="body" idx="1"/>
          </p:nvPr>
        </p:nvSpPr>
        <p:spPr>
          <a:xfrm>
            <a:off x="914400" y="4625975"/>
            <a:ext cx="5029200" cy="43815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p>
            <a:pPr eaLnBrk="1" hangingPunct="1"/>
            <a:endParaRPr lang="en-US" altLang="pt-BR">
              <a:cs typeface="Arial" panose="020B0604020202020204" pitchFamily="34" charset="0"/>
            </a:endParaRPr>
          </a:p>
        </p:txBody>
      </p:sp>
    </p:spTree>
    <p:extLst>
      <p:ext uri="{BB962C8B-B14F-4D97-AF65-F5344CB8AC3E}">
        <p14:creationId xmlns:p14="http://schemas.microsoft.com/office/powerpoint/2010/main" val="87900164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FED9750C-B757-402F-B2B4-6B906A942EFB}" type="slidenum">
              <a:rPr kumimoji="0" lang="pt-BR" altLang="pt-BR" sz="12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95</a:t>
            </a:fld>
            <a:endParaRPr kumimoji="0" lang="pt-BR" altLang="pt-BR" sz="12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endParaRPr>
          </a:p>
        </p:txBody>
      </p:sp>
      <p:sp>
        <p:nvSpPr>
          <p:cNvPr id="83971" name="Rectangle 2"/>
          <p:cNvSpPr>
            <a:spLocks noGrp="1" noRot="1" noChangeAspect="1" noChangeArrowheads="1" noTextEdit="1"/>
          </p:cNvSpPr>
          <p:nvPr>
            <p:ph type="sldImg"/>
          </p:nvPr>
        </p:nvSpPr>
        <p:spPr>
          <a:xfrm>
            <a:off x="998538" y="731838"/>
            <a:ext cx="4864100" cy="3648075"/>
          </a:xfrm>
          <a:ln w="12700" cap="flat"/>
        </p:spPr>
      </p:sp>
      <p:sp>
        <p:nvSpPr>
          <p:cNvPr id="83972" name="Rectangle 3"/>
          <p:cNvSpPr>
            <a:spLocks noGrp="1" noChangeArrowheads="1"/>
          </p:cNvSpPr>
          <p:nvPr>
            <p:ph type="body" idx="1"/>
          </p:nvPr>
        </p:nvSpPr>
        <p:spPr>
          <a:xfrm>
            <a:off x="915988" y="4627563"/>
            <a:ext cx="5026025" cy="4378325"/>
          </a:xfrm>
          <a:solidFill>
            <a:srgbClr val="FFFFFF"/>
          </a:solidFill>
          <a:ln w="12700" cap="flat">
            <a:solidFill>
              <a:srgbClr val="000000"/>
            </a:solidFill>
          </a:ln>
        </p:spPr>
        <p:txBody>
          <a:bodyPr lIns="92075" tIns="46038" rIns="92075" bIns="46038"/>
          <a:lstStyle/>
          <a:p>
            <a:pPr eaLnBrk="1" hangingPunct="1"/>
            <a:endParaRPr lang="en-US" altLang="pt-BR">
              <a:cs typeface="Arial" panose="020B0604020202020204" pitchFamily="34" charset="0"/>
            </a:endParaRPr>
          </a:p>
        </p:txBody>
      </p:sp>
    </p:spTree>
    <p:extLst>
      <p:ext uri="{BB962C8B-B14F-4D97-AF65-F5344CB8AC3E}">
        <p14:creationId xmlns:p14="http://schemas.microsoft.com/office/powerpoint/2010/main" val="111362292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53DDC84A-F00B-461C-AE46-D3F14104DDA4}" type="slidenum">
              <a:rPr kumimoji="0" lang="pt-BR" sz="1300" b="0" i="0" u="none" strike="noStrike" kern="1200" cap="none" spc="0" normalizeH="0" baseline="0" noProof="0" smtClean="0">
                <a:ln>
                  <a:noFill/>
                </a:ln>
                <a:solidFill>
                  <a:srgbClr val="000000"/>
                </a:solidFill>
                <a:effectLst/>
                <a:uLnTx/>
                <a:uFillTx/>
                <a:latin typeface="Times New Roman" pitchFamily="32"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96</a:t>
            </a:fld>
            <a:endParaRPr kumimoji="0" lang="pt-BR" sz="1300" b="0" i="0" u="none" strike="noStrike" kern="1200" cap="none" spc="0" normalizeH="0" baseline="0" noProof="0">
              <a:ln>
                <a:noFill/>
              </a:ln>
              <a:solidFill>
                <a:srgbClr val="000000"/>
              </a:solidFill>
              <a:effectLst/>
              <a:uLnTx/>
              <a:uFillTx/>
              <a:latin typeface="Times New Roman" pitchFamily="32" charset="0"/>
              <a:ea typeface="+mn-ea"/>
              <a:cs typeface="+mn-cs"/>
            </a:endParaRPr>
          </a:p>
        </p:txBody>
      </p:sp>
      <p:sp>
        <p:nvSpPr>
          <p:cNvPr id="218115" name="Rectangle 2"/>
          <p:cNvSpPr>
            <a:spLocks noGrp="1" noRot="1" noChangeAspect="1" noChangeArrowheads="1" noTextEdit="1"/>
          </p:cNvSpPr>
          <p:nvPr>
            <p:ph type="sldImg"/>
          </p:nvPr>
        </p:nvSpPr>
        <p:spPr>
          <a:xfrm>
            <a:off x="1001713" y="763588"/>
            <a:ext cx="5097462" cy="3824287"/>
          </a:xfrm>
          <a:ln/>
        </p:spPr>
      </p:sp>
      <p:sp>
        <p:nvSpPr>
          <p:cNvPr id="218116" name="Rectangle 3"/>
          <p:cNvSpPr>
            <a:spLocks noGrp="1" noChangeArrowheads="1"/>
          </p:cNvSpPr>
          <p:nvPr>
            <p:ph type="body" idx="1"/>
          </p:nvPr>
        </p:nvSpPr>
        <p:spPr>
          <a:xfrm>
            <a:off x="948218" y="4840120"/>
            <a:ext cx="5202867" cy="4589585"/>
          </a:xfrm>
          <a:noFill/>
          <a:ln/>
        </p:spPr>
        <p:txBody>
          <a:bodyPr/>
          <a:lstStyle/>
          <a:p>
            <a:pPr eaLnBrk="1" hangingPunct="1"/>
            <a:endParaRPr lang="en-US"/>
          </a:p>
        </p:txBody>
      </p:sp>
    </p:spTree>
    <p:extLst>
      <p:ext uri="{BB962C8B-B14F-4D97-AF65-F5344CB8AC3E}">
        <p14:creationId xmlns:p14="http://schemas.microsoft.com/office/powerpoint/2010/main" val="196388636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BFCFB8CE-0CD1-4119-9EFA-BC9CA2E1C11E}" type="slidenum">
              <a:rPr kumimoji="0" lang="pt-BR" altLang="pt-BR" sz="12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97</a:t>
            </a:fld>
            <a:endParaRPr kumimoji="0" lang="pt-BR" altLang="pt-BR" sz="12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endParaRPr>
          </a:p>
        </p:txBody>
      </p:sp>
      <p:sp>
        <p:nvSpPr>
          <p:cNvPr id="116739" name="Rectangle 2"/>
          <p:cNvSpPr>
            <a:spLocks noGrp="1" noRot="1" noChangeAspect="1" noChangeArrowheads="1" noTextEdit="1"/>
          </p:cNvSpPr>
          <p:nvPr>
            <p:ph type="sldImg"/>
          </p:nvPr>
        </p:nvSpPr>
        <p:spPr>
          <a:xfrm>
            <a:off x="998538" y="731838"/>
            <a:ext cx="4864100" cy="3648075"/>
          </a:xfrm>
          <a:ln w="12700" cap="flat"/>
        </p:spPr>
      </p:sp>
      <p:sp>
        <p:nvSpPr>
          <p:cNvPr id="116740" name="Rectangle 3"/>
          <p:cNvSpPr>
            <a:spLocks noGrp="1" noChangeArrowheads="1"/>
          </p:cNvSpPr>
          <p:nvPr>
            <p:ph type="body" idx="1"/>
          </p:nvPr>
        </p:nvSpPr>
        <p:spPr>
          <a:xfrm>
            <a:off x="914400" y="4625975"/>
            <a:ext cx="5029200" cy="43815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p>
            <a:pPr eaLnBrk="1" hangingPunct="1"/>
            <a:r>
              <a:rPr lang="pt-BR" altLang="pt-BR">
                <a:cs typeface="Arial" panose="020B0604020202020204" pitchFamily="34" charset="0"/>
              </a:rPr>
              <a:t>Top-Down		pouca informação</a:t>
            </a:r>
          </a:p>
          <a:p>
            <a:pPr eaLnBrk="1" hangingPunct="1"/>
            <a:r>
              <a:rPr lang="pt-BR" altLang="pt-BR">
                <a:cs typeface="Arial" panose="020B0604020202020204" pitchFamily="34" charset="0"/>
              </a:rPr>
              <a:t>Bottom-Up		muita informação</a:t>
            </a:r>
          </a:p>
        </p:txBody>
      </p:sp>
    </p:spTree>
    <p:extLst>
      <p:ext uri="{BB962C8B-B14F-4D97-AF65-F5344CB8AC3E}">
        <p14:creationId xmlns:p14="http://schemas.microsoft.com/office/powerpoint/2010/main" val="217040741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99C42CD-57A9-4D93-9ED0-3D2A51388F4E}" type="slidenum">
              <a:rPr kumimoji="0" lang="pt-BR" altLang="pt-BR" sz="12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98</a:t>
            </a:fld>
            <a:endParaRPr kumimoji="0" lang="pt-BR" altLang="pt-BR" sz="12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endParaRPr>
          </a:p>
        </p:txBody>
      </p:sp>
      <p:sp>
        <p:nvSpPr>
          <p:cNvPr id="118787" name="Rectangle 2"/>
          <p:cNvSpPr>
            <a:spLocks noGrp="1" noRot="1" noChangeAspect="1" noChangeArrowheads="1" noTextEdit="1"/>
          </p:cNvSpPr>
          <p:nvPr>
            <p:ph type="sldImg"/>
          </p:nvPr>
        </p:nvSpPr>
        <p:spPr>
          <a:xfrm>
            <a:off x="998538" y="731838"/>
            <a:ext cx="4864100" cy="3648075"/>
          </a:xfrm>
          <a:ln w="12700" cap="flat"/>
        </p:spPr>
      </p:sp>
      <p:sp>
        <p:nvSpPr>
          <p:cNvPr id="118788" name="Rectangle 3"/>
          <p:cNvSpPr>
            <a:spLocks noGrp="1" noChangeArrowheads="1"/>
          </p:cNvSpPr>
          <p:nvPr>
            <p:ph type="body" idx="1"/>
          </p:nvPr>
        </p:nvSpPr>
        <p:spPr>
          <a:xfrm>
            <a:off x="914400" y="4625975"/>
            <a:ext cx="5029200" cy="43815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p>
            <a:pPr eaLnBrk="1" hangingPunct="1"/>
            <a:endParaRPr lang="en-US" altLang="pt-BR">
              <a:cs typeface="Arial" panose="020B0604020202020204" pitchFamily="34" charset="0"/>
            </a:endParaRPr>
          </a:p>
        </p:txBody>
      </p:sp>
    </p:spTree>
    <p:extLst>
      <p:ext uri="{BB962C8B-B14F-4D97-AF65-F5344CB8AC3E}">
        <p14:creationId xmlns:p14="http://schemas.microsoft.com/office/powerpoint/2010/main" val="200440822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DBF02B6E-3926-4E9F-8B1A-051434E30E6A}" type="slidenum">
              <a:rPr kumimoji="0" lang="pt-BR" altLang="pt-BR" sz="12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99</a:t>
            </a:fld>
            <a:endParaRPr kumimoji="0" lang="pt-BR" altLang="pt-BR" sz="12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endParaRPr>
          </a:p>
        </p:txBody>
      </p:sp>
      <p:sp>
        <p:nvSpPr>
          <p:cNvPr id="120835" name="Rectangle 2"/>
          <p:cNvSpPr>
            <a:spLocks noGrp="1" noRot="1" noChangeAspect="1" noChangeArrowheads="1" noTextEdit="1"/>
          </p:cNvSpPr>
          <p:nvPr>
            <p:ph type="sldImg"/>
          </p:nvPr>
        </p:nvSpPr>
        <p:spPr>
          <a:xfrm>
            <a:off x="998538" y="731838"/>
            <a:ext cx="4864100" cy="3648075"/>
          </a:xfrm>
          <a:ln w="12700" cap="flat"/>
        </p:spPr>
      </p:sp>
      <p:sp>
        <p:nvSpPr>
          <p:cNvPr id="120836" name="Rectangle 3"/>
          <p:cNvSpPr>
            <a:spLocks noGrp="1" noChangeArrowheads="1"/>
          </p:cNvSpPr>
          <p:nvPr>
            <p:ph type="body" idx="1"/>
          </p:nvPr>
        </p:nvSpPr>
        <p:spPr>
          <a:xfrm>
            <a:off x="915988" y="4627563"/>
            <a:ext cx="5026025" cy="4378325"/>
          </a:xfrm>
          <a:solidFill>
            <a:srgbClr val="FFFFFF"/>
          </a:solidFill>
          <a:ln w="12700" cap="flat">
            <a:solidFill>
              <a:srgbClr val="000000"/>
            </a:solidFill>
          </a:ln>
        </p:spPr>
        <p:txBody>
          <a:bodyPr lIns="92075" tIns="46038" rIns="92075" bIns="46038"/>
          <a:lstStyle/>
          <a:p>
            <a:pPr eaLnBrk="1" hangingPunct="1"/>
            <a:endParaRPr lang="en-US" altLang="pt-BR">
              <a:cs typeface="Arial" panose="020B0604020202020204" pitchFamily="34" charset="0"/>
            </a:endParaRPr>
          </a:p>
        </p:txBody>
      </p:sp>
    </p:spTree>
    <p:extLst>
      <p:ext uri="{BB962C8B-B14F-4D97-AF65-F5344CB8AC3E}">
        <p14:creationId xmlns:p14="http://schemas.microsoft.com/office/powerpoint/2010/main" val="291291368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A5A4EC19-25FA-454C-8E6A-B1FAD6AECB76}" type="slidenum">
              <a:rPr kumimoji="0" lang="pt-BR" altLang="pt-BR" sz="12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100</a:t>
            </a:fld>
            <a:endParaRPr kumimoji="0" lang="pt-BR" altLang="pt-BR" sz="12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endParaRPr>
          </a:p>
        </p:txBody>
      </p:sp>
      <p:sp>
        <p:nvSpPr>
          <p:cNvPr id="122883" name="Rectangle 2"/>
          <p:cNvSpPr>
            <a:spLocks noGrp="1" noRot="1" noChangeAspect="1" noChangeArrowheads="1" noTextEdit="1"/>
          </p:cNvSpPr>
          <p:nvPr>
            <p:ph type="sldImg"/>
          </p:nvPr>
        </p:nvSpPr>
        <p:spPr>
          <a:xfrm>
            <a:off x="998538" y="731838"/>
            <a:ext cx="4864100" cy="3648075"/>
          </a:xfrm>
          <a:ln w="12700" cap="flat"/>
        </p:spPr>
      </p:sp>
      <p:sp>
        <p:nvSpPr>
          <p:cNvPr id="122884" name="Rectangle 3"/>
          <p:cNvSpPr>
            <a:spLocks noGrp="1" noChangeArrowheads="1"/>
          </p:cNvSpPr>
          <p:nvPr>
            <p:ph type="body" idx="1"/>
          </p:nvPr>
        </p:nvSpPr>
        <p:spPr>
          <a:xfrm>
            <a:off x="914400" y="4625975"/>
            <a:ext cx="5029200" cy="43815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p>
            <a:pPr eaLnBrk="1" hangingPunct="1"/>
            <a:r>
              <a:rPr lang="pt-BR" altLang="pt-BR">
                <a:cs typeface="Arial" panose="020B0604020202020204" pitchFamily="34" charset="0"/>
              </a:rPr>
              <a:t>Top-Down		pouca informação</a:t>
            </a:r>
          </a:p>
          <a:p>
            <a:pPr eaLnBrk="1" hangingPunct="1"/>
            <a:r>
              <a:rPr lang="pt-BR" altLang="pt-BR">
                <a:cs typeface="Arial" panose="020B0604020202020204" pitchFamily="34" charset="0"/>
              </a:rPr>
              <a:t>Bottom-Up		muita informação</a:t>
            </a:r>
          </a:p>
        </p:txBody>
      </p:sp>
    </p:spTree>
    <p:extLst>
      <p:ext uri="{BB962C8B-B14F-4D97-AF65-F5344CB8AC3E}">
        <p14:creationId xmlns:p14="http://schemas.microsoft.com/office/powerpoint/2010/main" val="49491897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70760549-87E0-47DF-9555-C3D2035E09C2}" type="slidenum">
              <a:rPr kumimoji="0" lang="pt-BR" altLang="pt-BR" sz="12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101</a:t>
            </a:fld>
            <a:endParaRPr kumimoji="0" lang="pt-BR" altLang="pt-BR" sz="12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endParaRPr>
          </a:p>
        </p:txBody>
      </p:sp>
      <p:sp>
        <p:nvSpPr>
          <p:cNvPr id="124931" name="Rectangle 2"/>
          <p:cNvSpPr>
            <a:spLocks noGrp="1" noRot="1" noChangeAspect="1" noChangeArrowheads="1" noTextEdit="1"/>
          </p:cNvSpPr>
          <p:nvPr>
            <p:ph type="sldImg"/>
          </p:nvPr>
        </p:nvSpPr>
        <p:spPr>
          <a:xfrm>
            <a:off x="998538" y="731838"/>
            <a:ext cx="4864100" cy="3648075"/>
          </a:xfrm>
          <a:ln w="12700" cap="flat"/>
        </p:spPr>
      </p:sp>
      <p:sp>
        <p:nvSpPr>
          <p:cNvPr id="124932" name="Rectangle 3"/>
          <p:cNvSpPr>
            <a:spLocks noGrp="1" noChangeArrowheads="1"/>
          </p:cNvSpPr>
          <p:nvPr>
            <p:ph type="body" idx="1"/>
          </p:nvPr>
        </p:nvSpPr>
        <p:spPr>
          <a:xfrm>
            <a:off x="914400" y="4625975"/>
            <a:ext cx="5029200" cy="43815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p>
            <a:pPr eaLnBrk="1" hangingPunct="1"/>
            <a:r>
              <a:rPr lang="pt-BR" altLang="pt-BR">
                <a:cs typeface="Arial" panose="020B0604020202020204" pitchFamily="34" charset="0"/>
              </a:rPr>
              <a:t>Top-Down		pouca informação</a:t>
            </a:r>
          </a:p>
          <a:p>
            <a:pPr eaLnBrk="1" hangingPunct="1"/>
            <a:r>
              <a:rPr lang="pt-BR" altLang="pt-BR">
                <a:cs typeface="Arial" panose="020B0604020202020204" pitchFamily="34" charset="0"/>
              </a:rPr>
              <a:t>Bottom-Up		muita informação</a:t>
            </a:r>
          </a:p>
        </p:txBody>
      </p:sp>
    </p:spTree>
    <p:extLst>
      <p:ext uri="{BB962C8B-B14F-4D97-AF65-F5344CB8AC3E}">
        <p14:creationId xmlns:p14="http://schemas.microsoft.com/office/powerpoint/2010/main" val="128402411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Espaço Reservado para Imagem de Slide 1"/>
          <p:cNvSpPr>
            <a:spLocks noGrp="1" noRot="1" noChangeAspect="1" noTextEdit="1"/>
          </p:cNvSpPr>
          <p:nvPr>
            <p:ph type="sldImg"/>
          </p:nvPr>
        </p:nvSpPr>
        <p:spPr>
          <a:ln/>
        </p:spPr>
      </p:sp>
      <p:sp>
        <p:nvSpPr>
          <p:cNvPr id="141315" name="Espaço Reservado para Anotações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pt-BR" altLang="pt-BR">
              <a:cs typeface="Arial" panose="020B0604020202020204" pitchFamily="34" charset="0"/>
            </a:endParaRPr>
          </a:p>
        </p:txBody>
      </p:sp>
      <p:sp>
        <p:nvSpPr>
          <p:cNvPr id="141316" name="Espaço Reservado para Número de Slide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EB07BEA8-5DCF-4D09-9AC4-7D2A9CC3CD9F}" type="slidenum">
              <a:rPr kumimoji="0" lang="pt-BR" altLang="pt-BR" sz="12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102</a:t>
            </a:fld>
            <a:endParaRPr kumimoji="0" lang="pt-BR" altLang="pt-BR" sz="12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23116392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p:cNvSpPr>
            <a:spLocks noGrp="1" noChangeArrowheads="1"/>
          </p:cNvSpPr>
          <p:nvPr>
            <p:ph type="sldNum" sz="quarter" idx="5"/>
          </p:nvPr>
        </p:nvSpPr>
        <p:spPr>
          <a:noFill/>
        </p:spPr>
        <p:txBody>
          <a:bodyPr/>
          <a:lstStyle/>
          <a:p>
            <a:fld id="{0115C21C-7B35-4569-8CB7-F8BE50661AE5}" type="slidenum">
              <a:rPr lang="en-US"/>
              <a:pPr/>
              <a:t>14</a:t>
            </a:fld>
            <a:endParaRPr lang="en-US"/>
          </a:p>
        </p:txBody>
      </p:sp>
      <p:sp>
        <p:nvSpPr>
          <p:cNvPr id="94211" name="Rectangle 2"/>
          <p:cNvSpPr>
            <a:spLocks noGrp="1" noRot="1" noChangeAspect="1" noChangeArrowheads="1" noTextEdit="1"/>
          </p:cNvSpPr>
          <p:nvPr>
            <p:ph type="sldImg"/>
          </p:nvPr>
        </p:nvSpPr>
        <p:spPr>
          <a:xfrm>
            <a:off x="936625" y="750888"/>
            <a:ext cx="4994275" cy="3746500"/>
          </a:xfrm>
          <a:ln/>
        </p:spPr>
      </p:sp>
      <p:sp>
        <p:nvSpPr>
          <p:cNvPr id="94212" name="Rectangle 3"/>
          <p:cNvSpPr>
            <a:spLocks noGrp="1" noChangeArrowheads="1"/>
          </p:cNvSpPr>
          <p:nvPr>
            <p:ph type="body" idx="1"/>
          </p:nvPr>
        </p:nvSpPr>
        <p:spPr>
          <a:xfrm>
            <a:off x="915261" y="4747075"/>
            <a:ext cx="5037004" cy="4497472"/>
          </a:xfrm>
          <a:noFill/>
          <a:ln/>
        </p:spPr>
        <p:txBody>
          <a:bodyPr/>
          <a:lstStyle/>
          <a:p>
            <a:pPr eaLnBrk="1" hangingPunct="1"/>
            <a:endParaRPr lang="en-US"/>
          </a:p>
        </p:txBody>
      </p:sp>
      <p:sp>
        <p:nvSpPr>
          <p:cNvPr id="2" name="Espaço Reservado para Rodapé 1">
            <a:extLst>
              <a:ext uri="{FF2B5EF4-FFF2-40B4-BE49-F238E27FC236}">
                <a16:creationId xmlns:a16="http://schemas.microsoft.com/office/drawing/2014/main" id="{AEDEB178-CB19-4215-90BB-9C3FE8D22F3C}"/>
              </a:ext>
            </a:extLst>
          </p:cNvPr>
          <p:cNvSpPr>
            <a:spLocks noGrp="1"/>
          </p:cNvSpPr>
          <p:nvPr>
            <p:ph type="ftr" sz="quarter" idx="10"/>
          </p:nvPr>
        </p:nvSpPr>
        <p:spPr/>
        <p:txBody>
          <a:bodyPr/>
          <a:lstStyle/>
          <a:p>
            <a:pPr>
              <a:defRPr/>
            </a:pPr>
            <a:r>
              <a:rPr lang="en-US"/>
              <a:t>Gerenciemento de Cronograma</a:t>
            </a:r>
          </a:p>
        </p:txBody>
      </p:sp>
    </p:spTree>
    <p:extLst>
      <p:ext uri="{BB962C8B-B14F-4D97-AF65-F5344CB8AC3E}">
        <p14:creationId xmlns:p14="http://schemas.microsoft.com/office/powerpoint/2010/main" val="196415265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74EF747-D3EB-46FF-A28D-293EB0180A33}" type="slidenum">
              <a:rPr kumimoji="0" lang="pt-BR" altLang="pt-BR" sz="12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103</a:t>
            </a:fld>
            <a:endParaRPr kumimoji="0" lang="pt-BR" altLang="pt-BR" sz="12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endParaRPr>
          </a:p>
        </p:txBody>
      </p:sp>
      <p:sp>
        <p:nvSpPr>
          <p:cNvPr id="49155" name="Rectangle 2"/>
          <p:cNvSpPr>
            <a:spLocks noGrp="1" noRot="1" noChangeAspect="1" noChangeArrowheads="1" noTextEdit="1"/>
          </p:cNvSpPr>
          <p:nvPr>
            <p:ph type="sldImg"/>
          </p:nvPr>
        </p:nvSpPr>
        <p:spPr>
          <a:xfrm>
            <a:off x="998538" y="731838"/>
            <a:ext cx="4864100" cy="3648075"/>
          </a:xfrm>
          <a:ln w="12700" cap="flat"/>
        </p:spPr>
      </p:sp>
      <p:sp>
        <p:nvSpPr>
          <p:cNvPr id="49156" name="Rectangle 3"/>
          <p:cNvSpPr>
            <a:spLocks noGrp="1" noChangeArrowheads="1"/>
          </p:cNvSpPr>
          <p:nvPr>
            <p:ph type="body" idx="1"/>
          </p:nvPr>
        </p:nvSpPr>
        <p:spPr>
          <a:xfrm>
            <a:off x="915988" y="4627563"/>
            <a:ext cx="5026025" cy="4378325"/>
          </a:xfrm>
          <a:solidFill>
            <a:srgbClr val="FFFFFF"/>
          </a:solidFill>
          <a:ln w="12700" cap="flat">
            <a:solidFill>
              <a:srgbClr val="000000"/>
            </a:solidFill>
          </a:ln>
        </p:spPr>
        <p:txBody>
          <a:bodyPr lIns="92075" tIns="46038" rIns="92075" bIns="46038"/>
          <a:lstStyle/>
          <a:p>
            <a:pPr eaLnBrk="1" hangingPunct="1"/>
            <a:endParaRPr lang="en-US" altLang="pt-BR">
              <a:cs typeface="Arial" panose="020B0604020202020204" pitchFamily="34" charset="0"/>
            </a:endParaRPr>
          </a:p>
        </p:txBody>
      </p:sp>
    </p:spTree>
    <p:extLst>
      <p:ext uri="{BB962C8B-B14F-4D97-AF65-F5344CB8AC3E}">
        <p14:creationId xmlns:p14="http://schemas.microsoft.com/office/powerpoint/2010/main" val="96116094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8FBACD48-F7B4-4D3C-9F12-55D9B0B81247}" type="slidenum">
              <a:rPr kumimoji="0" lang="pt-BR" altLang="pt-BR" sz="12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104</a:t>
            </a:fld>
            <a:endParaRPr kumimoji="0" lang="pt-BR" altLang="pt-BR" sz="12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Arial" panose="020B0604020202020204" pitchFamily="34" charset="0"/>
            </a:endParaRPr>
          </a:p>
        </p:txBody>
      </p:sp>
      <p:sp>
        <p:nvSpPr>
          <p:cNvPr id="76803" name="Rectangle 2"/>
          <p:cNvSpPr>
            <a:spLocks noGrp="1" noRot="1" noChangeAspect="1" noChangeArrowheads="1" noTextEdit="1"/>
          </p:cNvSpPr>
          <p:nvPr>
            <p:ph type="sldImg"/>
          </p:nvPr>
        </p:nvSpPr>
        <p:spPr>
          <a:xfrm>
            <a:off x="998538" y="731838"/>
            <a:ext cx="4864100" cy="3648075"/>
          </a:xfrm>
          <a:ln w="12700" cap="flat"/>
        </p:spPr>
      </p:sp>
      <p:sp>
        <p:nvSpPr>
          <p:cNvPr id="76804" name="Rectangle 3"/>
          <p:cNvSpPr>
            <a:spLocks noGrp="1" noChangeArrowheads="1"/>
          </p:cNvSpPr>
          <p:nvPr>
            <p:ph type="body" idx="1"/>
          </p:nvPr>
        </p:nvSpPr>
        <p:spPr>
          <a:xfrm>
            <a:off x="914400" y="4625975"/>
            <a:ext cx="5029200" cy="43815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p>
            <a:pPr eaLnBrk="1" hangingPunct="1"/>
            <a:endParaRPr lang="en-US" altLang="pt-BR" dirty="0"/>
          </a:p>
        </p:txBody>
      </p:sp>
    </p:spTree>
    <p:extLst>
      <p:ext uri="{BB962C8B-B14F-4D97-AF65-F5344CB8AC3E}">
        <p14:creationId xmlns:p14="http://schemas.microsoft.com/office/powerpoint/2010/main" val="299751152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6A3F9CFD-4449-4EF6-AD0E-98AB5C3F773C}" type="slidenum">
              <a:rPr kumimoji="0" lang="pt-BR" altLang="pt-BR" sz="12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105</a:t>
            </a:fld>
            <a:endParaRPr kumimoji="0" lang="pt-BR" altLang="pt-BR" sz="12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endParaRPr>
          </a:p>
        </p:txBody>
      </p:sp>
      <p:sp>
        <p:nvSpPr>
          <p:cNvPr id="143363" name="Rectangle 2"/>
          <p:cNvSpPr>
            <a:spLocks noGrp="1" noRot="1" noChangeAspect="1" noChangeArrowheads="1" noTextEdit="1"/>
          </p:cNvSpPr>
          <p:nvPr>
            <p:ph type="sldImg"/>
          </p:nvPr>
        </p:nvSpPr>
        <p:spPr>
          <a:xfrm>
            <a:off x="998538" y="731838"/>
            <a:ext cx="4864100" cy="3648075"/>
          </a:xfrm>
          <a:ln w="12700" cap="flat"/>
        </p:spPr>
      </p:sp>
      <p:sp>
        <p:nvSpPr>
          <p:cNvPr id="143364" name="Rectangle 3"/>
          <p:cNvSpPr>
            <a:spLocks noGrp="1" noChangeArrowheads="1"/>
          </p:cNvSpPr>
          <p:nvPr>
            <p:ph type="body" idx="1"/>
          </p:nvPr>
        </p:nvSpPr>
        <p:spPr>
          <a:xfrm>
            <a:off x="915988" y="4627563"/>
            <a:ext cx="5026025" cy="4378325"/>
          </a:xfrm>
          <a:solidFill>
            <a:srgbClr val="FFFFFF"/>
          </a:solidFill>
          <a:ln w="12700" cap="flat">
            <a:solidFill>
              <a:srgbClr val="000000"/>
            </a:solidFill>
          </a:ln>
        </p:spPr>
        <p:txBody>
          <a:bodyPr lIns="92075" tIns="46038" rIns="92075" bIns="46038"/>
          <a:lstStyle/>
          <a:p>
            <a:pPr eaLnBrk="1" hangingPunct="1"/>
            <a:endParaRPr lang="en-US" altLang="pt-BR">
              <a:cs typeface="Arial" panose="020B0604020202020204" pitchFamily="34" charset="0"/>
            </a:endParaRPr>
          </a:p>
        </p:txBody>
      </p:sp>
    </p:spTree>
    <p:extLst>
      <p:ext uri="{BB962C8B-B14F-4D97-AF65-F5344CB8AC3E}">
        <p14:creationId xmlns:p14="http://schemas.microsoft.com/office/powerpoint/2010/main" val="132502678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BC528181-E3A6-4F43-842D-B90C1F2F46F3}" type="slidenum">
              <a:rPr kumimoji="0" lang="pt-BR" altLang="pt-BR" sz="12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106</a:t>
            </a:fld>
            <a:endParaRPr kumimoji="0" lang="pt-BR" altLang="pt-BR" sz="12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endParaRPr>
          </a:p>
        </p:txBody>
      </p:sp>
      <p:sp>
        <p:nvSpPr>
          <p:cNvPr id="145411" name="Rectangle 2"/>
          <p:cNvSpPr>
            <a:spLocks noGrp="1" noRot="1" noChangeAspect="1" noChangeArrowheads="1" noTextEdit="1"/>
          </p:cNvSpPr>
          <p:nvPr>
            <p:ph type="sldImg"/>
          </p:nvPr>
        </p:nvSpPr>
        <p:spPr>
          <a:xfrm>
            <a:off x="998538" y="731838"/>
            <a:ext cx="4864100" cy="3648075"/>
          </a:xfrm>
          <a:ln w="12700" cap="flat"/>
        </p:spPr>
      </p:sp>
      <p:sp>
        <p:nvSpPr>
          <p:cNvPr id="145412" name="Rectangle 3"/>
          <p:cNvSpPr>
            <a:spLocks noGrp="1" noChangeArrowheads="1"/>
          </p:cNvSpPr>
          <p:nvPr>
            <p:ph type="body" idx="1"/>
          </p:nvPr>
        </p:nvSpPr>
        <p:spPr>
          <a:xfrm>
            <a:off x="915988" y="4627563"/>
            <a:ext cx="5026025" cy="4378325"/>
          </a:xfrm>
          <a:solidFill>
            <a:srgbClr val="FFFFFF"/>
          </a:solidFill>
          <a:ln w="12700" cap="flat">
            <a:solidFill>
              <a:srgbClr val="000000"/>
            </a:solidFill>
          </a:ln>
        </p:spPr>
        <p:txBody>
          <a:bodyPr lIns="92075" tIns="46038" rIns="92075" bIns="46038"/>
          <a:lstStyle/>
          <a:p>
            <a:pPr eaLnBrk="1" hangingPunct="1"/>
            <a:endParaRPr lang="en-US" altLang="pt-BR">
              <a:cs typeface="Arial" panose="020B0604020202020204" pitchFamily="34" charset="0"/>
            </a:endParaRPr>
          </a:p>
        </p:txBody>
      </p:sp>
    </p:spTree>
    <p:extLst>
      <p:ext uri="{BB962C8B-B14F-4D97-AF65-F5344CB8AC3E}">
        <p14:creationId xmlns:p14="http://schemas.microsoft.com/office/powerpoint/2010/main" val="316686279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BF6C83F7-3E63-456D-ABE0-EBE2FC35F578}" type="slidenum">
              <a:rPr kumimoji="0" lang="pt-BR" altLang="pt-BR" sz="12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107</a:t>
            </a:fld>
            <a:endParaRPr kumimoji="0" lang="pt-BR" altLang="pt-BR" sz="12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endParaRPr>
          </a:p>
        </p:txBody>
      </p:sp>
      <p:sp>
        <p:nvSpPr>
          <p:cNvPr id="149507" name="Rectangle 2"/>
          <p:cNvSpPr>
            <a:spLocks noGrp="1" noRot="1" noChangeAspect="1" noChangeArrowheads="1" noTextEdit="1"/>
          </p:cNvSpPr>
          <p:nvPr>
            <p:ph type="sldImg"/>
          </p:nvPr>
        </p:nvSpPr>
        <p:spPr>
          <a:xfrm>
            <a:off x="998538" y="731838"/>
            <a:ext cx="4864100" cy="3648075"/>
          </a:xfrm>
          <a:ln w="12700" cap="flat"/>
        </p:spPr>
      </p:sp>
      <p:sp>
        <p:nvSpPr>
          <p:cNvPr id="149508" name="Rectangle 3"/>
          <p:cNvSpPr>
            <a:spLocks noGrp="1" noChangeArrowheads="1"/>
          </p:cNvSpPr>
          <p:nvPr>
            <p:ph type="body" idx="1"/>
          </p:nvPr>
        </p:nvSpPr>
        <p:spPr>
          <a:xfrm>
            <a:off x="915988" y="4627563"/>
            <a:ext cx="5026025" cy="4378325"/>
          </a:xfrm>
          <a:solidFill>
            <a:srgbClr val="FFFFFF"/>
          </a:solidFill>
          <a:ln w="12700" cap="flat">
            <a:solidFill>
              <a:srgbClr val="000000"/>
            </a:solidFill>
          </a:ln>
        </p:spPr>
        <p:txBody>
          <a:bodyPr lIns="92075" tIns="46038" rIns="92075" bIns="46038"/>
          <a:lstStyle/>
          <a:p>
            <a:pPr eaLnBrk="1" hangingPunct="1"/>
            <a:r>
              <a:rPr lang="pt-BR" altLang="pt-BR">
                <a:cs typeface="Arial" panose="020B0604020202020204" pitchFamily="34" charset="0"/>
              </a:rPr>
              <a:t>Replanejamento pode exigir ou não alteração no Plano do Projeto</a:t>
            </a:r>
          </a:p>
          <a:p>
            <a:pPr eaLnBrk="1" hangingPunct="1"/>
            <a:endParaRPr lang="pt-BR" altLang="pt-BR">
              <a:cs typeface="Arial" panose="020B0604020202020204" pitchFamily="34" charset="0"/>
            </a:endParaRPr>
          </a:p>
          <a:p>
            <a:pPr eaLnBrk="1" hangingPunct="1"/>
            <a:r>
              <a:rPr lang="pt-BR" altLang="pt-BR">
                <a:cs typeface="Arial" panose="020B0604020202020204" pitchFamily="34" charset="0"/>
              </a:rPr>
              <a:t>IMPORTANTE</a:t>
            </a:r>
          </a:p>
          <a:p>
            <a:pPr eaLnBrk="1" hangingPunct="1"/>
            <a:endParaRPr lang="pt-BR" altLang="pt-BR">
              <a:cs typeface="Arial" panose="020B0604020202020204" pitchFamily="34" charset="0"/>
            </a:endParaRPr>
          </a:p>
        </p:txBody>
      </p:sp>
    </p:spTree>
    <p:extLst>
      <p:ext uri="{BB962C8B-B14F-4D97-AF65-F5344CB8AC3E}">
        <p14:creationId xmlns:p14="http://schemas.microsoft.com/office/powerpoint/2010/main" val="139629047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225C6E38-7F47-4FEE-85B5-919FDDC4075E}" type="slidenum">
              <a:rPr kumimoji="0" lang="pt-BR" altLang="pt-BR" sz="12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108</a:t>
            </a:fld>
            <a:endParaRPr kumimoji="0" lang="pt-BR" altLang="pt-BR" sz="12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endParaRPr>
          </a:p>
        </p:txBody>
      </p:sp>
      <p:sp>
        <p:nvSpPr>
          <p:cNvPr id="151555" name="Rectangle 2"/>
          <p:cNvSpPr>
            <a:spLocks noGrp="1" noRot="1" noChangeAspect="1" noChangeArrowheads="1" noTextEdit="1"/>
          </p:cNvSpPr>
          <p:nvPr>
            <p:ph type="sldImg"/>
          </p:nvPr>
        </p:nvSpPr>
        <p:spPr>
          <a:xfrm>
            <a:off x="998538" y="731838"/>
            <a:ext cx="4864100" cy="3648075"/>
          </a:xfrm>
          <a:ln w="12700" cap="flat"/>
        </p:spPr>
      </p:sp>
      <p:sp>
        <p:nvSpPr>
          <p:cNvPr id="151556" name="Rectangle 3"/>
          <p:cNvSpPr>
            <a:spLocks noGrp="1" noChangeArrowheads="1"/>
          </p:cNvSpPr>
          <p:nvPr>
            <p:ph type="body" idx="1"/>
          </p:nvPr>
        </p:nvSpPr>
        <p:spPr>
          <a:xfrm>
            <a:off x="915988" y="4627563"/>
            <a:ext cx="5026025" cy="4378325"/>
          </a:xfrm>
          <a:solidFill>
            <a:srgbClr val="FFFFFF"/>
          </a:solidFill>
          <a:ln w="12700" cap="flat">
            <a:solidFill>
              <a:srgbClr val="000000"/>
            </a:solidFill>
          </a:ln>
        </p:spPr>
        <p:txBody>
          <a:bodyPr lIns="92075" tIns="46038" rIns="92075" bIns="46038"/>
          <a:lstStyle/>
          <a:p>
            <a:pPr eaLnBrk="1" hangingPunct="1"/>
            <a:r>
              <a:rPr lang="pt-BR" altLang="pt-BR">
                <a:cs typeface="Arial" panose="020B0604020202020204" pitchFamily="34" charset="0"/>
              </a:rPr>
              <a:t>Replanejamento pode exigir ou não alteração no Plano do Projeto</a:t>
            </a:r>
          </a:p>
        </p:txBody>
      </p:sp>
    </p:spTree>
    <p:extLst>
      <p:ext uri="{BB962C8B-B14F-4D97-AF65-F5344CB8AC3E}">
        <p14:creationId xmlns:p14="http://schemas.microsoft.com/office/powerpoint/2010/main" val="189168170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DD3AADF8-DA29-48B0-B5B6-E6CA13D8EE10}" type="slidenum">
              <a:rPr kumimoji="0" lang="pt-BR" altLang="pt-BR" sz="12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109</a:t>
            </a:fld>
            <a:endParaRPr kumimoji="0" lang="pt-BR" altLang="pt-BR" sz="12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endParaRPr>
          </a:p>
        </p:txBody>
      </p:sp>
      <p:sp>
        <p:nvSpPr>
          <p:cNvPr id="153603" name="Rectangle 2"/>
          <p:cNvSpPr>
            <a:spLocks noGrp="1" noRot="1" noChangeAspect="1" noChangeArrowheads="1" noTextEdit="1"/>
          </p:cNvSpPr>
          <p:nvPr>
            <p:ph type="sldImg"/>
          </p:nvPr>
        </p:nvSpPr>
        <p:spPr>
          <a:xfrm>
            <a:off x="998538" y="731838"/>
            <a:ext cx="4864100" cy="3648075"/>
          </a:xfrm>
          <a:ln w="12700" cap="flat"/>
        </p:spPr>
      </p:sp>
      <p:sp>
        <p:nvSpPr>
          <p:cNvPr id="153604" name="Rectangle 3"/>
          <p:cNvSpPr>
            <a:spLocks noGrp="1" noChangeArrowheads="1"/>
          </p:cNvSpPr>
          <p:nvPr>
            <p:ph type="body" idx="1"/>
          </p:nvPr>
        </p:nvSpPr>
        <p:spPr>
          <a:xfrm>
            <a:off x="914400" y="4625975"/>
            <a:ext cx="5029200" cy="43815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p>
            <a:pPr eaLnBrk="1" hangingPunct="1"/>
            <a:endParaRPr lang="en-US" altLang="pt-BR">
              <a:cs typeface="Arial" panose="020B0604020202020204" pitchFamily="34" charset="0"/>
            </a:endParaRPr>
          </a:p>
        </p:txBody>
      </p:sp>
    </p:spTree>
    <p:extLst>
      <p:ext uri="{BB962C8B-B14F-4D97-AF65-F5344CB8AC3E}">
        <p14:creationId xmlns:p14="http://schemas.microsoft.com/office/powerpoint/2010/main" val="88538907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811C52AE-9FE1-4B51-AF7F-C9EB62D9E4FA}" type="slidenum">
              <a:rPr kumimoji="0" lang="pt-BR" altLang="pt-BR" sz="12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110</a:t>
            </a:fld>
            <a:endParaRPr kumimoji="0" lang="pt-BR" altLang="pt-BR" sz="12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endParaRPr>
          </a:p>
        </p:txBody>
      </p:sp>
      <p:sp>
        <p:nvSpPr>
          <p:cNvPr id="155651" name="Rectangle 2"/>
          <p:cNvSpPr>
            <a:spLocks noGrp="1" noRot="1" noChangeAspect="1" noChangeArrowheads="1" noTextEdit="1"/>
          </p:cNvSpPr>
          <p:nvPr>
            <p:ph type="sldImg"/>
          </p:nvPr>
        </p:nvSpPr>
        <p:spPr>
          <a:xfrm>
            <a:off x="998538" y="731838"/>
            <a:ext cx="4864100" cy="3648075"/>
          </a:xfrm>
          <a:ln w="12700" cap="flat"/>
        </p:spPr>
      </p:sp>
      <p:sp>
        <p:nvSpPr>
          <p:cNvPr id="155652" name="Rectangle 3"/>
          <p:cNvSpPr>
            <a:spLocks noGrp="1" noChangeArrowheads="1"/>
          </p:cNvSpPr>
          <p:nvPr>
            <p:ph type="body" idx="1"/>
          </p:nvPr>
        </p:nvSpPr>
        <p:spPr>
          <a:xfrm>
            <a:off x="914400" y="4625975"/>
            <a:ext cx="5029200" cy="43815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p>
            <a:pPr eaLnBrk="1" hangingPunct="1"/>
            <a:endParaRPr lang="en-US" altLang="pt-BR">
              <a:cs typeface="Arial" panose="020B0604020202020204" pitchFamily="34" charset="0"/>
            </a:endParaRPr>
          </a:p>
        </p:txBody>
      </p:sp>
    </p:spTree>
    <p:extLst>
      <p:ext uri="{BB962C8B-B14F-4D97-AF65-F5344CB8AC3E}">
        <p14:creationId xmlns:p14="http://schemas.microsoft.com/office/powerpoint/2010/main" val="296404848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Espaço Reservado para Imagem de Slide 1"/>
          <p:cNvSpPr>
            <a:spLocks noGrp="1" noRot="1" noChangeAspect="1" noTextEdit="1"/>
          </p:cNvSpPr>
          <p:nvPr>
            <p:ph type="sldImg"/>
          </p:nvPr>
        </p:nvSpPr>
        <p:spPr>
          <a:ln/>
        </p:spPr>
      </p:sp>
      <p:sp>
        <p:nvSpPr>
          <p:cNvPr id="157699" name="Espaço Reservado para Anotações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pt-BR" altLang="pt-BR">
              <a:cs typeface="Arial" panose="020B0604020202020204" pitchFamily="34" charset="0"/>
            </a:endParaRPr>
          </a:p>
        </p:txBody>
      </p:sp>
      <p:sp>
        <p:nvSpPr>
          <p:cNvPr id="157700" name="Espaço Reservado para Número de Slide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19535F57-513E-400D-AB6E-2AFC1B957360}" type="slidenum">
              <a:rPr kumimoji="0" lang="pt-BR" altLang="pt-BR" sz="12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111</a:t>
            </a:fld>
            <a:endParaRPr kumimoji="0" lang="pt-BR" altLang="pt-BR" sz="12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135286720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74EF747-D3EB-46FF-A28D-293EB0180A33}" type="slidenum">
              <a:rPr kumimoji="0" lang="pt-BR" altLang="pt-BR" sz="12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112</a:t>
            </a:fld>
            <a:endParaRPr kumimoji="0" lang="pt-BR" altLang="pt-BR" sz="12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endParaRPr>
          </a:p>
        </p:txBody>
      </p:sp>
      <p:sp>
        <p:nvSpPr>
          <p:cNvPr id="49155" name="Rectangle 2"/>
          <p:cNvSpPr>
            <a:spLocks noGrp="1" noRot="1" noChangeAspect="1" noChangeArrowheads="1" noTextEdit="1"/>
          </p:cNvSpPr>
          <p:nvPr>
            <p:ph type="sldImg"/>
          </p:nvPr>
        </p:nvSpPr>
        <p:spPr>
          <a:xfrm>
            <a:off x="998538" y="731838"/>
            <a:ext cx="4864100" cy="3648075"/>
          </a:xfrm>
          <a:ln w="12700" cap="flat"/>
        </p:spPr>
      </p:sp>
      <p:sp>
        <p:nvSpPr>
          <p:cNvPr id="49156" name="Rectangle 3"/>
          <p:cNvSpPr>
            <a:spLocks noGrp="1" noChangeArrowheads="1"/>
          </p:cNvSpPr>
          <p:nvPr>
            <p:ph type="body" idx="1"/>
          </p:nvPr>
        </p:nvSpPr>
        <p:spPr>
          <a:xfrm>
            <a:off x="915988" y="4627563"/>
            <a:ext cx="5026025" cy="4378325"/>
          </a:xfrm>
          <a:solidFill>
            <a:srgbClr val="FFFFFF"/>
          </a:solidFill>
          <a:ln w="12700" cap="flat">
            <a:solidFill>
              <a:srgbClr val="000000"/>
            </a:solidFill>
          </a:ln>
        </p:spPr>
        <p:txBody>
          <a:bodyPr lIns="92075" tIns="46038" rIns="92075" bIns="46038"/>
          <a:lstStyle/>
          <a:p>
            <a:pPr eaLnBrk="1" hangingPunct="1"/>
            <a:endParaRPr lang="en-US" altLang="pt-BR">
              <a:cs typeface="Arial" panose="020B0604020202020204" pitchFamily="34" charset="0"/>
            </a:endParaRPr>
          </a:p>
        </p:txBody>
      </p:sp>
    </p:spTree>
    <p:extLst>
      <p:ext uri="{BB962C8B-B14F-4D97-AF65-F5344CB8AC3E}">
        <p14:creationId xmlns:p14="http://schemas.microsoft.com/office/powerpoint/2010/main" val="12997100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10"/>
          </p:nvPr>
        </p:nvSpPr>
        <p:spPr/>
        <p:txBody>
          <a:bodyPr/>
          <a:lstStyle/>
          <a:p>
            <a:fld id="{FEE4A82C-AE65-4811-8B11-512C72086F15}" type="slidenum">
              <a:rPr lang="pt-BR" smtClean="0"/>
              <a:pPr/>
              <a:t>16</a:t>
            </a:fld>
            <a:endParaRPr lang="pt-BR"/>
          </a:p>
        </p:txBody>
      </p:sp>
      <p:sp>
        <p:nvSpPr>
          <p:cNvPr id="5" name="Espaço Reservado para Rodapé 4">
            <a:extLst>
              <a:ext uri="{FF2B5EF4-FFF2-40B4-BE49-F238E27FC236}">
                <a16:creationId xmlns:a16="http://schemas.microsoft.com/office/drawing/2014/main" id="{BD005C6C-0F0C-4702-ABCA-B69FD059E564}"/>
              </a:ext>
            </a:extLst>
          </p:cNvPr>
          <p:cNvSpPr>
            <a:spLocks noGrp="1"/>
          </p:cNvSpPr>
          <p:nvPr>
            <p:ph type="ftr" sz="quarter" idx="11"/>
          </p:nvPr>
        </p:nvSpPr>
        <p:spPr/>
        <p:txBody>
          <a:bodyPr/>
          <a:lstStyle/>
          <a:p>
            <a:pPr>
              <a:defRPr/>
            </a:pPr>
            <a:r>
              <a:rPr lang="en-US"/>
              <a:t>Gerenciemento de Cronograma</a:t>
            </a:r>
          </a:p>
        </p:txBody>
      </p:sp>
    </p:spTree>
    <p:extLst>
      <p:ext uri="{BB962C8B-B14F-4D97-AF65-F5344CB8AC3E}">
        <p14:creationId xmlns:p14="http://schemas.microsoft.com/office/powerpoint/2010/main" val="303320811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20A96342-46C6-4371-A9B9-446C36E4F145}" type="slidenum">
              <a:rPr kumimoji="0" lang="pt-BR" altLang="pt-BR" sz="12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113</a:t>
            </a:fld>
            <a:endParaRPr kumimoji="0" lang="pt-BR" altLang="pt-BR" sz="12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endParaRPr>
          </a:p>
        </p:txBody>
      </p:sp>
      <p:sp>
        <p:nvSpPr>
          <p:cNvPr id="159747" name="Rectangle 2"/>
          <p:cNvSpPr>
            <a:spLocks noGrp="1" noRot="1" noChangeAspect="1" noChangeArrowheads="1" noTextEdit="1"/>
          </p:cNvSpPr>
          <p:nvPr>
            <p:ph type="sldImg"/>
          </p:nvPr>
        </p:nvSpPr>
        <p:spPr>
          <a:xfrm>
            <a:off x="998538" y="731838"/>
            <a:ext cx="4864100" cy="3648075"/>
          </a:xfrm>
          <a:ln w="12700" cap="flat"/>
        </p:spPr>
      </p:sp>
      <p:sp>
        <p:nvSpPr>
          <p:cNvPr id="159748" name="Rectangle 3"/>
          <p:cNvSpPr>
            <a:spLocks noGrp="1" noChangeArrowheads="1"/>
          </p:cNvSpPr>
          <p:nvPr>
            <p:ph type="body" idx="1"/>
          </p:nvPr>
        </p:nvSpPr>
        <p:spPr>
          <a:xfrm>
            <a:off x="915988" y="4627563"/>
            <a:ext cx="5026025" cy="4378325"/>
          </a:xfrm>
          <a:solidFill>
            <a:srgbClr val="FFFFFF"/>
          </a:solidFill>
          <a:ln w="12700" cap="flat">
            <a:solidFill>
              <a:srgbClr val="000000"/>
            </a:solidFill>
          </a:ln>
        </p:spPr>
        <p:txBody>
          <a:bodyPr lIns="92075" tIns="46038" rIns="92075" bIns="46038"/>
          <a:lstStyle/>
          <a:p>
            <a:pPr eaLnBrk="1" hangingPunct="1"/>
            <a:endParaRPr lang="en-US" altLang="pt-BR">
              <a:cs typeface="Arial" panose="020B0604020202020204" pitchFamily="34" charset="0"/>
            </a:endParaRPr>
          </a:p>
        </p:txBody>
      </p:sp>
    </p:spTree>
    <p:extLst>
      <p:ext uri="{BB962C8B-B14F-4D97-AF65-F5344CB8AC3E}">
        <p14:creationId xmlns:p14="http://schemas.microsoft.com/office/powerpoint/2010/main" val="165266469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23A2B50F-77FA-460C-A8C5-450DC0F934F7}" type="slidenum">
              <a:rPr kumimoji="0" lang="pt-BR" altLang="pt-BR" sz="12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114</a:t>
            </a:fld>
            <a:endParaRPr kumimoji="0" lang="pt-BR" altLang="pt-BR" sz="12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endParaRPr>
          </a:p>
        </p:txBody>
      </p:sp>
      <p:sp>
        <p:nvSpPr>
          <p:cNvPr id="161795" name="Rectangle 2"/>
          <p:cNvSpPr>
            <a:spLocks noGrp="1" noRot="1" noChangeAspect="1" noChangeArrowheads="1" noTextEdit="1"/>
          </p:cNvSpPr>
          <p:nvPr>
            <p:ph type="sldImg"/>
          </p:nvPr>
        </p:nvSpPr>
        <p:spPr>
          <a:xfrm>
            <a:off x="998538" y="731838"/>
            <a:ext cx="4864100" cy="3648075"/>
          </a:xfrm>
          <a:ln w="12700" cap="flat"/>
        </p:spPr>
      </p:sp>
      <p:sp>
        <p:nvSpPr>
          <p:cNvPr id="161796" name="Rectangle 3"/>
          <p:cNvSpPr>
            <a:spLocks noGrp="1" noChangeArrowheads="1"/>
          </p:cNvSpPr>
          <p:nvPr>
            <p:ph type="body" idx="1"/>
          </p:nvPr>
        </p:nvSpPr>
        <p:spPr>
          <a:xfrm>
            <a:off x="915988" y="4627563"/>
            <a:ext cx="5026025" cy="4378325"/>
          </a:xfrm>
          <a:solidFill>
            <a:srgbClr val="FFFFFF"/>
          </a:solidFill>
          <a:ln w="12700" cap="flat">
            <a:solidFill>
              <a:srgbClr val="000000"/>
            </a:solidFill>
          </a:ln>
        </p:spPr>
        <p:txBody>
          <a:bodyPr lIns="92075" tIns="46038" rIns="92075" bIns="46038"/>
          <a:lstStyle/>
          <a:p>
            <a:pPr eaLnBrk="1" hangingPunct="1"/>
            <a:endParaRPr lang="en-US" altLang="pt-BR">
              <a:cs typeface="Arial" panose="020B0604020202020204" pitchFamily="34" charset="0"/>
            </a:endParaRPr>
          </a:p>
        </p:txBody>
      </p:sp>
    </p:spTree>
    <p:extLst>
      <p:ext uri="{BB962C8B-B14F-4D97-AF65-F5344CB8AC3E}">
        <p14:creationId xmlns:p14="http://schemas.microsoft.com/office/powerpoint/2010/main" val="419295217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B0A09899-BAE7-4D95-BCFA-224E8A57B831}" type="slidenum">
              <a:rPr kumimoji="0" lang="pt-BR" altLang="pt-BR" sz="12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115</a:t>
            </a:fld>
            <a:endParaRPr kumimoji="0" lang="pt-BR" altLang="pt-BR" sz="12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endParaRPr>
          </a:p>
        </p:txBody>
      </p:sp>
      <p:sp>
        <p:nvSpPr>
          <p:cNvPr id="163843" name="Rectangle 2"/>
          <p:cNvSpPr>
            <a:spLocks noGrp="1" noRot="1" noChangeAspect="1" noChangeArrowheads="1" noTextEdit="1"/>
          </p:cNvSpPr>
          <p:nvPr>
            <p:ph type="sldImg"/>
          </p:nvPr>
        </p:nvSpPr>
        <p:spPr>
          <a:xfrm>
            <a:off x="998538" y="731838"/>
            <a:ext cx="4864100" cy="3648075"/>
          </a:xfrm>
          <a:ln w="12700" cap="flat"/>
        </p:spPr>
      </p:sp>
      <p:sp>
        <p:nvSpPr>
          <p:cNvPr id="163844" name="Rectangle 3"/>
          <p:cNvSpPr>
            <a:spLocks noGrp="1" noChangeArrowheads="1"/>
          </p:cNvSpPr>
          <p:nvPr>
            <p:ph type="body" idx="1"/>
          </p:nvPr>
        </p:nvSpPr>
        <p:spPr>
          <a:xfrm>
            <a:off x="915988" y="4627563"/>
            <a:ext cx="5026025" cy="4378325"/>
          </a:xfrm>
          <a:solidFill>
            <a:srgbClr val="FFFFFF"/>
          </a:solidFill>
          <a:ln w="12700" cap="flat">
            <a:solidFill>
              <a:srgbClr val="000000"/>
            </a:solidFill>
          </a:ln>
        </p:spPr>
        <p:txBody>
          <a:bodyPr lIns="92075" tIns="46038" rIns="92075" bIns="46038"/>
          <a:lstStyle/>
          <a:p>
            <a:pPr eaLnBrk="1" hangingPunct="1"/>
            <a:endParaRPr lang="en-US" altLang="pt-BR">
              <a:cs typeface="Arial" panose="020B0604020202020204" pitchFamily="34" charset="0"/>
            </a:endParaRPr>
          </a:p>
        </p:txBody>
      </p:sp>
    </p:spTree>
    <p:extLst>
      <p:ext uri="{BB962C8B-B14F-4D97-AF65-F5344CB8AC3E}">
        <p14:creationId xmlns:p14="http://schemas.microsoft.com/office/powerpoint/2010/main" val="210476737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B56F21FB-72E4-4DD9-85C1-F1DFA13243E4}" type="slidenum">
              <a:rPr kumimoji="0" lang="pt-BR" altLang="pt-BR" sz="12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116</a:t>
            </a:fld>
            <a:endParaRPr kumimoji="0" lang="pt-BR" altLang="pt-BR" sz="12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endParaRPr>
          </a:p>
        </p:txBody>
      </p:sp>
      <p:sp>
        <p:nvSpPr>
          <p:cNvPr id="165891" name="Rectangle 2"/>
          <p:cNvSpPr>
            <a:spLocks noGrp="1" noRot="1" noChangeAspect="1" noChangeArrowheads="1" noTextEdit="1"/>
          </p:cNvSpPr>
          <p:nvPr>
            <p:ph type="sldImg"/>
          </p:nvPr>
        </p:nvSpPr>
        <p:spPr>
          <a:xfrm>
            <a:off x="998538" y="731838"/>
            <a:ext cx="4864100" cy="3648075"/>
          </a:xfrm>
          <a:ln w="12700" cap="flat"/>
        </p:spPr>
      </p:sp>
      <p:sp>
        <p:nvSpPr>
          <p:cNvPr id="165892" name="Rectangle 3"/>
          <p:cNvSpPr>
            <a:spLocks noGrp="1" noChangeArrowheads="1"/>
          </p:cNvSpPr>
          <p:nvPr>
            <p:ph type="body" idx="1"/>
          </p:nvPr>
        </p:nvSpPr>
        <p:spPr>
          <a:xfrm>
            <a:off x="914400" y="4625975"/>
            <a:ext cx="5029200" cy="43815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p>
            <a:pPr eaLnBrk="1" hangingPunct="1"/>
            <a:endParaRPr lang="en-US" altLang="pt-BR">
              <a:cs typeface="Arial" panose="020B0604020202020204" pitchFamily="34" charset="0"/>
            </a:endParaRPr>
          </a:p>
        </p:txBody>
      </p:sp>
    </p:spTree>
    <p:extLst>
      <p:ext uri="{BB962C8B-B14F-4D97-AF65-F5344CB8AC3E}">
        <p14:creationId xmlns:p14="http://schemas.microsoft.com/office/powerpoint/2010/main" val="71141478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E3BF6E9A-0BA1-475C-A391-8536B8C595B0}" type="slidenum">
              <a:rPr kumimoji="0" lang="pt-BR" altLang="pt-BR" sz="12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117</a:t>
            </a:fld>
            <a:endParaRPr kumimoji="0" lang="pt-BR" altLang="pt-BR" sz="12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endParaRPr>
          </a:p>
        </p:txBody>
      </p:sp>
      <p:sp>
        <p:nvSpPr>
          <p:cNvPr id="167939" name="Rectangle 2"/>
          <p:cNvSpPr>
            <a:spLocks noGrp="1" noRot="1" noChangeAspect="1" noChangeArrowheads="1" noTextEdit="1"/>
          </p:cNvSpPr>
          <p:nvPr>
            <p:ph type="sldImg"/>
          </p:nvPr>
        </p:nvSpPr>
        <p:spPr>
          <a:xfrm>
            <a:off x="998538" y="731838"/>
            <a:ext cx="4864100" cy="3648075"/>
          </a:xfrm>
          <a:ln w="12700" cap="flat"/>
        </p:spPr>
      </p:sp>
      <p:sp>
        <p:nvSpPr>
          <p:cNvPr id="167940" name="Rectangle 3"/>
          <p:cNvSpPr>
            <a:spLocks noGrp="1" noChangeArrowheads="1"/>
          </p:cNvSpPr>
          <p:nvPr>
            <p:ph type="body" idx="1"/>
          </p:nvPr>
        </p:nvSpPr>
        <p:spPr>
          <a:xfrm>
            <a:off x="914400" y="4625975"/>
            <a:ext cx="5029200" cy="43815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p>
            <a:pPr eaLnBrk="1" hangingPunct="1"/>
            <a:endParaRPr lang="en-US" altLang="pt-BR">
              <a:cs typeface="Arial" panose="020B0604020202020204" pitchFamily="34" charset="0"/>
            </a:endParaRPr>
          </a:p>
        </p:txBody>
      </p:sp>
    </p:spTree>
    <p:extLst>
      <p:ext uri="{BB962C8B-B14F-4D97-AF65-F5344CB8AC3E}">
        <p14:creationId xmlns:p14="http://schemas.microsoft.com/office/powerpoint/2010/main" val="95239869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207A9FB2-3ADA-4AC3-99BB-CB1074EC080F}" type="slidenum">
              <a:rPr kumimoji="0" lang="pt-BR" altLang="pt-BR" sz="12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118</a:t>
            </a:fld>
            <a:endParaRPr kumimoji="0" lang="pt-BR" altLang="pt-BR" sz="12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endParaRPr>
          </a:p>
        </p:txBody>
      </p:sp>
      <p:sp>
        <p:nvSpPr>
          <p:cNvPr id="169987" name="Rectangle 2"/>
          <p:cNvSpPr>
            <a:spLocks noGrp="1" noRot="1" noChangeAspect="1" noChangeArrowheads="1" noTextEdit="1"/>
          </p:cNvSpPr>
          <p:nvPr>
            <p:ph type="sldImg"/>
          </p:nvPr>
        </p:nvSpPr>
        <p:spPr>
          <a:xfrm>
            <a:off x="998538" y="731838"/>
            <a:ext cx="4864100" cy="3648075"/>
          </a:xfrm>
          <a:ln w="12700" cap="flat"/>
        </p:spPr>
      </p:sp>
      <p:sp>
        <p:nvSpPr>
          <p:cNvPr id="169988" name="Rectangle 3"/>
          <p:cNvSpPr>
            <a:spLocks noGrp="1" noChangeArrowheads="1"/>
          </p:cNvSpPr>
          <p:nvPr>
            <p:ph type="body" idx="1"/>
          </p:nvPr>
        </p:nvSpPr>
        <p:spPr>
          <a:xfrm>
            <a:off x="914400" y="4625975"/>
            <a:ext cx="5029200" cy="43815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p>
            <a:pPr eaLnBrk="1" hangingPunct="1"/>
            <a:endParaRPr lang="en-US" altLang="pt-BR">
              <a:cs typeface="Arial" panose="020B0604020202020204" pitchFamily="34" charset="0"/>
            </a:endParaRPr>
          </a:p>
        </p:txBody>
      </p:sp>
    </p:spTree>
    <p:extLst>
      <p:ext uri="{BB962C8B-B14F-4D97-AF65-F5344CB8AC3E}">
        <p14:creationId xmlns:p14="http://schemas.microsoft.com/office/powerpoint/2010/main" val="94353735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417DBE55-A3A5-4DCD-B4E4-9E346619A972}" type="slidenum">
              <a:rPr kumimoji="0" lang="pt-BR" altLang="pt-BR" sz="12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119</a:t>
            </a:fld>
            <a:endParaRPr kumimoji="0" lang="pt-BR" altLang="pt-BR" sz="12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endParaRPr>
          </a:p>
        </p:txBody>
      </p:sp>
      <p:sp>
        <p:nvSpPr>
          <p:cNvPr id="176131" name="Rectangle 2"/>
          <p:cNvSpPr>
            <a:spLocks noGrp="1" noRot="1" noChangeAspect="1" noChangeArrowheads="1" noTextEdit="1"/>
          </p:cNvSpPr>
          <p:nvPr>
            <p:ph type="sldImg"/>
          </p:nvPr>
        </p:nvSpPr>
        <p:spPr>
          <a:xfrm>
            <a:off x="998538" y="731838"/>
            <a:ext cx="4864100" cy="3648075"/>
          </a:xfrm>
          <a:ln w="12700" cap="flat"/>
        </p:spPr>
      </p:sp>
      <p:sp>
        <p:nvSpPr>
          <p:cNvPr id="176132" name="Rectangle 3"/>
          <p:cNvSpPr>
            <a:spLocks noGrp="1" noChangeArrowheads="1"/>
          </p:cNvSpPr>
          <p:nvPr>
            <p:ph type="body" idx="1"/>
          </p:nvPr>
        </p:nvSpPr>
        <p:spPr>
          <a:xfrm>
            <a:off x="914400" y="4625975"/>
            <a:ext cx="5029200" cy="43815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p>
            <a:pPr eaLnBrk="1" hangingPunct="1"/>
            <a:endParaRPr lang="en-US" altLang="pt-BR">
              <a:cs typeface="Arial" panose="020B0604020202020204" pitchFamily="34" charset="0"/>
            </a:endParaRPr>
          </a:p>
        </p:txBody>
      </p:sp>
    </p:spTree>
    <p:extLst>
      <p:ext uri="{BB962C8B-B14F-4D97-AF65-F5344CB8AC3E}">
        <p14:creationId xmlns:p14="http://schemas.microsoft.com/office/powerpoint/2010/main" val="366279436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EDDE49AE-CC39-4F48-9F42-4E6265C48F34}" type="slidenum">
              <a:rPr kumimoji="0" lang="pt-BR" altLang="pt-BR" sz="12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120</a:t>
            </a:fld>
            <a:endParaRPr kumimoji="0" lang="pt-BR" altLang="pt-BR" sz="12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endParaRPr>
          </a:p>
        </p:txBody>
      </p:sp>
      <p:sp>
        <p:nvSpPr>
          <p:cNvPr id="182275" name="Rectangle 2"/>
          <p:cNvSpPr>
            <a:spLocks noGrp="1" noRot="1" noChangeAspect="1" noChangeArrowheads="1" noTextEdit="1"/>
          </p:cNvSpPr>
          <p:nvPr>
            <p:ph type="sldImg"/>
          </p:nvPr>
        </p:nvSpPr>
        <p:spPr>
          <a:xfrm>
            <a:off x="993775" y="730250"/>
            <a:ext cx="4868863" cy="3651250"/>
          </a:xfrm>
          <a:ln/>
        </p:spPr>
      </p:sp>
      <p:sp>
        <p:nvSpPr>
          <p:cNvPr id="1822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pt-BR">
              <a:cs typeface="Arial" panose="020B0604020202020204" pitchFamily="34" charset="0"/>
            </a:endParaRPr>
          </a:p>
        </p:txBody>
      </p:sp>
    </p:spTree>
    <p:extLst>
      <p:ext uri="{BB962C8B-B14F-4D97-AF65-F5344CB8AC3E}">
        <p14:creationId xmlns:p14="http://schemas.microsoft.com/office/powerpoint/2010/main" val="137990866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4533EE5F-F987-4AF6-81C0-C97FAD9E8801}" type="slidenum">
              <a:rPr kumimoji="0" lang="pt-BR" altLang="pt-BR" sz="12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121</a:t>
            </a:fld>
            <a:endParaRPr kumimoji="0" lang="pt-BR" altLang="pt-BR" sz="12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endParaRPr>
          </a:p>
        </p:txBody>
      </p:sp>
      <p:sp>
        <p:nvSpPr>
          <p:cNvPr id="184323" name="Rectangle 2"/>
          <p:cNvSpPr>
            <a:spLocks noGrp="1" noRot="1" noChangeAspect="1" noChangeArrowheads="1" noTextEdit="1"/>
          </p:cNvSpPr>
          <p:nvPr>
            <p:ph type="sldImg"/>
          </p:nvPr>
        </p:nvSpPr>
        <p:spPr>
          <a:xfrm>
            <a:off x="993775" y="730250"/>
            <a:ext cx="4868863" cy="3651250"/>
          </a:xfrm>
          <a:ln/>
        </p:spPr>
      </p:sp>
      <p:sp>
        <p:nvSpPr>
          <p:cNvPr id="1843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pt-BR">
              <a:cs typeface="Arial" panose="020B0604020202020204" pitchFamily="34" charset="0"/>
            </a:endParaRPr>
          </a:p>
        </p:txBody>
      </p:sp>
    </p:spTree>
    <p:extLst>
      <p:ext uri="{BB962C8B-B14F-4D97-AF65-F5344CB8AC3E}">
        <p14:creationId xmlns:p14="http://schemas.microsoft.com/office/powerpoint/2010/main" val="354959885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BFE327C6-ADB5-4F52-92B9-A5A9FF3D55F4}" type="slidenum">
              <a:rPr kumimoji="0" lang="pt-BR" altLang="pt-BR" sz="12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122</a:t>
            </a:fld>
            <a:endParaRPr kumimoji="0" lang="pt-BR" altLang="pt-BR" sz="12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endParaRPr>
          </a:p>
        </p:txBody>
      </p:sp>
      <p:sp>
        <p:nvSpPr>
          <p:cNvPr id="186371" name="Rectangle 2"/>
          <p:cNvSpPr>
            <a:spLocks noGrp="1" noRot="1" noChangeAspect="1" noChangeArrowheads="1" noTextEdit="1"/>
          </p:cNvSpPr>
          <p:nvPr>
            <p:ph type="sldImg"/>
          </p:nvPr>
        </p:nvSpPr>
        <p:spPr>
          <a:xfrm>
            <a:off x="993775" y="730250"/>
            <a:ext cx="4868863" cy="3651250"/>
          </a:xfrm>
          <a:ln/>
        </p:spPr>
      </p:sp>
      <p:sp>
        <p:nvSpPr>
          <p:cNvPr id="1863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pt-BR">
              <a:cs typeface="Arial" panose="020B0604020202020204" pitchFamily="34" charset="0"/>
            </a:endParaRPr>
          </a:p>
        </p:txBody>
      </p:sp>
    </p:spTree>
    <p:extLst>
      <p:ext uri="{BB962C8B-B14F-4D97-AF65-F5344CB8AC3E}">
        <p14:creationId xmlns:p14="http://schemas.microsoft.com/office/powerpoint/2010/main" val="1654236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endParaRPr lang="pt-BR" dirty="0"/>
          </a:p>
        </p:txBody>
      </p:sp>
      <p:sp>
        <p:nvSpPr>
          <p:cNvPr id="4" name="Espaço Reservado para Número de Slide 3"/>
          <p:cNvSpPr>
            <a:spLocks noGrp="1"/>
          </p:cNvSpPr>
          <p:nvPr>
            <p:ph type="sldNum" sz="quarter" idx="10"/>
          </p:nvPr>
        </p:nvSpPr>
        <p:spPr/>
        <p:txBody>
          <a:bodyPr/>
          <a:lstStyle/>
          <a:p>
            <a:fld id="{39005D61-D51A-48EC-B668-DDCDE7FE7D80}" type="slidenum">
              <a:rPr lang="pt-BR" smtClean="0"/>
              <a:pPr/>
              <a:t>17</a:t>
            </a:fld>
            <a:endParaRPr lang="pt-BR"/>
          </a:p>
        </p:txBody>
      </p:sp>
      <p:sp>
        <p:nvSpPr>
          <p:cNvPr id="5" name="Espaço Reservado para Rodapé 4">
            <a:extLst>
              <a:ext uri="{FF2B5EF4-FFF2-40B4-BE49-F238E27FC236}">
                <a16:creationId xmlns:a16="http://schemas.microsoft.com/office/drawing/2014/main" id="{830E28E2-0275-4108-99B7-971432550B75}"/>
              </a:ext>
            </a:extLst>
          </p:cNvPr>
          <p:cNvSpPr>
            <a:spLocks noGrp="1"/>
          </p:cNvSpPr>
          <p:nvPr>
            <p:ph type="ftr" sz="quarter" idx="11"/>
          </p:nvPr>
        </p:nvSpPr>
        <p:spPr/>
        <p:txBody>
          <a:bodyPr/>
          <a:lstStyle/>
          <a:p>
            <a:pPr>
              <a:defRPr/>
            </a:pPr>
            <a:r>
              <a:rPr lang="en-US"/>
              <a:t>Gerenciemento de Cronograma</a:t>
            </a:r>
          </a:p>
        </p:txBody>
      </p:sp>
    </p:spTree>
    <p:extLst>
      <p:ext uri="{BB962C8B-B14F-4D97-AF65-F5344CB8AC3E}">
        <p14:creationId xmlns:p14="http://schemas.microsoft.com/office/powerpoint/2010/main" val="57251580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62F6FE53-F428-4FE2-B650-EE0C025BCC8C}" type="slidenum">
              <a:rPr kumimoji="0" lang="pt-BR" altLang="pt-BR" sz="12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123</a:t>
            </a:fld>
            <a:endParaRPr kumimoji="0" lang="pt-BR" altLang="pt-BR" sz="12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endParaRPr>
          </a:p>
        </p:txBody>
      </p:sp>
      <p:sp>
        <p:nvSpPr>
          <p:cNvPr id="188419" name="Rectangle 2"/>
          <p:cNvSpPr>
            <a:spLocks noGrp="1" noRot="1" noChangeAspect="1" noChangeArrowheads="1" noTextEdit="1"/>
          </p:cNvSpPr>
          <p:nvPr>
            <p:ph type="sldImg"/>
          </p:nvPr>
        </p:nvSpPr>
        <p:spPr>
          <a:xfrm>
            <a:off x="993775" y="730250"/>
            <a:ext cx="4868863" cy="3651250"/>
          </a:xfrm>
          <a:ln/>
        </p:spPr>
      </p:sp>
      <p:sp>
        <p:nvSpPr>
          <p:cNvPr id="1884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pt-BR">
              <a:cs typeface="Arial" panose="020B0604020202020204" pitchFamily="34" charset="0"/>
            </a:endParaRPr>
          </a:p>
        </p:txBody>
      </p:sp>
    </p:spTree>
    <p:extLst>
      <p:ext uri="{BB962C8B-B14F-4D97-AF65-F5344CB8AC3E}">
        <p14:creationId xmlns:p14="http://schemas.microsoft.com/office/powerpoint/2010/main" val="359337038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2E563FE8-1802-4001-9D05-AD21E7DC7EC6}" type="slidenum">
              <a:rPr kumimoji="0" lang="pt-BR" altLang="pt-BR" sz="12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124</a:t>
            </a:fld>
            <a:endParaRPr kumimoji="0" lang="pt-BR" altLang="pt-BR" sz="12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endParaRPr>
          </a:p>
        </p:txBody>
      </p:sp>
      <p:sp>
        <p:nvSpPr>
          <p:cNvPr id="190467" name="Rectangle 2"/>
          <p:cNvSpPr>
            <a:spLocks noGrp="1" noRot="1" noChangeAspect="1" noChangeArrowheads="1" noTextEdit="1"/>
          </p:cNvSpPr>
          <p:nvPr>
            <p:ph type="sldImg"/>
          </p:nvPr>
        </p:nvSpPr>
        <p:spPr>
          <a:xfrm>
            <a:off x="993775" y="730250"/>
            <a:ext cx="4868863" cy="3651250"/>
          </a:xfrm>
          <a:ln/>
        </p:spPr>
      </p:sp>
      <p:sp>
        <p:nvSpPr>
          <p:cNvPr id="1904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pt-BR">
              <a:cs typeface="Arial" panose="020B0604020202020204" pitchFamily="34" charset="0"/>
            </a:endParaRPr>
          </a:p>
        </p:txBody>
      </p:sp>
    </p:spTree>
    <p:extLst>
      <p:ext uri="{BB962C8B-B14F-4D97-AF65-F5344CB8AC3E}">
        <p14:creationId xmlns:p14="http://schemas.microsoft.com/office/powerpoint/2010/main" val="288814731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61DFA91C-7A6E-4C9A-9E57-6D2EB0298661}" type="slidenum">
              <a:rPr kumimoji="0" lang="pt-BR" altLang="pt-BR" sz="12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125</a:t>
            </a:fld>
            <a:endParaRPr kumimoji="0" lang="pt-BR" altLang="pt-BR" sz="12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endParaRPr>
          </a:p>
        </p:txBody>
      </p:sp>
      <p:sp>
        <p:nvSpPr>
          <p:cNvPr id="192515" name="Rectangle 2"/>
          <p:cNvSpPr>
            <a:spLocks noGrp="1" noRot="1" noChangeAspect="1" noChangeArrowheads="1" noTextEdit="1"/>
          </p:cNvSpPr>
          <p:nvPr>
            <p:ph type="sldImg"/>
          </p:nvPr>
        </p:nvSpPr>
        <p:spPr>
          <a:xfrm>
            <a:off x="993775" y="730250"/>
            <a:ext cx="4868863" cy="3651250"/>
          </a:xfrm>
          <a:ln/>
        </p:spPr>
      </p:sp>
      <p:sp>
        <p:nvSpPr>
          <p:cNvPr id="1925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pt-BR">
              <a:cs typeface="Arial" panose="020B0604020202020204" pitchFamily="34" charset="0"/>
            </a:endParaRPr>
          </a:p>
        </p:txBody>
      </p:sp>
    </p:spTree>
    <p:extLst>
      <p:ext uri="{BB962C8B-B14F-4D97-AF65-F5344CB8AC3E}">
        <p14:creationId xmlns:p14="http://schemas.microsoft.com/office/powerpoint/2010/main" val="156137655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49CFCCCB-D509-4A3D-A9D6-FA29F6BE80E2}" type="slidenum">
              <a:rPr kumimoji="0" lang="pt-BR" altLang="pt-BR" sz="12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126</a:t>
            </a:fld>
            <a:endParaRPr kumimoji="0" lang="pt-BR" altLang="pt-BR" sz="12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endParaRPr>
          </a:p>
        </p:txBody>
      </p:sp>
      <p:sp>
        <p:nvSpPr>
          <p:cNvPr id="194563" name="Rectangle 2"/>
          <p:cNvSpPr>
            <a:spLocks noGrp="1" noRot="1" noChangeAspect="1" noChangeArrowheads="1" noTextEdit="1"/>
          </p:cNvSpPr>
          <p:nvPr>
            <p:ph type="sldImg"/>
          </p:nvPr>
        </p:nvSpPr>
        <p:spPr>
          <a:xfrm>
            <a:off x="993775" y="730250"/>
            <a:ext cx="4868863" cy="3651250"/>
          </a:xfrm>
          <a:ln/>
        </p:spPr>
      </p:sp>
      <p:sp>
        <p:nvSpPr>
          <p:cNvPr id="1945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pt-BR">
              <a:cs typeface="Arial" panose="020B0604020202020204" pitchFamily="34" charset="0"/>
            </a:endParaRPr>
          </a:p>
        </p:txBody>
      </p:sp>
    </p:spTree>
    <p:extLst>
      <p:ext uri="{BB962C8B-B14F-4D97-AF65-F5344CB8AC3E}">
        <p14:creationId xmlns:p14="http://schemas.microsoft.com/office/powerpoint/2010/main" val="2624276428"/>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0C4B9FD0-3F2C-4734-8B59-399FADD8343F}" type="slidenum">
              <a:rPr kumimoji="0" lang="pt-BR" altLang="pt-BR" sz="12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127</a:t>
            </a:fld>
            <a:endParaRPr kumimoji="0" lang="pt-BR" altLang="pt-BR" sz="12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endParaRPr>
          </a:p>
        </p:txBody>
      </p:sp>
      <p:sp>
        <p:nvSpPr>
          <p:cNvPr id="196611" name="Rectangle 2"/>
          <p:cNvSpPr>
            <a:spLocks noGrp="1" noRot="1" noChangeAspect="1" noChangeArrowheads="1" noTextEdit="1"/>
          </p:cNvSpPr>
          <p:nvPr>
            <p:ph type="sldImg"/>
          </p:nvPr>
        </p:nvSpPr>
        <p:spPr>
          <a:xfrm>
            <a:off x="993775" y="730250"/>
            <a:ext cx="4868863" cy="3651250"/>
          </a:xfrm>
          <a:ln/>
        </p:spPr>
      </p:sp>
      <p:sp>
        <p:nvSpPr>
          <p:cNvPr id="1966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pt-BR">
              <a:cs typeface="Arial" panose="020B0604020202020204" pitchFamily="34" charset="0"/>
            </a:endParaRPr>
          </a:p>
        </p:txBody>
      </p:sp>
    </p:spTree>
    <p:extLst>
      <p:ext uri="{BB962C8B-B14F-4D97-AF65-F5344CB8AC3E}">
        <p14:creationId xmlns:p14="http://schemas.microsoft.com/office/powerpoint/2010/main" val="3866262552"/>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BEEE1837-4D5A-495A-9487-5821BDC6C310}" type="slidenum">
              <a:rPr kumimoji="0" lang="pt-BR" altLang="pt-BR" sz="12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128</a:t>
            </a:fld>
            <a:endParaRPr kumimoji="0" lang="pt-BR" altLang="pt-BR" sz="12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endParaRPr>
          </a:p>
        </p:txBody>
      </p:sp>
      <p:sp>
        <p:nvSpPr>
          <p:cNvPr id="198659" name="Rectangle 2"/>
          <p:cNvSpPr>
            <a:spLocks noGrp="1" noRot="1" noChangeAspect="1" noChangeArrowheads="1" noTextEdit="1"/>
          </p:cNvSpPr>
          <p:nvPr>
            <p:ph type="sldImg"/>
          </p:nvPr>
        </p:nvSpPr>
        <p:spPr>
          <a:xfrm>
            <a:off x="993775" y="730250"/>
            <a:ext cx="4868863" cy="3651250"/>
          </a:xfrm>
          <a:ln/>
        </p:spPr>
      </p:sp>
      <p:sp>
        <p:nvSpPr>
          <p:cNvPr id="1986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pt-BR">
              <a:cs typeface="Arial" panose="020B0604020202020204" pitchFamily="34" charset="0"/>
            </a:endParaRPr>
          </a:p>
        </p:txBody>
      </p:sp>
    </p:spTree>
    <p:extLst>
      <p:ext uri="{BB962C8B-B14F-4D97-AF65-F5344CB8AC3E}">
        <p14:creationId xmlns:p14="http://schemas.microsoft.com/office/powerpoint/2010/main" val="143173739"/>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2BF29E50-1797-41A7-9641-541E5C933C82}" type="slidenum">
              <a:rPr kumimoji="0" lang="pt-BR" altLang="pt-BR" sz="12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129</a:t>
            </a:fld>
            <a:endParaRPr kumimoji="0" lang="pt-BR" altLang="pt-BR" sz="12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endParaRPr>
          </a:p>
        </p:txBody>
      </p:sp>
      <p:sp>
        <p:nvSpPr>
          <p:cNvPr id="200707" name="Rectangle 2"/>
          <p:cNvSpPr>
            <a:spLocks noGrp="1" noRot="1" noChangeAspect="1" noChangeArrowheads="1" noTextEdit="1"/>
          </p:cNvSpPr>
          <p:nvPr>
            <p:ph type="sldImg"/>
          </p:nvPr>
        </p:nvSpPr>
        <p:spPr>
          <a:xfrm>
            <a:off x="993775" y="730250"/>
            <a:ext cx="4868863" cy="3651250"/>
          </a:xfrm>
          <a:ln/>
        </p:spPr>
      </p:sp>
      <p:sp>
        <p:nvSpPr>
          <p:cNvPr id="2007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pt-BR">
              <a:cs typeface="Arial" panose="020B0604020202020204" pitchFamily="34" charset="0"/>
            </a:endParaRPr>
          </a:p>
        </p:txBody>
      </p:sp>
    </p:spTree>
    <p:extLst>
      <p:ext uri="{BB962C8B-B14F-4D97-AF65-F5344CB8AC3E}">
        <p14:creationId xmlns:p14="http://schemas.microsoft.com/office/powerpoint/2010/main" val="1253623596"/>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DF184E90-F5BD-49BF-AC2F-BA8A3E585096}" type="slidenum">
              <a:rPr kumimoji="0" lang="pt-BR" altLang="pt-BR" sz="12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130</a:t>
            </a:fld>
            <a:endParaRPr kumimoji="0" lang="pt-BR" altLang="pt-BR" sz="12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endParaRPr>
          </a:p>
        </p:txBody>
      </p:sp>
      <p:sp>
        <p:nvSpPr>
          <p:cNvPr id="202755" name="Rectangle 2"/>
          <p:cNvSpPr>
            <a:spLocks noGrp="1" noRot="1" noChangeAspect="1" noChangeArrowheads="1" noTextEdit="1"/>
          </p:cNvSpPr>
          <p:nvPr>
            <p:ph type="sldImg"/>
          </p:nvPr>
        </p:nvSpPr>
        <p:spPr>
          <a:xfrm>
            <a:off x="993775" y="730250"/>
            <a:ext cx="4868863" cy="3651250"/>
          </a:xfrm>
          <a:ln/>
        </p:spPr>
      </p:sp>
      <p:sp>
        <p:nvSpPr>
          <p:cNvPr id="2027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pt-BR">
              <a:cs typeface="Arial" panose="020B0604020202020204" pitchFamily="34" charset="0"/>
            </a:endParaRPr>
          </a:p>
        </p:txBody>
      </p:sp>
    </p:spTree>
    <p:extLst>
      <p:ext uri="{BB962C8B-B14F-4D97-AF65-F5344CB8AC3E}">
        <p14:creationId xmlns:p14="http://schemas.microsoft.com/office/powerpoint/2010/main" val="3820680689"/>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3631DEF3-46EB-4009-A67A-411216A60148}" type="slidenum">
              <a:rPr kumimoji="0" lang="pt-BR" altLang="pt-BR" sz="12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131</a:t>
            </a:fld>
            <a:endParaRPr kumimoji="0" lang="pt-BR" altLang="pt-BR" sz="12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endParaRPr>
          </a:p>
        </p:txBody>
      </p:sp>
      <p:sp>
        <p:nvSpPr>
          <p:cNvPr id="204803" name="Rectangle 2"/>
          <p:cNvSpPr>
            <a:spLocks noGrp="1" noRot="1" noChangeAspect="1" noChangeArrowheads="1" noTextEdit="1"/>
          </p:cNvSpPr>
          <p:nvPr>
            <p:ph type="sldImg"/>
          </p:nvPr>
        </p:nvSpPr>
        <p:spPr>
          <a:xfrm>
            <a:off x="993775" y="730250"/>
            <a:ext cx="4868863" cy="3651250"/>
          </a:xfrm>
          <a:ln/>
        </p:spPr>
      </p:sp>
      <p:sp>
        <p:nvSpPr>
          <p:cNvPr id="2048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pt-BR">
              <a:cs typeface="Arial" panose="020B0604020202020204" pitchFamily="34" charset="0"/>
            </a:endParaRPr>
          </a:p>
        </p:txBody>
      </p:sp>
    </p:spTree>
    <p:extLst>
      <p:ext uri="{BB962C8B-B14F-4D97-AF65-F5344CB8AC3E}">
        <p14:creationId xmlns:p14="http://schemas.microsoft.com/office/powerpoint/2010/main" val="3200321981"/>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3F155788-C0D8-4A3F-B9EE-FEC99597C1BF}" type="slidenum">
              <a:rPr kumimoji="0" lang="pt-BR" altLang="pt-BR" sz="12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132</a:t>
            </a:fld>
            <a:endParaRPr kumimoji="0" lang="pt-BR" altLang="pt-BR" sz="12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endParaRPr>
          </a:p>
        </p:txBody>
      </p:sp>
      <p:sp>
        <p:nvSpPr>
          <p:cNvPr id="206851" name="Rectangle 2"/>
          <p:cNvSpPr>
            <a:spLocks noGrp="1" noRot="1" noChangeAspect="1" noChangeArrowheads="1" noTextEdit="1"/>
          </p:cNvSpPr>
          <p:nvPr>
            <p:ph type="sldImg"/>
          </p:nvPr>
        </p:nvSpPr>
        <p:spPr>
          <a:xfrm>
            <a:off x="993775" y="730250"/>
            <a:ext cx="4868863" cy="3651250"/>
          </a:xfrm>
          <a:ln/>
        </p:spPr>
      </p:sp>
      <p:sp>
        <p:nvSpPr>
          <p:cNvPr id="2068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pt-BR">
              <a:cs typeface="Arial" panose="020B0604020202020204" pitchFamily="34" charset="0"/>
            </a:endParaRPr>
          </a:p>
        </p:txBody>
      </p:sp>
    </p:spTree>
    <p:extLst>
      <p:ext uri="{BB962C8B-B14F-4D97-AF65-F5344CB8AC3E}">
        <p14:creationId xmlns:p14="http://schemas.microsoft.com/office/powerpoint/2010/main" val="42167721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p:spPr>
        <p:txBody>
          <a:bodyPr/>
          <a:lstStyle/>
          <a:p>
            <a:fld id="{33A32C76-D949-47F6-8C6F-0167D936BCDC}" type="slidenum">
              <a:rPr lang="en-US"/>
              <a:pPr/>
              <a:t>18</a:t>
            </a:fld>
            <a:endParaRPr lang="en-US"/>
          </a:p>
        </p:txBody>
      </p:sp>
      <p:sp>
        <p:nvSpPr>
          <p:cNvPr id="95235" name="Rectangle 2"/>
          <p:cNvSpPr>
            <a:spLocks noGrp="1" noRot="1" noChangeAspect="1" noChangeArrowheads="1" noTextEdit="1"/>
          </p:cNvSpPr>
          <p:nvPr>
            <p:ph type="sldImg"/>
          </p:nvPr>
        </p:nvSpPr>
        <p:spPr>
          <a:xfrm>
            <a:off x="936625" y="750888"/>
            <a:ext cx="4994275" cy="3746500"/>
          </a:xfrm>
          <a:ln/>
        </p:spPr>
      </p:sp>
      <p:sp>
        <p:nvSpPr>
          <p:cNvPr id="95236" name="Rectangle 3"/>
          <p:cNvSpPr>
            <a:spLocks noGrp="1" noChangeArrowheads="1"/>
          </p:cNvSpPr>
          <p:nvPr>
            <p:ph type="body" idx="1"/>
          </p:nvPr>
        </p:nvSpPr>
        <p:spPr>
          <a:xfrm>
            <a:off x="915261" y="4747075"/>
            <a:ext cx="5037004" cy="4497472"/>
          </a:xfrm>
          <a:noFill/>
          <a:ln/>
        </p:spPr>
        <p:txBody>
          <a:bodyPr/>
          <a:lstStyle/>
          <a:p>
            <a:pPr eaLnBrk="1" hangingPunct="1"/>
            <a:endParaRPr lang="en-US" dirty="0"/>
          </a:p>
        </p:txBody>
      </p:sp>
      <p:sp>
        <p:nvSpPr>
          <p:cNvPr id="2" name="Espaço Reservado para Rodapé 1">
            <a:extLst>
              <a:ext uri="{FF2B5EF4-FFF2-40B4-BE49-F238E27FC236}">
                <a16:creationId xmlns:a16="http://schemas.microsoft.com/office/drawing/2014/main" id="{E6EFB165-4620-4A2B-97F2-C5BED8832A82}"/>
              </a:ext>
            </a:extLst>
          </p:cNvPr>
          <p:cNvSpPr>
            <a:spLocks noGrp="1"/>
          </p:cNvSpPr>
          <p:nvPr>
            <p:ph type="ftr" sz="quarter" idx="10"/>
          </p:nvPr>
        </p:nvSpPr>
        <p:spPr/>
        <p:txBody>
          <a:bodyPr/>
          <a:lstStyle/>
          <a:p>
            <a:pPr>
              <a:defRPr/>
            </a:pPr>
            <a:r>
              <a:rPr lang="en-US"/>
              <a:t>Gerenciemento de Cronograma</a:t>
            </a:r>
          </a:p>
        </p:txBody>
      </p:sp>
    </p:spTree>
    <p:extLst>
      <p:ext uri="{BB962C8B-B14F-4D97-AF65-F5344CB8AC3E}">
        <p14:creationId xmlns:p14="http://schemas.microsoft.com/office/powerpoint/2010/main" val="1158238070"/>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4855FAC7-6504-4248-8DCD-0BC819319892}" type="slidenum">
              <a:rPr kumimoji="0" lang="pt-BR" altLang="pt-BR" sz="12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133</a:t>
            </a:fld>
            <a:endParaRPr kumimoji="0" lang="pt-BR" altLang="pt-BR" sz="12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endParaRPr>
          </a:p>
        </p:txBody>
      </p:sp>
      <p:sp>
        <p:nvSpPr>
          <p:cNvPr id="208899" name="Rectangle 2"/>
          <p:cNvSpPr>
            <a:spLocks noGrp="1" noRot="1" noChangeAspect="1" noChangeArrowheads="1" noTextEdit="1"/>
          </p:cNvSpPr>
          <p:nvPr>
            <p:ph type="sldImg"/>
          </p:nvPr>
        </p:nvSpPr>
        <p:spPr>
          <a:xfrm>
            <a:off x="993775" y="730250"/>
            <a:ext cx="4868863" cy="3651250"/>
          </a:xfrm>
          <a:ln/>
        </p:spPr>
      </p:sp>
      <p:sp>
        <p:nvSpPr>
          <p:cNvPr id="2089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pt-BR">
              <a:cs typeface="Arial" panose="020B0604020202020204" pitchFamily="34" charset="0"/>
            </a:endParaRPr>
          </a:p>
        </p:txBody>
      </p:sp>
    </p:spTree>
    <p:extLst>
      <p:ext uri="{BB962C8B-B14F-4D97-AF65-F5344CB8AC3E}">
        <p14:creationId xmlns:p14="http://schemas.microsoft.com/office/powerpoint/2010/main" val="2172696988"/>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B2D29048-9026-4966-8806-3FBBD7A16794}" type="slidenum">
              <a:rPr kumimoji="0" lang="pt-BR" altLang="pt-BR" sz="12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134</a:t>
            </a:fld>
            <a:endParaRPr kumimoji="0" lang="pt-BR" altLang="pt-BR" sz="12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endParaRPr>
          </a:p>
        </p:txBody>
      </p:sp>
      <p:sp>
        <p:nvSpPr>
          <p:cNvPr id="210947" name="Rectangle 2"/>
          <p:cNvSpPr>
            <a:spLocks noGrp="1" noRot="1" noChangeAspect="1" noChangeArrowheads="1" noTextEdit="1"/>
          </p:cNvSpPr>
          <p:nvPr>
            <p:ph type="sldImg"/>
          </p:nvPr>
        </p:nvSpPr>
        <p:spPr>
          <a:xfrm>
            <a:off x="993775" y="730250"/>
            <a:ext cx="4868863" cy="3651250"/>
          </a:xfrm>
          <a:ln/>
        </p:spPr>
      </p:sp>
      <p:sp>
        <p:nvSpPr>
          <p:cNvPr id="2109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pt-BR">
              <a:cs typeface="Arial" panose="020B0604020202020204" pitchFamily="34" charset="0"/>
            </a:endParaRPr>
          </a:p>
        </p:txBody>
      </p:sp>
    </p:spTree>
    <p:extLst>
      <p:ext uri="{BB962C8B-B14F-4D97-AF65-F5344CB8AC3E}">
        <p14:creationId xmlns:p14="http://schemas.microsoft.com/office/powerpoint/2010/main" val="4130899686"/>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AB39153C-7A26-459C-91FD-AC4946644B97}" type="slidenum">
              <a:rPr kumimoji="0" lang="pt-BR" altLang="pt-BR" sz="12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135</a:t>
            </a:fld>
            <a:endParaRPr kumimoji="0" lang="pt-BR" altLang="pt-BR" sz="12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endParaRPr>
          </a:p>
        </p:txBody>
      </p:sp>
      <p:sp>
        <p:nvSpPr>
          <p:cNvPr id="212995" name="Rectangle 2"/>
          <p:cNvSpPr>
            <a:spLocks noGrp="1" noRot="1" noChangeAspect="1" noChangeArrowheads="1" noTextEdit="1"/>
          </p:cNvSpPr>
          <p:nvPr>
            <p:ph type="sldImg"/>
          </p:nvPr>
        </p:nvSpPr>
        <p:spPr>
          <a:xfrm>
            <a:off x="993775" y="730250"/>
            <a:ext cx="4868863" cy="3651250"/>
          </a:xfrm>
          <a:ln/>
        </p:spPr>
      </p:sp>
      <p:sp>
        <p:nvSpPr>
          <p:cNvPr id="2129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pt-BR">
              <a:cs typeface="Arial" panose="020B0604020202020204" pitchFamily="34" charset="0"/>
            </a:endParaRPr>
          </a:p>
        </p:txBody>
      </p:sp>
    </p:spTree>
    <p:extLst>
      <p:ext uri="{BB962C8B-B14F-4D97-AF65-F5344CB8AC3E}">
        <p14:creationId xmlns:p14="http://schemas.microsoft.com/office/powerpoint/2010/main" val="3729859461"/>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8B8C5672-B0E8-4021-8C3B-418C3CFD58DF}" type="slidenum">
              <a:rPr kumimoji="0" lang="pt-BR" altLang="pt-BR" sz="12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136</a:t>
            </a:fld>
            <a:endParaRPr kumimoji="0" lang="pt-BR" altLang="pt-BR" sz="12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endParaRPr>
          </a:p>
        </p:txBody>
      </p:sp>
      <p:sp>
        <p:nvSpPr>
          <p:cNvPr id="215043" name="Rectangle 2"/>
          <p:cNvSpPr>
            <a:spLocks noGrp="1" noRot="1" noChangeAspect="1" noChangeArrowheads="1" noTextEdit="1"/>
          </p:cNvSpPr>
          <p:nvPr>
            <p:ph type="sldImg"/>
          </p:nvPr>
        </p:nvSpPr>
        <p:spPr>
          <a:xfrm>
            <a:off x="993775" y="730250"/>
            <a:ext cx="4868863" cy="3651250"/>
          </a:xfrm>
          <a:ln/>
        </p:spPr>
      </p:sp>
      <p:sp>
        <p:nvSpPr>
          <p:cNvPr id="2150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pt-BR" altLang="pt-BR">
                <a:cs typeface="Arial" panose="020B0604020202020204" pitchFamily="34" charset="0"/>
              </a:rPr>
              <a:t>Só consigo recuperar $83 centavos de cada U$ gasto</a:t>
            </a:r>
          </a:p>
        </p:txBody>
      </p:sp>
    </p:spTree>
    <p:extLst>
      <p:ext uri="{BB962C8B-B14F-4D97-AF65-F5344CB8AC3E}">
        <p14:creationId xmlns:p14="http://schemas.microsoft.com/office/powerpoint/2010/main" val="2697280320"/>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1CA42B41-6AA6-46E1-A27D-80250E41163E}" type="slidenum">
              <a:rPr kumimoji="0" lang="pt-BR" altLang="pt-BR" sz="12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137</a:t>
            </a:fld>
            <a:endParaRPr kumimoji="0" lang="pt-BR" altLang="pt-BR" sz="12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endParaRPr>
          </a:p>
        </p:txBody>
      </p:sp>
      <p:sp>
        <p:nvSpPr>
          <p:cNvPr id="219139" name="Rectangle 2"/>
          <p:cNvSpPr>
            <a:spLocks noGrp="1" noRot="1" noChangeAspect="1" noChangeArrowheads="1" noTextEdit="1"/>
          </p:cNvSpPr>
          <p:nvPr>
            <p:ph type="sldImg"/>
          </p:nvPr>
        </p:nvSpPr>
        <p:spPr>
          <a:xfrm>
            <a:off x="993775" y="730250"/>
            <a:ext cx="4868863" cy="3651250"/>
          </a:xfrm>
          <a:ln/>
        </p:spPr>
      </p:sp>
      <p:sp>
        <p:nvSpPr>
          <p:cNvPr id="2191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pt-BR">
              <a:cs typeface="Arial" panose="020B0604020202020204" pitchFamily="34" charset="0"/>
            </a:endParaRPr>
          </a:p>
        </p:txBody>
      </p:sp>
    </p:spTree>
    <p:extLst>
      <p:ext uri="{BB962C8B-B14F-4D97-AF65-F5344CB8AC3E}">
        <p14:creationId xmlns:p14="http://schemas.microsoft.com/office/powerpoint/2010/main" val="3242531109"/>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8C067BDD-75B1-41AF-A3BA-A22EE175883D}" type="slidenum">
              <a:rPr kumimoji="0" lang="pt-BR" altLang="pt-BR" sz="12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138</a:t>
            </a:fld>
            <a:endParaRPr kumimoji="0" lang="pt-BR" altLang="pt-BR" sz="12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endParaRPr>
          </a:p>
        </p:txBody>
      </p:sp>
      <p:sp>
        <p:nvSpPr>
          <p:cNvPr id="221187" name="Rectangle 2"/>
          <p:cNvSpPr>
            <a:spLocks noGrp="1" noRot="1" noChangeAspect="1" noChangeArrowheads="1" noTextEdit="1"/>
          </p:cNvSpPr>
          <p:nvPr>
            <p:ph type="sldImg"/>
          </p:nvPr>
        </p:nvSpPr>
        <p:spPr>
          <a:xfrm>
            <a:off x="993775" y="730250"/>
            <a:ext cx="4868863" cy="3651250"/>
          </a:xfrm>
          <a:ln/>
        </p:spPr>
      </p:sp>
      <p:sp>
        <p:nvSpPr>
          <p:cNvPr id="2211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pt-BR">
              <a:cs typeface="Arial" panose="020B0604020202020204" pitchFamily="34" charset="0"/>
            </a:endParaRPr>
          </a:p>
        </p:txBody>
      </p:sp>
    </p:spTree>
    <p:extLst>
      <p:ext uri="{BB962C8B-B14F-4D97-AF65-F5344CB8AC3E}">
        <p14:creationId xmlns:p14="http://schemas.microsoft.com/office/powerpoint/2010/main" val="3890725032"/>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16AA15F9-0118-409A-AF05-11A3680273C0}" type="slidenum">
              <a:rPr kumimoji="0" lang="pt-BR" altLang="pt-BR" sz="12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139</a:t>
            </a:fld>
            <a:endParaRPr kumimoji="0" lang="pt-BR" altLang="pt-BR" sz="12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endParaRPr>
          </a:p>
        </p:txBody>
      </p:sp>
      <p:sp>
        <p:nvSpPr>
          <p:cNvPr id="223235" name="Rectangle 2"/>
          <p:cNvSpPr>
            <a:spLocks noGrp="1" noRot="1" noChangeAspect="1" noChangeArrowheads="1" noTextEdit="1"/>
          </p:cNvSpPr>
          <p:nvPr>
            <p:ph type="sldImg"/>
          </p:nvPr>
        </p:nvSpPr>
        <p:spPr>
          <a:xfrm>
            <a:off x="993775" y="730250"/>
            <a:ext cx="4868863" cy="3651250"/>
          </a:xfrm>
          <a:ln/>
        </p:spPr>
      </p:sp>
      <p:sp>
        <p:nvSpPr>
          <p:cNvPr id="223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pt-BR" altLang="pt-BR">
                <a:cs typeface="Arial" panose="020B0604020202020204" pitchFamily="34" charset="0"/>
              </a:rPr>
              <a:t>OBS: Pode ser que seja necessário aprovar novo orçamento</a:t>
            </a:r>
          </a:p>
        </p:txBody>
      </p:sp>
    </p:spTree>
    <p:extLst>
      <p:ext uri="{BB962C8B-B14F-4D97-AF65-F5344CB8AC3E}">
        <p14:creationId xmlns:p14="http://schemas.microsoft.com/office/powerpoint/2010/main" val="1927895683"/>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F1EDC09C-F117-4D2F-88C7-E051AF95F210}" type="slidenum">
              <a:rPr kumimoji="0" lang="pt-BR" altLang="pt-BR" sz="12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140</a:t>
            </a:fld>
            <a:endParaRPr kumimoji="0" lang="pt-BR" altLang="pt-BR" sz="12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endParaRPr>
          </a:p>
        </p:txBody>
      </p:sp>
      <p:sp>
        <p:nvSpPr>
          <p:cNvPr id="225283" name="Rectangle 2"/>
          <p:cNvSpPr>
            <a:spLocks noGrp="1" noRot="1" noChangeAspect="1" noChangeArrowheads="1" noTextEdit="1"/>
          </p:cNvSpPr>
          <p:nvPr>
            <p:ph type="sldImg"/>
          </p:nvPr>
        </p:nvSpPr>
        <p:spPr>
          <a:xfrm>
            <a:off x="993775" y="730250"/>
            <a:ext cx="4868863" cy="3651250"/>
          </a:xfrm>
          <a:ln/>
        </p:spPr>
      </p:sp>
      <p:sp>
        <p:nvSpPr>
          <p:cNvPr id="2252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pt-BR">
              <a:cs typeface="Arial" panose="020B0604020202020204" pitchFamily="34" charset="0"/>
            </a:endParaRPr>
          </a:p>
        </p:txBody>
      </p:sp>
    </p:spTree>
    <p:extLst>
      <p:ext uri="{BB962C8B-B14F-4D97-AF65-F5344CB8AC3E}">
        <p14:creationId xmlns:p14="http://schemas.microsoft.com/office/powerpoint/2010/main" val="3043101101"/>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1EE6BD11-8DFA-4E88-83EE-0137D5747895}" type="slidenum">
              <a:rPr kumimoji="0" lang="pt-BR" altLang="pt-BR" sz="12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141</a:t>
            </a:fld>
            <a:endParaRPr kumimoji="0" lang="pt-BR" altLang="pt-BR" sz="12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endParaRPr>
          </a:p>
        </p:txBody>
      </p:sp>
      <p:sp>
        <p:nvSpPr>
          <p:cNvPr id="227331" name="Rectangle 2"/>
          <p:cNvSpPr>
            <a:spLocks noGrp="1" noRot="1" noChangeAspect="1" noChangeArrowheads="1" noTextEdit="1"/>
          </p:cNvSpPr>
          <p:nvPr>
            <p:ph type="sldImg"/>
          </p:nvPr>
        </p:nvSpPr>
        <p:spPr>
          <a:xfrm>
            <a:off x="993775" y="730250"/>
            <a:ext cx="4868863" cy="3651250"/>
          </a:xfrm>
          <a:ln/>
        </p:spPr>
      </p:sp>
      <p:sp>
        <p:nvSpPr>
          <p:cNvPr id="2273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pt-BR">
              <a:cs typeface="Arial" panose="020B0604020202020204" pitchFamily="34" charset="0"/>
            </a:endParaRPr>
          </a:p>
        </p:txBody>
      </p:sp>
    </p:spTree>
    <p:extLst>
      <p:ext uri="{BB962C8B-B14F-4D97-AF65-F5344CB8AC3E}">
        <p14:creationId xmlns:p14="http://schemas.microsoft.com/office/powerpoint/2010/main" val="1811913088"/>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61683A38-C7EF-493E-B84E-5A4A729B63AE}" type="slidenum">
              <a:rPr kumimoji="0" lang="pt-BR" altLang="pt-BR" sz="12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142</a:t>
            </a:fld>
            <a:endParaRPr kumimoji="0" lang="pt-BR" altLang="pt-BR" sz="12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endParaRPr>
          </a:p>
        </p:txBody>
      </p:sp>
      <p:sp>
        <p:nvSpPr>
          <p:cNvPr id="229379" name="Rectangle 2"/>
          <p:cNvSpPr>
            <a:spLocks noGrp="1" noRot="1" noChangeAspect="1" noChangeArrowheads="1" noTextEdit="1"/>
          </p:cNvSpPr>
          <p:nvPr>
            <p:ph type="sldImg"/>
          </p:nvPr>
        </p:nvSpPr>
        <p:spPr>
          <a:xfrm>
            <a:off x="993775" y="730250"/>
            <a:ext cx="4868863" cy="3651250"/>
          </a:xfrm>
          <a:ln/>
        </p:spPr>
      </p:sp>
      <p:sp>
        <p:nvSpPr>
          <p:cNvPr id="2293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pt-BR">
              <a:cs typeface="Arial" panose="020B0604020202020204" pitchFamily="34" charset="0"/>
            </a:endParaRPr>
          </a:p>
        </p:txBody>
      </p:sp>
    </p:spTree>
    <p:extLst>
      <p:ext uri="{BB962C8B-B14F-4D97-AF65-F5344CB8AC3E}">
        <p14:creationId xmlns:p14="http://schemas.microsoft.com/office/powerpoint/2010/main" val="36530547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lide de abertura">
    <p:spTree>
      <p:nvGrpSpPr>
        <p:cNvPr id="1" name=""/>
        <p:cNvGrpSpPr/>
        <p:nvPr/>
      </p:nvGrpSpPr>
      <p:grpSpPr>
        <a:xfrm>
          <a:off x="0" y="0"/>
          <a:ext cx="0" cy="0"/>
          <a:chOff x="0" y="0"/>
          <a:chExt cx="0" cy="0"/>
        </a:xfrm>
      </p:grpSpPr>
      <p:sp>
        <p:nvSpPr>
          <p:cNvPr id="2" name="Título 1"/>
          <p:cNvSpPr>
            <a:spLocks noGrp="1"/>
          </p:cNvSpPr>
          <p:nvPr>
            <p:ph type="title" hasCustomPrompt="1"/>
          </p:nvPr>
        </p:nvSpPr>
        <p:spPr>
          <a:xfrm>
            <a:off x="855893" y="1615108"/>
            <a:ext cx="11477643" cy="3096344"/>
          </a:xfrm>
          <a:prstGeom prst="rect">
            <a:avLst/>
          </a:prstGeom>
        </p:spPr>
        <p:txBody>
          <a:bodyPr anchor="ctr"/>
          <a:lstStyle>
            <a:lvl1pPr>
              <a:defRPr sz="6000" b="1">
                <a:solidFill>
                  <a:srgbClr val="69ADE7"/>
                </a:solidFill>
              </a:defRPr>
            </a:lvl1pPr>
          </a:lstStyle>
          <a:p>
            <a:r>
              <a:rPr lang="pt-BR" dirty="0"/>
              <a:t>Nome da Disciplina</a:t>
            </a:r>
          </a:p>
        </p:txBody>
      </p:sp>
      <p:sp>
        <p:nvSpPr>
          <p:cNvPr id="5" name="Espaço Reservado para Texto 4"/>
          <p:cNvSpPr>
            <a:spLocks noGrp="1"/>
          </p:cNvSpPr>
          <p:nvPr>
            <p:ph type="body" sz="quarter" idx="10" hasCustomPrompt="1"/>
          </p:nvPr>
        </p:nvSpPr>
        <p:spPr>
          <a:xfrm>
            <a:off x="855893" y="4999043"/>
            <a:ext cx="11477625" cy="3889375"/>
          </a:xfrm>
          <a:prstGeom prst="rect">
            <a:avLst/>
          </a:prstGeom>
        </p:spPr>
        <p:txBody>
          <a:bodyPr anchor="ctr"/>
          <a:lstStyle>
            <a:lvl1pPr marL="0" indent="0" algn="ctr" rtl="0" eaLnBrk="0" fontAlgn="base" hangingPunct="0">
              <a:spcBef>
                <a:spcPct val="0"/>
              </a:spcBef>
              <a:spcAft>
                <a:spcPct val="0"/>
              </a:spcAft>
              <a:buNone/>
              <a:defRPr lang="pt-BR" sz="4951" b="0" kern="1200" dirty="0" smtClean="0">
                <a:solidFill>
                  <a:srgbClr val="69ADE7"/>
                </a:solidFill>
                <a:latin typeface="+mj-lt"/>
                <a:ea typeface="+mj-ea"/>
                <a:cs typeface="+mj-cs"/>
              </a:defRPr>
            </a:lvl1pPr>
            <a:lvl2pPr algn="ctr" rtl="0" eaLnBrk="0" fontAlgn="base" hangingPunct="0">
              <a:spcBef>
                <a:spcPct val="0"/>
              </a:spcBef>
              <a:spcAft>
                <a:spcPct val="0"/>
              </a:spcAft>
              <a:defRPr lang="pt-BR" sz="4951" b="0" kern="1200" dirty="0" smtClean="0">
                <a:solidFill>
                  <a:srgbClr val="69ADE7"/>
                </a:solidFill>
                <a:latin typeface="+mj-lt"/>
                <a:ea typeface="+mj-ea"/>
                <a:cs typeface="+mj-cs"/>
              </a:defRPr>
            </a:lvl2pPr>
            <a:lvl3pPr algn="ctr" rtl="0" eaLnBrk="0" fontAlgn="base" hangingPunct="0">
              <a:spcBef>
                <a:spcPct val="0"/>
              </a:spcBef>
              <a:spcAft>
                <a:spcPct val="0"/>
              </a:spcAft>
              <a:defRPr lang="pt-BR" sz="4951" b="0" kern="1200" dirty="0" smtClean="0">
                <a:solidFill>
                  <a:srgbClr val="69ADE7"/>
                </a:solidFill>
                <a:latin typeface="+mj-lt"/>
                <a:ea typeface="+mj-ea"/>
                <a:cs typeface="+mj-cs"/>
              </a:defRPr>
            </a:lvl3pPr>
            <a:lvl4pPr algn="ctr" rtl="0" eaLnBrk="0" fontAlgn="base" hangingPunct="0">
              <a:spcBef>
                <a:spcPct val="0"/>
              </a:spcBef>
              <a:spcAft>
                <a:spcPct val="0"/>
              </a:spcAft>
              <a:defRPr lang="pt-BR" sz="4951" b="0" kern="1200" dirty="0" smtClean="0">
                <a:solidFill>
                  <a:srgbClr val="69ADE7"/>
                </a:solidFill>
                <a:latin typeface="+mj-lt"/>
                <a:ea typeface="+mj-ea"/>
                <a:cs typeface="+mj-cs"/>
              </a:defRPr>
            </a:lvl4pPr>
            <a:lvl5pPr algn="ctr" rtl="0" eaLnBrk="0" fontAlgn="base" hangingPunct="0">
              <a:spcBef>
                <a:spcPct val="0"/>
              </a:spcBef>
              <a:spcAft>
                <a:spcPct val="0"/>
              </a:spcAft>
              <a:defRPr lang="pt-BR" sz="4951" b="0" kern="1200" dirty="0">
                <a:solidFill>
                  <a:srgbClr val="69ADE7"/>
                </a:solidFill>
                <a:latin typeface="+mj-lt"/>
                <a:ea typeface="+mj-ea"/>
                <a:cs typeface="+mj-cs"/>
              </a:defRPr>
            </a:lvl5pPr>
          </a:lstStyle>
          <a:p>
            <a:pPr lvl="0"/>
            <a:r>
              <a:rPr lang="pt-BR" dirty="0"/>
              <a:t>Nome do professor</a:t>
            </a:r>
          </a:p>
        </p:txBody>
      </p:sp>
    </p:spTree>
    <p:extLst>
      <p:ext uri="{BB962C8B-B14F-4D97-AF65-F5344CB8AC3E}">
        <p14:creationId xmlns:p14="http://schemas.microsoft.com/office/powerpoint/2010/main" val="28982741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ítulo 1 linha - conteúdo 2 colunas">
    <p:spTree>
      <p:nvGrpSpPr>
        <p:cNvPr id="1" name=""/>
        <p:cNvGrpSpPr/>
        <p:nvPr/>
      </p:nvGrpSpPr>
      <p:grpSpPr>
        <a:xfrm>
          <a:off x="0" y="0"/>
          <a:ext cx="0" cy="0"/>
          <a:chOff x="0" y="0"/>
          <a:chExt cx="0" cy="0"/>
        </a:xfrm>
      </p:grpSpPr>
      <p:sp>
        <p:nvSpPr>
          <p:cNvPr id="11" name="Espaço Reservado para Texto 2"/>
          <p:cNvSpPr>
            <a:spLocks noGrp="1"/>
          </p:cNvSpPr>
          <p:nvPr>
            <p:ph type="body" sz="quarter" idx="11" hasCustomPrompt="1"/>
          </p:nvPr>
        </p:nvSpPr>
        <p:spPr>
          <a:xfrm>
            <a:off x="532800" y="324000"/>
            <a:ext cx="9360000" cy="648071"/>
          </a:xfrm>
          <a:prstGeom prst="rect">
            <a:avLst/>
          </a:prstGeom>
        </p:spPr>
        <p:txBody>
          <a:bodyPr anchor="ctr">
            <a:noAutofit/>
          </a:bodyPr>
          <a:lstStyle>
            <a:lvl1pPr marL="0" indent="0" algn="l">
              <a:lnSpc>
                <a:spcPct val="100000"/>
              </a:lnSpc>
              <a:spcBef>
                <a:spcPts val="0"/>
              </a:spcBef>
              <a:buClrTx/>
              <a:buSzPct val="100000"/>
              <a:buFont typeface="+mj-lt"/>
              <a:buNone/>
              <a:defRPr sz="4050" b="1" cap="none" baseline="0">
                <a:solidFill>
                  <a:srgbClr val="69ADE7"/>
                </a:solidFill>
                <a:effectLst/>
                <a:latin typeface="+mj-lt"/>
                <a:cs typeface="Arial" panose="020B0604020202020204" pitchFamily="34" charset="0"/>
              </a:defRPr>
            </a:lvl1pPr>
            <a:lvl2pPr marL="205359" indent="0" algn="just">
              <a:lnSpc>
                <a:spcPts val="2363"/>
              </a:lnSpc>
              <a:spcBef>
                <a:spcPts val="0"/>
              </a:spcBef>
              <a:buClr>
                <a:srgbClr val="7CAEC5"/>
              </a:buClr>
              <a:buFont typeface="Arial" pitchFamily="34" charset="0"/>
              <a:buNone/>
              <a:defRPr sz="1800"/>
            </a:lvl2pPr>
            <a:lvl3pPr>
              <a:lnSpc>
                <a:spcPts val="2587"/>
              </a:lnSpc>
              <a:spcBef>
                <a:spcPts val="0"/>
              </a:spcBef>
              <a:defRPr sz="2024"/>
            </a:lvl3pPr>
            <a:lvl4pPr>
              <a:lnSpc>
                <a:spcPts val="2587"/>
              </a:lnSpc>
              <a:spcBef>
                <a:spcPts val="0"/>
              </a:spcBef>
              <a:defRPr sz="2024"/>
            </a:lvl4pPr>
            <a:lvl5pPr>
              <a:lnSpc>
                <a:spcPts val="2587"/>
              </a:lnSpc>
              <a:spcBef>
                <a:spcPts val="0"/>
              </a:spcBef>
              <a:defRPr sz="2024"/>
            </a:lvl5pPr>
          </a:lstStyle>
          <a:p>
            <a:r>
              <a:rPr lang="pt-BR" dirty="0"/>
              <a:t>&lt;Título do slide&gt;</a:t>
            </a:r>
          </a:p>
        </p:txBody>
      </p:sp>
      <p:sp>
        <p:nvSpPr>
          <p:cNvPr id="6" name="Espaço Reservado para Texto 2"/>
          <p:cNvSpPr>
            <a:spLocks noGrp="1"/>
          </p:cNvSpPr>
          <p:nvPr>
            <p:ph type="body" sz="quarter" idx="14"/>
          </p:nvPr>
        </p:nvSpPr>
        <p:spPr>
          <a:xfrm>
            <a:off x="532800" y="1470968"/>
            <a:ext cx="5637251" cy="8281043"/>
          </a:xfrm>
          <a:prstGeom prst="rect">
            <a:avLst/>
          </a:prstGeom>
        </p:spPr>
        <p:txBody>
          <a:bodyPr anchor="t">
            <a:normAutofit/>
          </a:bodyPr>
          <a:lstStyle>
            <a:lvl1pPr marL="305388" indent="-305388" algn="l">
              <a:lnSpc>
                <a:spcPts val="3600"/>
              </a:lnSpc>
              <a:spcBef>
                <a:spcPts val="0"/>
              </a:spcBef>
              <a:spcAft>
                <a:spcPts val="675"/>
              </a:spcAft>
              <a:buClr>
                <a:srgbClr val="69ADE7"/>
              </a:buClr>
              <a:buSzPct val="80000"/>
              <a:buFont typeface="Wingdings" panose="05000000000000000000" pitchFamily="2" charset="2"/>
              <a:buChar char="§"/>
              <a:defRPr sz="3000" b="0">
                <a:solidFill>
                  <a:schemeClr val="tx1"/>
                </a:solidFill>
                <a:latin typeface="+mn-lt"/>
                <a:cs typeface="Arial" panose="020B0604020202020204" pitchFamily="34" charset="0"/>
              </a:defRPr>
            </a:lvl1pPr>
            <a:lvl2pPr marL="608990" indent="-303602" algn="l">
              <a:lnSpc>
                <a:spcPts val="3600"/>
              </a:lnSpc>
              <a:spcBef>
                <a:spcPts val="0"/>
              </a:spcBef>
              <a:spcAft>
                <a:spcPts val="675"/>
              </a:spcAft>
              <a:buClr>
                <a:srgbClr val="69ADE7"/>
              </a:buClr>
              <a:buSzPct val="60000"/>
              <a:buFont typeface="Wingdings" panose="05000000000000000000" pitchFamily="2" charset="2"/>
              <a:buChar char="§"/>
              <a:defRPr sz="3000"/>
            </a:lvl2pPr>
            <a:lvl3pPr>
              <a:lnSpc>
                <a:spcPts val="2587"/>
              </a:lnSpc>
              <a:spcBef>
                <a:spcPts val="0"/>
              </a:spcBef>
              <a:defRPr sz="2024"/>
            </a:lvl3pPr>
            <a:lvl4pPr>
              <a:lnSpc>
                <a:spcPts val="2587"/>
              </a:lnSpc>
              <a:spcBef>
                <a:spcPts val="0"/>
              </a:spcBef>
              <a:defRPr sz="2024"/>
            </a:lvl4pPr>
            <a:lvl5pPr>
              <a:lnSpc>
                <a:spcPts val="2587"/>
              </a:lnSpc>
              <a:spcBef>
                <a:spcPts val="0"/>
              </a:spcBef>
              <a:defRPr sz="2024"/>
            </a:lvl5pPr>
          </a:lstStyle>
          <a:p>
            <a:pPr lvl="0"/>
            <a:r>
              <a:rPr lang="pt-BR"/>
              <a:t>Clique para editar o texto mestre</a:t>
            </a:r>
          </a:p>
          <a:p>
            <a:pPr lvl="1"/>
            <a:r>
              <a:rPr lang="pt-BR"/>
              <a:t>Segundo nível</a:t>
            </a:r>
          </a:p>
        </p:txBody>
      </p:sp>
      <p:sp>
        <p:nvSpPr>
          <p:cNvPr id="7" name="Espaço Reservado para Texto 2"/>
          <p:cNvSpPr>
            <a:spLocks noGrp="1"/>
          </p:cNvSpPr>
          <p:nvPr>
            <p:ph type="body" sz="quarter" idx="15"/>
          </p:nvPr>
        </p:nvSpPr>
        <p:spPr>
          <a:xfrm>
            <a:off x="7025495" y="1470968"/>
            <a:ext cx="5637251" cy="8281043"/>
          </a:xfrm>
          <a:prstGeom prst="rect">
            <a:avLst/>
          </a:prstGeom>
        </p:spPr>
        <p:txBody>
          <a:bodyPr anchor="t">
            <a:normAutofit/>
          </a:bodyPr>
          <a:lstStyle>
            <a:lvl1pPr marL="305388" indent="-305388" algn="l">
              <a:lnSpc>
                <a:spcPts val="3600"/>
              </a:lnSpc>
              <a:spcBef>
                <a:spcPts val="0"/>
              </a:spcBef>
              <a:spcAft>
                <a:spcPts val="675"/>
              </a:spcAft>
              <a:buClr>
                <a:srgbClr val="69ADE7"/>
              </a:buClr>
              <a:buSzPct val="80000"/>
              <a:buFont typeface="Wingdings" panose="05000000000000000000" pitchFamily="2" charset="2"/>
              <a:buChar char="§"/>
              <a:defRPr sz="3000" b="0">
                <a:solidFill>
                  <a:schemeClr val="tx1"/>
                </a:solidFill>
                <a:latin typeface="+mn-lt"/>
                <a:cs typeface="Arial" panose="020B0604020202020204" pitchFamily="34" charset="0"/>
              </a:defRPr>
            </a:lvl1pPr>
            <a:lvl2pPr marL="608990" indent="-303602" algn="l">
              <a:lnSpc>
                <a:spcPts val="3600"/>
              </a:lnSpc>
              <a:spcBef>
                <a:spcPts val="0"/>
              </a:spcBef>
              <a:spcAft>
                <a:spcPts val="675"/>
              </a:spcAft>
              <a:buClr>
                <a:srgbClr val="69ADE7"/>
              </a:buClr>
              <a:buSzPct val="60000"/>
              <a:buFont typeface="Wingdings" panose="05000000000000000000" pitchFamily="2" charset="2"/>
              <a:buChar char="§"/>
              <a:defRPr sz="3000"/>
            </a:lvl2pPr>
            <a:lvl3pPr>
              <a:lnSpc>
                <a:spcPts val="2587"/>
              </a:lnSpc>
              <a:spcBef>
                <a:spcPts val="0"/>
              </a:spcBef>
              <a:defRPr sz="2024"/>
            </a:lvl3pPr>
            <a:lvl4pPr>
              <a:lnSpc>
                <a:spcPts val="2587"/>
              </a:lnSpc>
              <a:spcBef>
                <a:spcPts val="0"/>
              </a:spcBef>
              <a:defRPr sz="2024"/>
            </a:lvl4pPr>
            <a:lvl5pPr>
              <a:lnSpc>
                <a:spcPts val="2587"/>
              </a:lnSpc>
              <a:spcBef>
                <a:spcPts val="0"/>
              </a:spcBef>
              <a:defRPr sz="2024"/>
            </a:lvl5pPr>
          </a:lstStyle>
          <a:p>
            <a:pPr lvl="0"/>
            <a:r>
              <a:rPr lang="pt-BR"/>
              <a:t>Clique para editar o texto mestre</a:t>
            </a:r>
          </a:p>
          <a:p>
            <a:pPr lvl="1"/>
            <a:r>
              <a:rPr lang="pt-BR"/>
              <a:t>Segundo nível</a:t>
            </a:r>
          </a:p>
        </p:txBody>
      </p:sp>
    </p:spTree>
    <p:extLst>
      <p:ext uri="{BB962C8B-B14F-4D97-AF65-F5344CB8AC3E}">
        <p14:creationId xmlns:p14="http://schemas.microsoft.com/office/powerpoint/2010/main" val="38528559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ítulo 2 linhas - conteúdo 2 colunas">
    <p:spTree>
      <p:nvGrpSpPr>
        <p:cNvPr id="1" name=""/>
        <p:cNvGrpSpPr/>
        <p:nvPr/>
      </p:nvGrpSpPr>
      <p:grpSpPr>
        <a:xfrm>
          <a:off x="0" y="0"/>
          <a:ext cx="0" cy="0"/>
          <a:chOff x="0" y="0"/>
          <a:chExt cx="0" cy="0"/>
        </a:xfrm>
      </p:grpSpPr>
      <p:sp>
        <p:nvSpPr>
          <p:cNvPr id="9" name="Espaço Reservado para Texto 2"/>
          <p:cNvSpPr>
            <a:spLocks noGrp="1"/>
          </p:cNvSpPr>
          <p:nvPr>
            <p:ph type="body" sz="quarter" idx="11" hasCustomPrompt="1"/>
          </p:nvPr>
        </p:nvSpPr>
        <p:spPr>
          <a:xfrm>
            <a:off x="532800" y="324000"/>
            <a:ext cx="9360000" cy="1196400"/>
          </a:xfrm>
          <a:prstGeom prst="rect">
            <a:avLst/>
          </a:prstGeom>
        </p:spPr>
        <p:txBody>
          <a:bodyPr anchor="ctr">
            <a:noAutofit/>
          </a:bodyPr>
          <a:lstStyle>
            <a:lvl1pPr marL="0" marR="0" indent="0" algn="l" defTabSz="1028675" rtl="0" eaLnBrk="0" fontAlgn="base" latinLnBrk="0" hangingPunct="0">
              <a:lnSpc>
                <a:spcPct val="100000"/>
              </a:lnSpc>
              <a:spcBef>
                <a:spcPts val="0"/>
              </a:spcBef>
              <a:spcAft>
                <a:spcPct val="0"/>
              </a:spcAft>
              <a:buClrTx/>
              <a:buSzPct val="100000"/>
              <a:buFont typeface="+mj-lt"/>
              <a:buNone/>
              <a:tabLst/>
              <a:defRPr sz="4050" b="1" cap="none" baseline="0">
                <a:solidFill>
                  <a:srgbClr val="69ADE7"/>
                </a:solidFill>
                <a:effectLst/>
                <a:latin typeface="+mj-lt"/>
                <a:cs typeface="Arial" panose="020B0604020202020204" pitchFamily="34" charset="0"/>
              </a:defRPr>
            </a:lvl1pPr>
            <a:lvl2pPr marL="205359" indent="0" algn="just">
              <a:lnSpc>
                <a:spcPts val="2363"/>
              </a:lnSpc>
              <a:spcBef>
                <a:spcPts val="0"/>
              </a:spcBef>
              <a:buClr>
                <a:srgbClr val="7CAEC5"/>
              </a:buClr>
              <a:buFont typeface="Arial" pitchFamily="34" charset="0"/>
              <a:buNone/>
              <a:defRPr sz="1800"/>
            </a:lvl2pPr>
            <a:lvl3pPr>
              <a:lnSpc>
                <a:spcPts val="2587"/>
              </a:lnSpc>
              <a:spcBef>
                <a:spcPts val="0"/>
              </a:spcBef>
              <a:defRPr sz="2024"/>
            </a:lvl3pPr>
            <a:lvl4pPr>
              <a:lnSpc>
                <a:spcPts val="2587"/>
              </a:lnSpc>
              <a:spcBef>
                <a:spcPts val="0"/>
              </a:spcBef>
              <a:defRPr sz="2024"/>
            </a:lvl4pPr>
            <a:lvl5pPr>
              <a:lnSpc>
                <a:spcPts val="2587"/>
              </a:lnSpc>
              <a:spcBef>
                <a:spcPts val="0"/>
              </a:spcBef>
              <a:defRPr sz="2024"/>
            </a:lvl5pPr>
          </a:lstStyle>
          <a:p>
            <a:r>
              <a:rPr lang="pt-BR" dirty="0"/>
              <a:t>&lt;Título do slide&gt;</a:t>
            </a:r>
          </a:p>
          <a:p>
            <a:r>
              <a:rPr lang="pt-BR" dirty="0"/>
              <a:t>&lt;Título do slide&gt;</a:t>
            </a:r>
          </a:p>
        </p:txBody>
      </p:sp>
      <p:sp>
        <p:nvSpPr>
          <p:cNvPr id="6" name="Espaço Reservado para Texto 2"/>
          <p:cNvSpPr>
            <a:spLocks noGrp="1"/>
          </p:cNvSpPr>
          <p:nvPr>
            <p:ph type="body" sz="quarter" idx="14"/>
          </p:nvPr>
        </p:nvSpPr>
        <p:spPr>
          <a:xfrm>
            <a:off x="532800" y="2019298"/>
            <a:ext cx="5637600" cy="7732714"/>
          </a:xfrm>
          <a:prstGeom prst="rect">
            <a:avLst/>
          </a:prstGeom>
        </p:spPr>
        <p:txBody>
          <a:bodyPr anchor="t">
            <a:normAutofit/>
          </a:bodyPr>
          <a:lstStyle>
            <a:lvl1pPr marL="305388" indent="-305388" algn="l">
              <a:lnSpc>
                <a:spcPts val="3600"/>
              </a:lnSpc>
              <a:spcBef>
                <a:spcPts val="0"/>
              </a:spcBef>
              <a:spcAft>
                <a:spcPts val="675"/>
              </a:spcAft>
              <a:buClr>
                <a:srgbClr val="69ADE7"/>
              </a:buClr>
              <a:buSzPct val="80000"/>
              <a:buFont typeface="Wingdings" panose="05000000000000000000" pitchFamily="2" charset="2"/>
              <a:buChar char="§"/>
              <a:defRPr sz="3000" b="0">
                <a:solidFill>
                  <a:schemeClr val="tx1"/>
                </a:solidFill>
                <a:latin typeface="+mn-lt"/>
                <a:cs typeface="Arial" panose="020B0604020202020204" pitchFamily="34" charset="0"/>
              </a:defRPr>
            </a:lvl1pPr>
            <a:lvl2pPr marL="608990" indent="-303602" algn="l">
              <a:lnSpc>
                <a:spcPts val="3600"/>
              </a:lnSpc>
              <a:spcBef>
                <a:spcPts val="0"/>
              </a:spcBef>
              <a:spcAft>
                <a:spcPts val="675"/>
              </a:spcAft>
              <a:buClr>
                <a:srgbClr val="69ADE7"/>
              </a:buClr>
              <a:buSzPct val="60000"/>
              <a:buFont typeface="Wingdings" panose="05000000000000000000" pitchFamily="2" charset="2"/>
              <a:buChar char="§"/>
              <a:defRPr sz="3000"/>
            </a:lvl2pPr>
            <a:lvl3pPr>
              <a:lnSpc>
                <a:spcPts val="2587"/>
              </a:lnSpc>
              <a:spcBef>
                <a:spcPts val="0"/>
              </a:spcBef>
              <a:defRPr sz="2024"/>
            </a:lvl3pPr>
            <a:lvl4pPr>
              <a:lnSpc>
                <a:spcPts val="2587"/>
              </a:lnSpc>
              <a:spcBef>
                <a:spcPts val="0"/>
              </a:spcBef>
              <a:defRPr sz="2024"/>
            </a:lvl4pPr>
            <a:lvl5pPr>
              <a:lnSpc>
                <a:spcPts val="2587"/>
              </a:lnSpc>
              <a:spcBef>
                <a:spcPts val="0"/>
              </a:spcBef>
              <a:defRPr sz="2024"/>
            </a:lvl5pPr>
          </a:lstStyle>
          <a:p>
            <a:pPr lvl="0"/>
            <a:r>
              <a:rPr lang="pt-BR"/>
              <a:t>Clique para editar o texto mestre</a:t>
            </a:r>
          </a:p>
          <a:p>
            <a:pPr lvl="1"/>
            <a:r>
              <a:rPr lang="pt-BR"/>
              <a:t>Segundo nível</a:t>
            </a:r>
          </a:p>
        </p:txBody>
      </p:sp>
      <p:sp>
        <p:nvSpPr>
          <p:cNvPr id="10" name="Espaço Reservado para Texto 2"/>
          <p:cNvSpPr>
            <a:spLocks noGrp="1"/>
          </p:cNvSpPr>
          <p:nvPr>
            <p:ph type="body" sz="quarter" idx="15"/>
          </p:nvPr>
        </p:nvSpPr>
        <p:spPr>
          <a:xfrm>
            <a:off x="6981614" y="2019298"/>
            <a:ext cx="5689358" cy="7732714"/>
          </a:xfrm>
          <a:prstGeom prst="rect">
            <a:avLst/>
          </a:prstGeom>
        </p:spPr>
        <p:txBody>
          <a:bodyPr anchor="t">
            <a:normAutofit/>
          </a:bodyPr>
          <a:lstStyle>
            <a:lvl1pPr marL="305388" indent="-305388" algn="l">
              <a:lnSpc>
                <a:spcPts val="3600"/>
              </a:lnSpc>
              <a:spcBef>
                <a:spcPts val="0"/>
              </a:spcBef>
              <a:spcAft>
                <a:spcPts val="675"/>
              </a:spcAft>
              <a:buClr>
                <a:srgbClr val="69ADE7"/>
              </a:buClr>
              <a:buSzPct val="80000"/>
              <a:buFont typeface="Wingdings" panose="05000000000000000000" pitchFamily="2" charset="2"/>
              <a:buChar char="§"/>
              <a:defRPr sz="3000" b="0">
                <a:solidFill>
                  <a:schemeClr val="tx1"/>
                </a:solidFill>
                <a:latin typeface="+mn-lt"/>
                <a:cs typeface="Arial" panose="020B0604020202020204" pitchFamily="34" charset="0"/>
              </a:defRPr>
            </a:lvl1pPr>
            <a:lvl2pPr marL="608990" indent="-303602" algn="l">
              <a:lnSpc>
                <a:spcPts val="3600"/>
              </a:lnSpc>
              <a:spcBef>
                <a:spcPts val="0"/>
              </a:spcBef>
              <a:spcAft>
                <a:spcPts val="675"/>
              </a:spcAft>
              <a:buClr>
                <a:srgbClr val="69ADE7"/>
              </a:buClr>
              <a:buSzPct val="60000"/>
              <a:buFont typeface="Wingdings" panose="05000000000000000000" pitchFamily="2" charset="2"/>
              <a:buChar char="§"/>
              <a:defRPr sz="3000"/>
            </a:lvl2pPr>
            <a:lvl3pPr>
              <a:lnSpc>
                <a:spcPts val="2587"/>
              </a:lnSpc>
              <a:spcBef>
                <a:spcPts val="0"/>
              </a:spcBef>
              <a:defRPr sz="2024"/>
            </a:lvl3pPr>
            <a:lvl4pPr>
              <a:lnSpc>
                <a:spcPts val="2587"/>
              </a:lnSpc>
              <a:spcBef>
                <a:spcPts val="0"/>
              </a:spcBef>
              <a:defRPr sz="2024"/>
            </a:lvl4pPr>
            <a:lvl5pPr>
              <a:lnSpc>
                <a:spcPts val="2587"/>
              </a:lnSpc>
              <a:spcBef>
                <a:spcPts val="0"/>
              </a:spcBef>
              <a:defRPr sz="2024"/>
            </a:lvl5pPr>
          </a:lstStyle>
          <a:p>
            <a:pPr lvl="0"/>
            <a:r>
              <a:rPr lang="pt-BR"/>
              <a:t>Clique para editar o texto mestre</a:t>
            </a:r>
          </a:p>
          <a:p>
            <a:pPr lvl="1"/>
            <a:r>
              <a:rPr lang="pt-BR"/>
              <a:t>Segundo nível</a:t>
            </a:r>
          </a:p>
        </p:txBody>
      </p:sp>
    </p:spTree>
    <p:extLst>
      <p:ext uri="{BB962C8B-B14F-4D97-AF65-F5344CB8AC3E}">
        <p14:creationId xmlns:p14="http://schemas.microsoft.com/office/powerpoint/2010/main" val="135662913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ítulo 3 linhas - conteúdo 2 colunas">
    <p:spTree>
      <p:nvGrpSpPr>
        <p:cNvPr id="1" name=""/>
        <p:cNvGrpSpPr/>
        <p:nvPr/>
      </p:nvGrpSpPr>
      <p:grpSpPr>
        <a:xfrm>
          <a:off x="0" y="0"/>
          <a:ext cx="0" cy="0"/>
          <a:chOff x="0" y="0"/>
          <a:chExt cx="0" cy="0"/>
        </a:xfrm>
      </p:grpSpPr>
      <p:sp>
        <p:nvSpPr>
          <p:cNvPr id="10" name="Espaço Reservado para Texto 2"/>
          <p:cNvSpPr>
            <a:spLocks noGrp="1"/>
          </p:cNvSpPr>
          <p:nvPr>
            <p:ph type="body" sz="quarter" idx="11" hasCustomPrompt="1"/>
          </p:nvPr>
        </p:nvSpPr>
        <p:spPr>
          <a:xfrm>
            <a:off x="532800" y="324000"/>
            <a:ext cx="9360000" cy="2075052"/>
          </a:xfrm>
          <a:prstGeom prst="rect">
            <a:avLst/>
          </a:prstGeom>
        </p:spPr>
        <p:txBody>
          <a:bodyPr anchor="ctr">
            <a:noAutofit/>
          </a:bodyPr>
          <a:lstStyle>
            <a:lvl1pPr marL="0" marR="0" indent="0" algn="l" defTabSz="1028675" rtl="0" eaLnBrk="0" fontAlgn="base" latinLnBrk="0" hangingPunct="0">
              <a:lnSpc>
                <a:spcPct val="100000"/>
              </a:lnSpc>
              <a:spcBef>
                <a:spcPts val="0"/>
              </a:spcBef>
              <a:spcAft>
                <a:spcPct val="0"/>
              </a:spcAft>
              <a:buClrTx/>
              <a:buSzPct val="100000"/>
              <a:buFont typeface="+mj-lt"/>
              <a:buNone/>
              <a:tabLst/>
              <a:defRPr sz="4050" b="1" cap="none" baseline="0">
                <a:solidFill>
                  <a:srgbClr val="69ADE7"/>
                </a:solidFill>
                <a:effectLst/>
                <a:latin typeface="+mj-lt"/>
                <a:cs typeface="Arial" panose="020B0604020202020204" pitchFamily="34" charset="0"/>
              </a:defRPr>
            </a:lvl1pPr>
            <a:lvl2pPr marL="205359" indent="0" algn="just">
              <a:lnSpc>
                <a:spcPts val="2363"/>
              </a:lnSpc>
              <a:spcBef>
                <a:spcPts val="0"/>
              </a:spcBef>
              <a:buClr>
                <a:srgbClr val="7CAEC5"/>
              </a:buClr>
              <a:buFont typeface="Arial" pitchFamily="34" charset="0"/>
              <a:buNone/>
              <a:defRPr sz="1800"/>
            </a:lvl2pPr>
            <a:lvl3pPr>
              <a:lnSpc>
                <a:spcPts val="2587"/>
              </a:lnSpc>
              <a:spcBef>
                <a:spcPts val="0"/>
              </a:spcBef>
              <a:defRPr sz="2024"/>
            </a:lvl3pPr>
            <a:lvl4pPr>
              <a:lnSpc>
                <a:spcPts val="2587"/>
              </a:lnSpc>
              <a:spcBef>
                <a:spcPts val="0"/>
              </a:spcBef>
              <a:defRPr sz="2024"/>
            </a:lvl4pPr>
            <a:lvl5pPr>
              <a:lnSpc>
                <a:spcPts val="2587"/>
              </a:lnSpc>
              <a:spcBef>
                <a:spcPts val="0"/>
              </a:spcBef>
              <a:defRPr sz="2024"/>
            </a:lvl5pPr>
          </a:lstStyle>
          <a:p>
            <a:r>
              <a:rPr lang="pt-BR" dirty="0"/>
              <a:t>&lt;Título do slide&gt;</a:t>
            </a:r>
          </a:p>
          <a:p>
            <a:r>
              <a:rPr lang="pt-BR" dirty="0"/>
              <a:t>&lt;Título do slide&gt;</a:t>
            </a:r>
          </a:p>
          <a:p>
            <a:r>
              <a:rPr lang="pt-BR" dirty="0"/>
              <a:t>&lt;Título do slide&gt;</a:t>
            </a:r>
          </a:p>
        </p:txBody>
      </p:sp>
      <p:sp>
        <p:nvSpPr>
          <p:cNvPr id="7" name="Espaço Reservado para Texto 2"/>
          <p:cNvSpPr>
            <a:spLocks noGrp="1"/>
          </p:cNvSpPr>
          <p:nvPr>
            <p:ph type="body" sz="quarter" idx="12"/>
          </p:nvPr>
        </p:nvSpPr>
        <p:spPr>
          <a:xfrm>
            <a:off x="532800" y="2897950"/>
            <a:ext cx="5689358" cy="6854062"/>
          </a:xfrm>
          <a:prstGeom prst="rect">
            <a:avLst/>
          </a:prstGeom>
        </p:spPr>
        <p:txBody>
          <a:bodyPr anchor="t">
            <a:normAutofit/>
          </a:bodyPr>
          <a:lstStyle>
            <a:lvl1pPr marL="305388" indent="-305388" algn="l">
              <a:lnSpc>
                <a:spcPts val="3600"/>
              </a:lnSpc>
              <a:spcBef>
                <a:spcPts val="0"/>
              </a:spcBef>
              <a:spcAft>
                <a:spcPts val="675"/>
              </a:spcAft>
              <a:buClr>
                <a:srgbClr val="69ADE7"/>
              </a:buClr>
              <a:buSzPct val="80000"/>
              <a:buFont typeface="Wingdings" panose="05000000000000000000" pitchFamily="2" charset="2"/>
              <a:buChar char="§"/>
              <a:defRPr sz="3000" b="0">
                <a:solidFill>
                  <a:schemeClr val="tx1"/>
                </a:solidFill>
                <a:latin typeface="+mn-lt"/>
                <a:cs typeface="Arial" panose="020B0604020202020204" pitchFamily="34" charset="0"/>
              </a:defRPr>
            </a:lvl1pPr>
            <a:lvl2pPr marL="608990" indent="-303602" algn="l">
              <a:lnSpc>
                <a:spcPts val="3600"/>
              </a:lnSpc>
              <a:spcBef>
                <a:spcPts val="0"/>
              </a:spcBef>
              <a:spcAft>
                <a:spcPts val="675"/>
              </a:spcAft>
              <a:buClr>
                <a:srgbClr val="69ADE7"/>
              </a:buClr>
              <a:buSzPct val="60000"/>
              <a:buFont typeface="Wingdings" panose="05000000000000000000" pitchFamily="2" charset="2"/>
              <a:buChar char="§"/>
              <a:defRPr sz="3000"/>
            </a:lvl2pPr>
            <a:lvl3pPr>
              <a:lnSpc>
                <a:spcPts val="2587"/>
              </a:lnSpc>
              <a:spcBef>
                <a:spcPts val="0"/>
              </a:spcBef>
              <a:defRPr sz="2024"/>
            </a:lvl3pPr>
            <a:lvl4pPr>
              <a:lnSpc>
                <a:spcPts val="2587"/>
              </a:lnSpc>
              <a:spcBef>
                <a:spcPts val="0"/>
              </a:spcBef>
              <a:defRPr sz="2024"/>
            </a:lvl4pPr>
            <a:lvl5pPr>
              <a:lnSpc>
                <a:spcPts val="2587"/>
              </a:lnSpc>
              <a:spcBef>
                <a:spcPts val="0"/>
              </a:spcBef>
              <a:defRPr sz="2024"/>
            </a:lvl5pPr>
          </a:lstStyle>
          <a:p>
            <a:pPr lvl="0"/>
            <a:r>
              <a:rPr lang="pt-BR"/>
              <a:t>Clique para editar o texto mestre</a:t>
            </a:r>
          </a:p>
          <a:p>
            <a:pPr lvl="1"/>
            <a:r>
              <a:rPr lang="pt-BR"/>
              <a:t>Segundo nível</a:t>
            </a:r>
          </a:p>
        </p:txBody>
      </p:sp>
      <p:sp>
        <p:nvSpPr>
          <p:cNvPr id="9" name="Espaço Reservado para Texto 2"/>
          <p:cNvSpPr>
            <a:spLocks noGrp="1"/>
          </p:cNvSpPr>
          <p:nvPr>
            <p:ph type="body" sz="quarter" idx="15"/>
          </p:nvPr>
        </p:nvSpPr>
        <p:spPr>
          <a:xfrm>
            <a:off x="6981613" y="2897950"/>
            <a:ext cx="5689358" cy="6854062"/>
          </a:xfrm>
          <a:prstGeom prst="rect">
            <a:avLst/>
          </a:prstGeom>
        </p:spPr>
        <p:txBody>
          <a:bodyPr anchor="t">
            <a:normAutofit/>
          </a:bodyPr>
          <a:lstStyle>
            <a:lvl1pPr marL="305388" indent="-305388" algn="l">
              <a:lnSpc>
                <a:spcPts val="3600"/>
              </a:lnSpc>
              <a:spcBef>
                <a:spcPts val="0"/>
              </a:spcBef>
              <a:spcAft>
                <a:spcPts val="675"/>
              </a:spcAft>
              <a:buClr>
                <a:srgbClr val="69ADE7"/>
              </a:buClr>
              <a:buSzPct val="80000"/>
              <a:buFont typeface="Wingdings" panose="05000000000000000000" pitchFamily="2" charset="2"/>
              <a:buChar char="§"/>
              <a:defRPr sz="3000" b="0">
                <a:solidFill>
                  <a:schemeClr val="tx1"/>
                </a:solidFill>
                <a:latin typeface="+mn-lt"/>
                <a:cs typeface="Arial" panose="020B0604020202020204" pitchFamily="34" charset="0"/>
              </a:defRPr>
            </a:lvl1pPr>
            <a:lvl2pPr marL="608990" indent="-303602" algn="l">
              <a:lnSpc>
                <a:spcPts val="3600"/>
              </a:lnSpc>
              <a:spcBef>
                <a:spcPts val="0"/>
              </a:spcBef>
              <a:spcAft>
                <a:spcPts val="675"/>
              </a:spcAft>
              <a:buClr>
                <a:srgbClr val="69ADE7"/>
              </a:buClr>
              <a:buSzPct val="60000"/>
              <a:buFont typeface="Wingdings" panose="05000000000000000000" pitchFamily="2" charset="2"/>
              <a:buChar char="§"/>
              <a:defRPr sz="3000"/>
            </a:lvl2pPr>
            <a:lvl3pPr>
              <a:lnSpc>
                <a:spcPts val="2587"/>
              </a:lnSpc>
              <a:spcBef>
                <a:spcPts val="0"/>
              </a:spcBef>
              <a:defRPr sz="2024"/>
            </a:lvl3pPr>
            <a:lvl4pPr>
              <a:lnSpc>
                <a:spcPts val="2587"/>
              </a:lnSpc>
              <a:spcBef>
                <a:spcPts val="0"/>
              </a:spcBef>
              <a:defRPr sz="2024"/>
            </a:lvl4pPr>
            <a:lvl5pPr>
              <a:lnSpc>
                <a:spcPts val="2587"/>
              </a:lnSpc>
              <a:spcBef>
                <a:spcPts val="0"/>
              </a:spcBef>
              <a:defRPr sz="2024"/>
            </a:lvl5pPr>
          </a:lstStyle>
          <a:p>
            <a:pPr lvl="0"/>
            <a:r>
              <a:rPr lang="pt-BR"/>
              <a:t>Clique para editar o texto mestre</a:t>
            </a:r>
          </a:p>
          <a:p>
            <a:pPr lvl="1"/>
            <a:r>
              <a:rPr lang="pt-BR"/>
              <a:t>Segundo nível</a:t>
            </a:r>
          </a:p>
        </p:txBody>
      </p:sp>
    </p:spTree>
    <p:extLst>
      <p:ext uri="{BB962C8B-B14F-4D97-AF65-F5344CB8AC3E}">
        <p14:creationId xmlns:p14="http://schemas.microsoft.com/office/powerpoint/2010/main" val="335496770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ítulo 1 linha - conteúdo + imagem">
    <p:spTree>
      <p:nvGrpSpPr>
        <p:cNvPr id="1" name=""/>
        <p:cNvGrpSpPr/>
        <p:nvPr/>
      </p:nvGrpSpPr>
      <p:grpSpPr>
        <a:xfrm>
          <a:off x="0" y="0"/>
          <a:ext cx="0" cy="0"/>
          <a:chOff x="0" y="0"/>
          <a:chExt cx="0" cy="0"/>
        </a:xfrm>
      </p:grpSpPr>
      <p:sp>
        <p:nvSpPr>
          <p:cNvPr id="5" name="Espaço Reservado para Imagem 2"/>
          <p:cNvSpPr>
            <a:spLocks noGrp="1"/>
          </p:cNvSpPr>
          <p:nvPr>
            <p:ph type="pic" sz="quarter" idx="13"/>
          </p:nvPr>
        </p:nvSpPr>
        <p:spPr>
          <a:xfrm>
            <a:off x="7357760" y="1470969"/>
            <a:ext cx="5327726" cy="8281606"/>
          </a:xfrm>
          <a:prstGeom prst="rect">
            <a:avLst/>
          </a:prstGeom>
        </p:spPr>
        <p:txBody>
          <a:bodyPr/>
          <a:lstStyle/>
          <a:p>
            <a:r>
              <a:rPr lang="pt-BR"/>
              <a:t>Clique no ícone para adicionar uma imagem</a:t>
            </a:r>
            <a:endParaRPr lang="pt-BR" dirty="0"/>
          </a:p>
        </p:txBody>
      </p:sp>
      <p:sp>
        <p:nvSpPr>
          <p:cNvPr id="9" name="Espaço Reservado para Texto 2"/>
          <p:cNvSpPr>
            <a:spLocks noGrp="1"/>
          </p:cNvSpPr>
          <p:nvPr>
            <p:ph type="body" sz="quarter" idx="14" hasCustomPrompt="1"/>
          </p:nvPr>
        </p:nvSpPr>
        <p:spPr>
          <a:xfrm>
            <a:off x="532800" y="1470969"/>
            <a:ext cx="6069296" cy="8281606"/>
          </a:xfrm>
          <a:prstGeom prst="rect">
            <a:avLst/>
          </a:prstGeom>
        </p:spPr>
        <p:txBody>
          <a:bodyPr anchor="ctr">
            <a:normAutofit/>
          </a:bodyPr>
          <a:lstStyle>
            <a:lvl1pPr marL="305388" indent="-305388" algn="l">
              <a:lnSpc>
                <a:spcPts val="3600"/>
              </a:lnSpc>
              <a:spcBef>
                <a:spcPts val="0"/>
              </a:spcBef>
              <a:spcAft>
                <a:spcPts val="675"/>
              </a:spcAft>
              <a:buClr>
                <a:srgbClr val="69ADE7"/>
              </a:buClr>
              <a:buSzPct val="80000"/>
              <a:buFont typeface="Wingdings" panose="05000000000000000000" pitchFamily="2" charset="2"/>
              <a:buChar char="§"/>
              <a:defRPr sz="3000" b="0">
                <a:solidFill>
                  <a:schemeClr val="tx1"/>
                </a:solidFill>
                <a:latin typeface="+mn-lt"/>
                <a:cs typeface="Arial" panose="020B0604020202020204" pitchFamily="34" charset="0"/>
              </a:defRPr>
            </a:lvl1pPr>
            <a:lvl2pPr marL="608990" indent="-303602" algn="l">
              <a:lnSpc>
                <a:spcPts val="3600"/>
              </a:lnSpc>
              <a:spcBef>
                <a:spcPts val="0"/>
              </a:spcBef>
              <a:spcAft>
                <a:spcPts val="675"/>
              </a:spcAft>
              <a:buClr>
                <a:srgbClr val="69ADE7"/>
              </a:buClr>
              <a:buSzPct val="60000"/>
              <a:buFont typeface="Wingdings" panose="05000000000000000000" pitchFamily="2" charset="2"/>
              <a:buChar char="§"/>
              <a:defRPr sz="3000"/>
            </a:lvl2pPr>
            <a:lvl3pPr>
              <a:lnSpc>
                <a:spcPts val="2587"/>
              </a:lnSpc>
              <a:spcBef>
                <a:spcPts val="0"/>
              </a:spcBef>
              <a:defRPr sz="2024"/>
            </a:lvl3pPr>
            <a:lvl4pPr>
              <a:lnSpc>
                <a:spcPts val="2587"/>
              </a:lnSpc>
              <a:spcBef>
                <a:spcPts val="0"/>
              </a:spcBef>
              <a:defRPr sz="2024"/>
            </a:lvl4pPr>
            <a:lvl5pPr>
              <a:lnSpc>
                <a:spcPts val="2587"/>
              </a:lnSpc>
              <a:spcBef>
                <a:spcPts val="0"/>
              </a:spcBef>
              <a:defRPr sz="2024"/>
            </a:lvl5pPr>
          </a:lstStyle>
          <a:p>
            <a:pPr lvl="0"/>
            <a:r>
              <a:rPr lang="pt-BR" dirty="0"/>
              <a:t>Clique para editar o texto mestre</a:t>
            </a:r>
          </a:p>
          <a:p>
            <a:pPr lvl="1"/>
            <a:r>
              <a:rPr lang="pt-BR" dirty="0"/>
              <a:t>Clique para editar o texto mestre</a:t>
            </a:r>
          </a:p>
        </p:txBody>
      </p:sp>
      <p:sp>
        <p:nvSpPr>
          <p:cNvPr id="11" name="Espaço Reservado para Texto 2"/>
          <p:cNvSpPr>
            <a:spLocks noGrp="1"/>
          </p:cNvSpPr>
          <p:nvPr>
            <p:ph type="body" sz="quarter" idx="11" hasCustomPrompt="1"/>
          </p:nvPr>
        </p:nvSpPr>
        <p:spPr>
          <a:xfrm>
            <a:off x="532800" y="324000"/>
            <a:ext cx="9360000" cy="648071"/>
          </a:xfrm>
          <a:prstGeom prst="rect">
            <a:avLst/>
          </a:prstGeom>
        </p:spPr>
        <p:txBody>
          <a:bodyPr anchor="ctr">
            <a:noAutofit/>
          </a:bodyPr>
          <a:lstStyle>
            <a:lvl1pPr marL="0" indent="0" algn="l">
              <a:lnSpc>
                <a:spcPct val="100000"/>
              </a:lnSpc>
              <a:spcBef>
                <a:spcPts val="0"/>
              </a:spcBef>
              <a:buClrTx/>
              <a:buSzPct val="100000"/>
              <a:buFont typeface="+mj-lt"/>
              <a:buNone/>
              <a:defRPr sz="4050" b="1" cap="none" baseline="0">
                <a:solidFill>
                  <a:srgbClr val="69ADE7"/>
                </a:solidFill>
                <a:effectLst/>
                <a:latin typeface="+mj-lt"/>
                <a:cs typeface="Arial" panose="020B0604020202020204" pitchFamily="34" charset="0"/>
              </a:defRPr>
            </a:lvl1pPr>
            <a:lvl2pPr marL="205359" indent="0" algn="just">
              <a:lnSpc>
                <a:spcPts val="2363"/>
              </a:lnSpc>
              <a:spcBef>
                <a:spcPts val="0"/>
              </a:spcBef>
              <a:buClr>
                <a:srgbClr val="7CAEC5"/>
              </a:buClr>
              <a:buFont typeface="Arial" pitchFamily="34" charset="0"/>
              <a:buNone/>
              <a:defRPr sz="1800"/>
            </a:lvl2pPr>
            <a:lvl3pPr>
              <a:lnSpc>
                <a:spcPts val="2587"/>
              </a:lnSpc>
              <a:spcBef>
                <a:spcPts val="0"/>
              </a:spcBef>
              <a:defRPr sz="2024"/>
            </a:lvl3pPr>
            <a:lvl4pPr>
              <a:lnSpc>
                <a:spcPts val="2587"/>
              </a:lnSpc>
              <a:spcBef>
                <a:spcPts val="0"/>
              </a:spcBef>
              <a:defRPr sz="2024"/>
            </a:lvl4pPr>
            <a:lvl5pPr>
              <a:lnSpc>
                <a:spcPts val="2587"/>
              </a:lnSpc>
              <a:spcBef>
                <a:spcPts val="0"/>
              </a:spcBef>
              <a:defRPr sz="2024"/>
            </a:lvl5pPr>
          </a:lstStyle>
          <a:p>
            <a:r>
              <a:rPr lang="pt-BR" dirty="0"/>
              <a:t>&lt;Título do slide&gt;</a:t>
            </a:r>
          </a:p>
        </p:txBody>
      </p:sp>
    </p:spTree>
    <p:extLst>
      <p:ext uri="{BB962C8B-B14F-4D97-AF65-F5344CB8AC3E}">
        <p14:creationId xmlns:p14="http://schemas.microsoft.com/office/powerpoint/2010/main" val="383110241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ítulo 1 linha - imagem + conteúdo">
    <p:spTree>
      <p:nvGrpSpPr>
        <p:cNvPr id="1" name=""/>
        <p:cNvGrpSpPr/>
        <p:nvPr/>
      </p:nvGrpSpPr>
      <p:grpSpPr>
        <a:xfrm>
          <a:off x="0" y="0"/>
          <a:ext cx="0" cy="0"/>
          <a:chOff x="0" y="0"/>
          <a:chExt cx="0" cy="0"/>
        </a:xfrm>
      </p:grpSpPr>
      <p:sp>
        <p:nvSpPr>
          <p:cNvPr id="5" name="Espaço Reservado para Imagem 2"/>
          <p:cNvSpPr>
            <a:spLocks noGrp="1"/>
          </p:cNvSpPr>
          <p:nvPr>
            <p:ph type="pic" sz="quarter" idx="13"/>
          </p:nvPr>
        </p:nvSpPr>
        <p:spPr>
          <a:xfrm>
            <a:off x="532800" y="1470969"/>
            <a:ext cx="5313211" cy="8281043"/>
          </a:xfrm>
          <a:prstGeom prst="rect">
            <a:avLst/>
          </a:prstGeom>
        </p:spPr>
        <p:txBody>
          <a:bodyPr/>
          <a:lstStyle/>
          <a:p>
            <a:r>
              <a:rPr lang="pt-BR"/>
              <a:t>Clique no ícone para adicionar uma imagem</a:t>
            </a:r>
            <a:endParaRPr lang="pt-BR" dirty="0"/>
          </a:p>
        </p:txBody>
      </p:sp>
      <p:sp>
        <p:nvSpPr>
          <p:cNvPr id="9" name="Espaço Reservado para Texto 2"/>
          <p:cNvSpPr>
            <a:spLocks noGrp="1"/>
          </p:cNvSpPr>
          <p:nvPr>
            <p:ph type="body" sz="quarter" idx="14" hasCustomPrompt="1"/>
          </p:nvPr>
        </p:nvSpPr>
        <p:spPr>
          <a:xfrm>
            <a:off x="6621352" y="1470969"/>
            <a:ext cx="6069296" cy="8281043"/>
          </a:xfrm>
          <a:prstGeom prst="rect">
            <a:avLst/>
          </a:prstGeom>
        </p:spPr>
        <p:txBody>
          <a:bodyPr anchor="ctr">
            <a:normAutofit/>
          </a:bodyPr>
          <a:lstStyle>
            <a:lvl1pPr marL="305388" indent="-305388" algn="l">
              <a:lnSpc>
                <a:spcPts val="3600"/>
              </a:lnSpc>
              <a:spcBef>
                <a:spcPts val="0"/>
              </a:spcBef>
              <a:spcAft>
                <a:spcPts val="675"/>
              </a:spcAft>
              <a:buClr>
                <a:srgbClr val="69ADE7"/>
              </a:buClr>
              <a:buSzPct val="80000"/>
              <a:buFont typeface="Wingdings" panose="05000000000000000000" pitchFamily="2" charset="2"/>
              <a:buChar char="§"/>
              <a:defRPr sz="3000" b="0">
                <a:solidFill>
                  <a:schemeClr val="tx1"/>
                </a:solidFill>
                <a:latin typeface="+mn-lt"/>
                <a:cs typeface="Arial" panose="020B0604020202020204" pitchFamily="34" charset="0"/>
              </a:defRPr>
            </a:lvl1pPr>
            <a:lvl2pPr marL="608990" indent="-303602" algn="l">
              <a:lnSpc>
                <a:spcPts val="3600"/>
              </a:lnSpc>
              <a:spcBef>
                <a:spcPts val="0"/>
              </a:spcBef>
              <a:spcAft>
                <a:spcPts val="675"/>
              </a:spcAft>
              <a:buClr>
                <a:srgbClr val="69ADE7"/>
              </a:buClr>
              <a:buSzPct val="60000"/>
              <a:buFont typeface="Wingdings" panose="05000000000000000000" pitchFamily="2" charset="2"/>
              <a:buChar char="§"/>
              <a:defRPr sz="3000"/>
            </a:lvl2pPr>
            <a:lvl3pPr>
              <a:lnSpc>
                <a:spcPts val="2587"/>
              </a:lnSpc>
              <a:spcBef>
                <a:spcPts val="0"/>
              </a:spcBef>
              <a:defRPr sz="2024"/>
            </a:lvl3pPr>
            <a:lvl4pPr>
              <a:lnSpc>
                <a:spcPts val="2587"/>
              </a:lnSpc>
              <a:spcBef>
                <a:spcPts val="0"/>
              </a:spcBef>
              <a:defRPr sz="2024"/>
            </a:lvl4pPr>
            <a:lvl5pPr>
              <a:lnSpc>
                <a:spcPts val="2587"/>
              </a:lnSpc>
              <a:spcBef>
                <a:spcPts val="0"/>
              </a:spcBef>
              <a:defRPr sz="2024"/>
            </a:lvl5pPr>
          </a:lstStyle>
          <a:p>
            <a:pPr lvl="0"/>
            <a:r>
              <a:rPr lang="pt-BR" dirty="0"/>
              <a:t>Clique para editar o texto mestre</a:t>
            </a:r>
          </a:p>
          <a:p>
            <a:pPr lvl="1"/>
            <a:r>
              <a:rPr lang="pt-BR" dirty="0"/>
              <a:t>Clique para editar o texto mestre</a:t>
            </a:r>
          </a:p>
        </p:txBody>
      </p:sp>
      <p:sp>
        <p:nvSpPr>
          <p:cNvPr id="14" name="Espaço Reservado para Texto 2"/>
          <p:cNvSpPr>
            <a:spLocks noGrp="1"/>
          </p:cNvSpPr>
          <p:nvPr>
            <p:ph type="body" sz="quarter" idx="11" hasCustomPrompt="1"/>
          </p:nvPr>
        </p:nvSpPr>
        <p:spPr>
          <a:xfrm>
            <a:off x="532800" y="324000"/>
            <a:ext cx="9360000" cy="648071"/>
          </a:xfrm>
          <a:prstGeom prst="rect">
            <a:avLst/>
          </a:prstGeom>
        </p:spPr>
        <p:txBody>
          <a:bodyPr anchor="ctr">
            <a:noAutofit/>
          </a:bodyPr>
          <a:lstStyle>
            <a:lvl1pPr marL="0" indent="0" algn="l">
              <a:lnSpc>
                <a:spcPct val="100000"/>
              </a:lnSpc>
              <a:spcBef>
                <a:spcPts val="0"/>
              </a:spcBef>
              <a:buClrTx/>
              <a:buSzPct val="100000"/>
              <a:buFont typeface="+mj-lt"/>
              <a:buNone/>
              <a:defRPr sz="4050" b="1" cap="none" baseline="0">
                <a:solidFill>
                  <a:srgbClr val="69ADE7"/>
                </a:solidFill>
                <a:effectLst/>
                <a:latin typeface="+mj-lt"/>
                <a:cs typeface="Arial" panose="020B0604020202020204" pitchFamily="34" charset="0"/>
              </a:defRPr>
            </a:lvl1pPr>
            <a:lvl2pPr marL="205359" indent="0" algn="just">
              <a:lnSpc>
                <a:spcPts val="2363"/>
              </a:lnSpc>
              <a:spcBef>
                <a:spcPts val="0"/>
              </a:spcBef>
              <a:buClr>
                <a:srgbClr val="7CAEC5"/>
              </a:buClr>
              <a:buFont typeface="Arial" pitchFamily="34" charset="0"/>
              <a:buNone/>
              <a:defRPr sz="1800"/>
            </a:lvl2pPr>
            <a:lvl3pPr>
              <a:lnSpc>
                <a:spcPts val="2587"/>
              </a:lnSpc>
              <a:spcBef>
                <a:spcPts val="0"/>
              </a:spcBef>
              <a:defRPr sz="2024"/>
            </a:lvl3pPr>
            <a:lvl4pPr>
              <a:lnSpc>
                <a:spcPts val="2587"/>
              </a:lnSpc>
              <a:spcBef>
                <a:spcPts val="0"/>
              </a:spcBef>
              <a:defRPr sz="2024"/>
            </a:lvl4pPr>
            <a:lvl5pPr>
              <a:lnSpc>
                <a:spcPts val="2587"/>
              </a:lnSpc>
              <a:spcBef>
                <a:spcPts val="0"/>
              </a:spcBef>
              <a:defRPr sz="2024"/>
            </a:lvl5pPr>
          </a:lstStyle>
          <a:p>
            <a:r>
              <a:rPr lang="pt-BR" dirty="0"/>
              <a:t>&lt;Título do slide&gt;</a:t>
            </a:r>
          </a:p>
        </p:txBody>
      </p:sp>
    </p:spTree>
    <p:extLst>
      <p:ext uri="{BB962C8B-B14F-4D97-AF65-F5344CB8AC3E}">
        <p14:creationId xmlns:p14="http://schemas.microsoft.com/office/powerpoint/2010/main" val="408266627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ítulo 2 linhas - conteúdo + imagem">
    <p:spTree>
      <p:nvGrpSpPr>
        <p:cNvPr id="1" name=""/>
        <p:cNvGrpSpPr/>
        <p:nvPr/>
      </p:nvGrpSpPr>
      <p:grpSpPr>
        <a:xfrm>
          <a:off x="0" y="0"/>
          <a:ext cx="0" cy="0"/>
          <a:chOff x="0" y="0"/>
          <a:chExt cx="0" cy="0"/>
        </a:xfrm>
      </p:grpSpPr>
      <p:sp>
        <p:nvSpPr>
          <p:cNvPr id="5" name="Espaço Reservado para Imagem 2"/>
          <p:cNvSpPr>
            <a:spLocks noGrp="1"/>
          </p:cNvSpPr>
          <p:nvPr>
            <p:ph type="pic" sz="quarter" idx="13"/>
          </p:nvPr>
        </p:nvSpPr>
        <p:spPr>
          <a:xfrm>
            <a:off x="7361795" y="2019298"/>
            <a:ext cx="5313211" cy="7732714"/>
          </a:xfrm>
          <a:prstGeom prst="rect">
            <a:avLst/>
          </a:prstGeom>
        </p:spPr>
        <p:txBody>
          <a:bodyPr/>
          <a:lstStyle/>
          <a:p>
            <a:r>
              <a:rPr lang="pt-BR"/>
              <a:t>Clique no ícone para adicionar uma imagem</a:t>
            </a:r>
            <a:endParaRPr lang="pt-BR" dirty="0"/>
          </a:p>
        </p:txBody>
      </p:sp>
      <p:sp>
        <p:nvSpPr>
          <p:cNvPr id="9" name="Espaço Reservado para Texto 2"/>
          <p:cNvSpPr>
            <a:spLocks noGrp="1"/>
          </p:cNvSpPr>
          <p:nvPr>
            <p:ph type="body" sz="quarter" idx="14" hasCustomPrompt="1"/>
          </p:nvPr>
        </p:nvSpPr>
        <p:spPr>
          <a:xfrm>
            <a:off x="532800" y="2019298"/>
            <a:ext cx="6069296" cy="7732714"/>
          </a:xfrm>
          <a:prstGeom prst="rect">
            <a:avLst/>
          </a:prstGeom>
        </p:spPr>
        <p:txBody>
          <a:bodyPr anchor="ctr">
            <a:normAutofit/>
          </a:bodyPr>
          <a:lstStyle>
            <a:lvl1pPr marL="305388" indent="-305388" algn="l">
              <a:lnSpc>
                <a:spcPts val="3600"/>
              </a:lnSpc>
              <a:spcBef>
                <a:spcPts val="0"/>
              </a:spcBef>
              <a:spcAft>
                <a:spcPts val="675"/>
              </a:spcAft>
              <a:buClr>
                <a:srgbClr val="69ADE7"/>
              </a:buClr>
              <a:buSzPct val="80000"/>
              <a:buFont typeface="Wingdings" panose="05000000000000000000" pitchFamily="2" charset="2"/>
              <a:buChar char="§"/>
              <a:defRPr sz="3000" b="0">
                <a:solidFill>
                  <a:schemeClr val="tx1"/>
                </a:solidFill>
                <a:latin typeface="+mn-lt"/>
                <a:cs typeface="Arial" panose="020B0604020202020204" pitchFamily="34" charset="0"/>
              </a:defRPr>
            </a:lvl1pPr>
            <a:lvl2pPr marL="608990" indent="-303602" algn="l">
              <a:lnSpc>
                <a:spcPts val="3600"/>
              </a:lnSpc>
              <a:spcBef>
                <a:spcPts val="0"/>
              </a:spcBef>
              <a:spcAft>
                <a:spcPts val="675"/>
              </a:spcAft>
              <a:buClr>
                <a:srgbClr val="69ADE7"/>
              </a:buClr>
              <a:buSzPct val="60000"/>
              <a:buFont typeface="Wingdings" panose="05000000000000000000" pitchFamily="2" charset="2"/>
              <a:buChar char="§"/>
              <a:defRPr sz="3000"/>
            </a:lvl2pPr>
            <a:lvl3pPr>
              <a:lnSpc>
                <a:spcPts val="2587"/>
              </a:lnSpc>
              <a:spcBef>
                <a:spcPts val="0"/>
              </a:spcBef>
              <a:defRPr sz="2024"/>
            </a:lvl3pPr>
            <a:lvl4pPr>
              <a:lnSpc>
                <a:spcPts val="2587"/>
              </a:lnSpc>
              <a:spcBef>
                <a:spcPts val="0"/>
              </a:spcBef>
              <a:defRPr sz="2024"/>
            </a:lvl4pPr>
            <a:lvl5pPr>
              <a:lnSpc>
                <a:spcPts val="2587"/>
              </a:lnSpc>
              <a:spcBef>
                <a:spcPts val="0"/>
              </a:spcBef>
              <a:defRPr sz="2024"/>
            </a:lvl5pPr>
          </a:lstStyle>
          <a:p>
            <a:pPr lvl="0"/>
            <a:r>
              <a:rPr lang="pt-BR" dirty="0"/>
              <a:t>Clique para editar o texto mestre</a:t>
            </a:r>
          </a:p>
          <a:p>
            <a:pPr lvl="1"/>
            <a:r>
              <a:rPr lang="pt-BR" dirty="0"/>
              <a:t>Clique para editar o texto mestre</a:t>
            </a:r>
          </a:p>
        </p:txBody>
      </p:sp>
      <p:sp>
        <p:nvSpPr>
          <p:cNvPr id="11" name="Espaço Reservado para Texto 2"/>
          <p:cNvSpPr>
            <a:spLocks noGrp="1"/>
          </p:cNvSpPr>
          <p:nvPr>
            <p:ph type="body" sz="quarter" idx="11" hasCustomPrompt="1"/>
          </p:nvPr>
        </p:nvSpPr>
        <p:spPr>
          <a:xfrm>
            <a:off x="532799" y="324000"/>
            <a:ext cx="9360001" cy="1196400"/>
          </a:xfrm>
          <a:prstGeom prst="rect">
            <a:avLst/>
          </a:prstGeom>
        </p:spPr>
        <p:txBody>
          <a:bodyPr anchor="ctr">
            <a:noAutofit/>
          </a:bodyPr>
          <a:lstStyle>
            <a:lvl1pPr marL="0" marR="0" indent="0" algn="l" defTabSz="1028675" rtl="0" eaLnBrk="0" fontAlgn="base" latinLnBrk="0" hangingPunct="0">
              <a:lnSpc>
                <a:spcPct val="100000"/>
              </a:lnSpc>
              <a:spcBef>
                <a:spcPts val="0"/>
              </a:spcBef>
              <a:spcAft>
                <a:spcPct val="0"/>
              </a:spcAft>
              <a:buClrTx/>
              <a:buSzPct val="100000"/>
              <a:buFont typeface="+mj-lt"/>
              <a:buNone/>
              <a:tabLst/>
              <a:defRPr sz="4050" b="1" cap="none" baseline="0">
                <a:solidFill>
                  <a:srgbClr val="69ADE7"/>
                </a:solidFill>
                <a:effectLst/>
                <a:latin typeface="+mj-lt"/>
                <a:cs typeface="Arial" panose="020B0604020202020204" pitchFamily="34" charset="0"/>
              </a:defRPr>
            </a:lvl1pPr>
            <a:lvl2pPr marL="205359" indent="0" algn="just">
              <a:lnSpc>
                <a:spcPts val="2363"/>
              </a:lnSpc>
              <a:spcBef>
                <a:spcPts val="0"/>
              </a:spcBef>
              <a:buClr>
                <a:srgbClr val="7CAEC5"/>
              </a:buClr>
              <a:buFont typeface="Arial" pitchFamily="34" charset="0"/>
              <a:buNone/>
              <a:defRPr sz="1800"/>
            </a:lvl2pPr>
            <a:lvl3pPr>
              <a:lnSpc>
                <a:spcPts val="2587"/>
              </a:lnSpc>
              <a:spcBef>
                <a:spcPts val="0"/>
              </a:spcBef>
              <a:defRPr sz="2024"/>
            </a:lvl3pPr>
            <a:lvl4pPr>
              <a:lnSpc>
                <a:spcPts val="2587"/>
              </a:lnSpc>
              <a:spcBef>
                <a:spcPts val="0"/>
              </a:spcBef>
              <a:defRPr sz="2024"/>
            </a:lvl4pPr>
            <a:lvl5pPr>
              <a:lnSpc>
                <a:spcPts val="2587"/>
              </a:lnSpc>
              <a:spcBef>
                <a:spcPts val="0"/>
              </a:spcBef>
              <a:defRPr sz="2024"/>
            </a:lvl5pPr>
          </a:lstStyle>
          <a:p>
            <a:r>
              <a:rPr lang="pt-BR" dirty="0"/>
              <a:t>&lt;Título do slide&gt;</a:t>
            </a:r>
          </a:p>
          <a:p>
            <a:r>
              <a:rPr lang="pt-BR" dirty="0"/>
              <a:t>&lt;Título do slide&gt;</a:t>
            </a:r>
          </a:p>
        </p:txBody>
      </p:sp>
    </p:spTree>
    <p:extLst>
      <p:ext uri="{BB962C8B-B14F-4D97-AF65-F5344CB8AC3E}">
        <p14:creationId xmlns:p14="http://schemas.microsoft.com/office/powerpoint/2010/main" val="390203889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ítulo 2 linhas - imagem + conteúdo">
    <p:spTree>
      <p:nvGrpSpPr>
        <p:cNvPr id="1" name=""/>
        <p:cNvGrpSpPr/>
        <p:nvPr/>
      </p:nvGrpSpPr>
      <p:grpSpPr>
        <a:xfrm>
          <a:off x="0" y="0"/>
          <a:ext cx="0" cy="0"/>
          <a:chOff x="0" y="0"/>
          <a:chExt cx="0" cy="0"/>
        </a:xfrm>
      </p:grpSpPr>
      <p:sp>
        <p:nvSpPr>
          <p:cNvPr id="5" name="Espaço Reservado para Imagem 2"/>
          <p:cNvSpPr>
            <a:spLocks noGrp="1"/>
          </p:cNvSpPr>
          <p:nvPr>
            <p:ph type="pic" sz="quarter" idx="13"/>
          </p:nvPr>
        </p:nvSpPr>
        <p:spPr>
          <a:xfrm>
            <a:off x="518286" y="2019298"/>
            <a:ext cx="5313211" cy="7732714"/>
          </a:xfrm>
          <a:prstGeom prst="rect">
            <a:avLst/>
          </a:prstGeom>
        </p:spPr>
        <p:txBody>
          <a:bodyPr/>
          <a:lstStyle/>
          <a:p>
            <a:r>
              <a:rPr lang="pt-BR"/>
              <a:t>Clique no ícone para adicionar uma imagem</a:t>
            </a:r>
            <a:endParaRPr lang="pt-BR" dirty="0"/>
          </a:p>
        </p:txBody>
      </p:sp>
      <p:sp>
        <p:nvSpPr>
          <p:cNvPr id="9" name="Espaço Reservado para Texto 2"/>
          <p:cNvSpPr>
            <a:spLocks noGrp="1"/>
          </p:cNvSpPr>
          <p:nvPr>
            <p:ph type="body" sz="quarter" idx="14" hasCustomPrompt="1"/>
          </p:nvPr>
        </p:nvSpPr>
        <p:spPr>
          <a:xfrm>
            <a:off x="6601885" y="2019298"/>
            <a:ext cx="6069296" cy="7732714"/>
          </a:xfrm>
          <a:prstGeom prst="rect">
            <a:avLst/>
          </a:prstGeom>
        </p:spPr>
        <p:txBody>
          <a:bodyPr anchor="ctr">
            <a:normAutofit/>
          </a:bodyPr>
          <a:lstStyle>
            <a:lvl1pPr marL="305388" indent="-305388" algn="l">
              <a:lnSpc>
                <a:spcPts val="3600"/>
              </a:lnSpc>
              <a:spcBef>
                <a:spcPts val="0"/>
              </a:spcBef>
              <a:spcAft>
                <a:spcPts val="675"/>
              </a:spcAft>
              <a:buClr>
                <a:srgbClr val="69ADE7"/>
              </a:buClr>
              <a:buSzPct val="80000"/>
              <a:buFont typeface="Wingdings" panose="05000000000000000000" pitchFamily="2" charset="2"/>
              <a:buChar char="§"/>
              <a:defRPr sz="3000" b="0">
                <a:solidFill>
                  <a:schemeClr val="tx1"/>
                </a:solidFill>
                <a:latin typeface="+mn-lt"/>
                <a:cs typeface="Arial" panose="020B0604020202020204" pitchFamily="34" charset="0"/>
              </a:defRPr>
            </a:lvl1pPr>
            <a:lvl2pPr marL="608990" indent="-303602" algn="l">
              <a:lnSpc>
                <a:spcPts val="3600"/>
              </a:lnSpc>
              <a:spcBef>
                <a:spcPts val="0"/>
              </a:spcBef>
              <a:spcAft>
                <a:spcPts val="675"/>
              </a:spcAft>
              <a:buClr>
                <a:srgbClr val="69ADE7"/>
              </a:buClr>
              <a:buSzPct val="60000"/>
              <a:buFont typeface="Wingdings" panose="05000000000000000000" pitchFamily="2" charset="2"/>
              <a:buChar char="§"/>
              <a:defRPr sz="3000"/>
            </a:lvl2pPr>
            <a:lvl3pPr>
              <a:lnSpc>
                <a:spcPts val="2587"/>
              </a:lnSpc>
              <a:spcBef>
                <a:spcPts val="0"/>
              </a:spcBef>
              <a:defRPr sz="2024"/>
            </a:lvl3pPr>
            <a:lvl4pPr>
              <a:lnSpc>
                <a:spcPts val="2587"/>
              </a:lnSpc>
              <a:spcBef>
                <a:spcPts val="0"/>
              </a:spcBef>
              <a:defRPr sz="2024"/>
            </a:lvl4pPr>
            <a:lvl5pPr>
              <a:lnSpc>
                <a:spcPts val="2587"/>
              </a:lnSpc>
              <a:spcBef>
                <a:spcPts val="0"/>
              </a:spcBef>
              <a:defRPr sz="2024"/>
            </a:lvl5pPr>
          </a:lstStyle>
          <a:p>
            <a:pPr lvl="0"/>
            <a:r>
              <a:rPr lang="pt-BR" dirty="0"/>
              <a:t>Clique para editar o texto mestre</a:t>
            </a:r>
          </a:p>
          <a:p>
            <a:pPr lvl="1"/>
            <a:r>
              <a:rPr lang="pt-BR" dirty="0"/>
              <a:t>Clique para editar o texto mestre</a:t>
            </a:r>
          </a:p>
        </p:txBody>
      </p:sp>
      <p:sp>
        <p:nvSpPr>
          <p:cNvPr id="14" name="Espaço Reservado para Texto 2"/>
          <p:cNvSpPr>
            <a:spLocks noGrp="1"/>
          </p:cNvSpPr>
          <p:nvPr>
            <p:ph type="body" sz="quarter" idx="11" hasCustomPrompt="1"/>
          </p:nvPr>
        </p:nvSpPr>
        <p:spPr>
          <a:xfrm>
            <a:off x="532799" y="324000"/>
            <a:ext cx="9360001" cy="1196400"/>
          </a:xfrm>
          <a:prstGeom prst="rect">
            <a:avLst/>
          </a:prstGeom>
        </p:spPr>
        <p:txBody>
          <a:bodyPr anchor="ctr">
            <a:noAutofit/>
          </a:bodyPr>
          <a:lstStyle>
            <a:lvl1pPr marL="0" marR="0" indent="0" algn="l" defTabSz="1028675" rtl="0" eaLnBrk="0" fontAlgn="base" latinLnBrk="0" hangingPunct="0">
              <a:lnSpc>
                <a:spcPct val="100000"/>
              </a:lnSpc>
              <a:spcBef>
                <a:spcPts val="0"/>
              </a:spcBef>
              <a:spcAft>
                <a:spcPct val="0"/>
              </a:spcAft>
              <a:buClrTx/>
              <a:buSzPct val="100000"/>
              <a:buFont typeface="+mj-lt"/>
              <a:buNone/>
              <a:tabLst/>
              <a:defRPr sz="4050" b="1" cap="none" baseline="0">
                <a:solidFill>
                  <a:srgbClr val="69ADE7"/>
                </a:solidFill>
                <a:effectLst/>
                <a:latin typeface="+mj-lt"/>
                <a:cs typeface="Arial" panose="020B0604020202020204" pitchFamily="34" charset="0"/>
              </a:defRPr>
            </a:lvl1pPr>
            <a:lvl2pPr marL="205359" indent="0" algn="just">
              <a:lnSpc>
                <a:spcPts val="2363"/>
              </a:lnSpc>
              <a:spcBef>
                <a:spcPts val="0"/>
              </a:spcBef>
              <a:buClr>
                <a:srgbClr val="7CAEC5"/>
              </a:buClr>
              <a:buFont typeface="Arial" pitchFamily="34" charset="0"/>
              <a:buNone/>
              <a:defRPr sz="1800"/>
            </a:lvl2pPr>
            <a:lvl3pPr>
              <a:lnSpc>
                <a:spcPts val="2587"/>
              </a:lnSpc>
              <a:spcBef>
                <a:spcPts val="0"/>
              </a:spcBef>
              <a:defRPr sz="2024"/>
            </a:lvl3pPr>
            <a:lvl4pPr>
              <a:lnSpc>
                <a:spcPts val="2587"/>
              </a:lnSpc>
              <a:spcBef>
                <a:spcPts val="0"/>
              </a:spcBef>
              <a:defRPr sz="2024"/>
            </a:lvl4pPr>
            <a:lvl5pPr>
              <a:lnSpc>
                <a:spcPts val="2587"/>
              </a:lnSpc>
              <a:spcBef>
                <a:spcPts val="0"/>
              </a:spcBef>
              <a:defRPr sz="2024"/>
            </a:lvl5pPr>
          </a:lstStyle>
          <a:p>
            <a:r>
              <a:rPr lang="pt-BR" dirty="0"/>
              <a:t>&lt;Título do slide&gt;</a:t>
            </a:r>
          </a:p>
          <a:p>
            <a:r>
              <a:rPr lang="pt-BR" dirty="0"/>
              <a:t>&lt;Título do slide&gt;</a:t>
            </a:r>
          </a:p>
        </p:txBody>
      </p:sp>
    </p:spTree>
    <p:extLst>
      <p:ext uri="{BB962C8B-B14F-4D97-AF65-F5344CB8AC3E}">
        <p14:creationId xmlns:p14="http://schemas.microsoft.com/office/powerpoint/2010/main" val="143447254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ítulo 3 linhas - conteúdo + imagem">
    <p:spTree>
      <p:nvGrpSpPr>
        <p:cNvPr id="1" name=""/>
        <p:cNvGrpSpPr/>
        <p:nvPr/>
      </p:nvGrpSpPr>
      <p:grpSpPr>
        <a:xfrm>
          <a:off x="0" y="0"/>
          <a:ext cx="0" cy="0"/>
          <a:chOff x="0" y="0"/>
          <a:chExt cx="0" cy="0"/>
        </a:xfrm>
      </p:grpSpPr>
      <p:sp>
        <p:nvSpPr>
          <p:cNvPr id="6" name="Espaço Reservado para Imagem 2"/>
          <p:cNvSpPr>
            <a:spLocks noGrp="1"/>
          </p:cNvSpPr>
          <p:nvPr>
            <p:ph type="pic" sz="quarter" idx="15"/>
          </p:nvPr>
        </p:nvSpPr>
        <p:spPr>
          <a:xfrm>
            <a:off x="7357265" y="2897950"/>
            <a:ext cx="5342735" cy="6854061"/>
          </a:xfrm>
          <a:prstGeom prst="rect">
            <a:avLst/>
          </a:prstGeom>
        </p:spPr>
        <p:txBody>
          <a:bodyPr/>
          <a:lstStyle/>
          <a:p>
            <a:r>
              <a:rPr lang="pt-BR"/>
              <a:t>Clique no ícone para adicionar uma imagem</a:t>
            </a:r>
            <a:endParaRPr lang="pt-BR" dirty="0"/>
          </a:p>
        </p:txBody>
      </p:sp>
      <p:sp>
        <p:nvSpPr>
          <p:cNvPr id="10" name="Espaço Reservado para Texto 2"/>
          <p:cNvSpPr>
            <a:spLocks noGrp="1"/>
          </p:cNvSpPr>
          <p:nvPr>
            <p:ph type="body" sz="quarter" idx="17" hasCustomPrompt="1"/>
          </p:nvPr>
        </p:nvSpPr>
        <p:spPr>
          <a:xfrm>
            <a:off x="518781" y="2897950"/>
            <a:ext cx="6069296" cy="6854061"/>
          </a:xfrm>
          <a:prstGeom prst="rect">
            <a:avLst/>
          </a:prstGeom>
        </p:spPr>
        <p:txBody>
          <a:bodyPr anchor="ctr">
            <a:normAutofit/>
          </a:bodyPr>
          <a:lstStyle>
            <a:lvl1pPr marL="305388" indent="-305388" algn="l">
              <a:lnSpc>
                <a:spcPts val="3600"/>
              </a:lnSpc>
              <a:spcBef>
                <a:spcPts val="0"/>
              </a:spcBef>
              <a:spcAft>
                <a:spcPts val="675"/>
              </a:spcAft>
              <a:buClr>
                <a:srgbClr val="69ADE7"/>
              </a:buClr>
              <a:buSzPct val="80000"/>
              <a:buFont typeface="Wingdings" panose="05000000000000000000" pitchFamily="2" charset="2"/>
              <a:buChar char="§"/>
              <a:defRPr sz="3000" b="0">
                <a:solidFill>
                  <a:schemeClr val="tx1"/>
                </a:solidFill>
                <a:latin typeface="+mn-lt"/>
                <a:cs typeface="Arial" panose="020B0604020202020204" pitchFamily="34" charset="0"/>
              </a:defRPr>
            </a:lvl1pPr>
            <a:lvl2pPr marL="608990" indent="-303602" algn="l">
              <a:lnSpc>
                <a:spcPts val="3600"/>
              </a:lnSpc>
              <a:spcBef>
                <a:spcPts val="0"/>
              </a:spcBef>
              <a:spcAft>
                <a:spcPts val="675"/>
              </a:spcAft>
              <a:buClr>
                <a:srgbClr val="69ADE7"/>
              </a:buClr>
              <a:buSzPct val="60000"/>
              <a:buFont typeface="Wingdings" panose="05000000000000000000" pitchFamily="2" charset="2"/>
              <a:buChar char="§"/>
              <a:defRPr sz="3000"/>
            </a:lvl2pPr>
            <a:lvl3pPr>
              <a:lnSpc>
                <a:spcPts val="2587"/>
              </a:lnSpc>
              <a:spcBef>
                <a:spcPts val="0"/>
              </a:spcBef>
              <a:defRPr sz="2024"/>
            </a:lvl3pPr>
            <a:lvl4pPr>
              <a:lnSpc>
                <a:spcPts val="2587"/>
              </a:lnSpc>
              <a:spcBef>
                <a:spcPts val="0"/>
              </a:spcBef>
              <a:defRPr sz="2024"/>
            </a:lvl4pPr>
            <a:lvl5pPr>
              <a:lnSpc>
                <a:spcPts val="2587"/>
              </a:lnSpc>
              <a:spcBef>
                <a:spcPts val="0"/>
              </a:spcBef>
              <a:defRPr sz="2024"/>
            </a:lvl5pPr>
          </a:lstStyle>
          <a:p>
            <a:pPr lvl="0"/>
            <a:r>
              <a:rPr lang="pt-BR" dirty="0"/>
              <a:t>Clique para editar o texto mestre</a:t>
            </a:r>
          </a:p>
          <a:p>
            <a:pPr lvl="1"/>
            <a:r>
              <a:rPr lang="pt-BR" dirty="0"/>
              <a:t>Clique para editar o texto mestre</a:t>
            </a:r>
          </a:p>
        </p:txBody>
      </p:sp>
      <p:sp>
        <p:nvSpPr>
          <p:cNvPr id="14" name="Espaço Reservado para Texto 2"/>
          <p:cNvSpPr>
            <a:spLocks noGrp="1"/>
          </p:cNvSpPr>
          <p:nvPr>
            <p:ph type="body" sz="quarter" idx="18" hasCustomPrompt="1"/>
          </p:nvPr>
        </p:nvSpPr>
        <p:spPr>
          <a:xfrm>
            <a:off x="532800" y="324000"/>
            <a:ext cx="9360000" cy="2075052"/>
          </a:xfrm>
          <a:prstGeom prst="rect">
            <a:avLst/>
          </a:prstGeom>
        </p:spPr>
        <p:txBody>
          <a:bodyPr anchor="ctr">
            <a:noAutofit/>
          </a:bodyPr>
          <a:lstStyle>
            <a:lvl1pPr marL="0" marR="0" indent="0" algn="l" defTabSz="1028675" rtl="0" eaLnBrk="0" fontAlgn="base" latinLnBrk="0" hangingPunct="0">
              <a:lnSpc>
                <a:spcPct val="100000"/>
              </a:lnSpc>
              <a:spcBef>
                <a:spcPts val="0"/>
              </a:spcBef>
              <a:spcAft>
                <a:spcPct val="0"/>
              </a:spcAft>
              <a:buClrTx/>
              <a:buSzPct val="100000"/>
              <a:buFont typeface="+mj-lt"/>
              <a:buNone/>
              <a:tabLst/>
              <a:defRPr sz="4050" b="1" cap="none" baseline="0">
                <a:solidFill>
                  <a:srgbClr val="69ADE7"/>
                </a:solidFill>
                <a:effectLst/>
                <a:latin typeface="+mj-lt"/>
                <a:cs typeface="Arial" panose="020B0604020202020204" pitchFamily="34" charset="0"/>
              </a:defRPr>
            </a:lvl1pPr>
            <a:lvl2pPr marL="205359" indent="0" algn="just">
              <a:lnSpc>
                <a:spcPts val="2363"/>
              </a:lnSpc>
              <a:spcBef>
                <a:spcPts val="0"/>
              </a:spcBef>
              <a:buClr>
                <a:srgbClr val="7CAEC5"/>
              </a:buClr>
              <a:buFont typeface="Arial" pitchFamily="34" charset="0"/>
              <a:buNone/>
              <a:defRPr sz="1800"/>
            </a:lvl2pPr>
            <a:lvl3pPr>
              <a:lnSpc>
                <a:spcPts val="2587"/>
              </a:lnSpc>
              <a:spcBef>
                <a:spcPts val="0"/>
              </a:spcBef>
              <a:defRPr sz="2024"/>
            </a:lvl3pPr>
            <a:lvl4pPr>
              <a:lnSpc>
                <a:spcPts val="2587"/>
              </a:lnSpc>
              <a:spcBef>
                <a:spcPts val="0"/>
              </a:spcBef>
              <a:defRPr sz="2024"/>
            </a:lvl4pPr>
            <a:lvl5pPr>
              <a:lnSpc>
                <a:spcPts val="2587"/>
              </a:lnSpc>
              <a:spcBef>
                <a:spcPts val="0"/>
              </a:spcBef>
              <a:defRPr sz="2024"/>
            </a:lvl5pPr>
          </a:lstStyle>
          <a:p>
            <a:r>
              <a:rPr lang="pt-BR" dirty="0"/>
              <a:t>&lt;Título do slide&gt;</a:t>
            </a:r>
          </a:p>
          <a:p>
            <a:r>
              <a:rPr lang="pt-BR" dirty="0"/>
              <a:t>&lt;Título do slide&gt;</a:t>
            </a:r>
          </a:p>
          <a:p>
            <a:r>
              <a:rPr lang="pt-BR" dirty="0"/>
              <a:t>&lt;Título do slide&gt;</a:t>
            </a:r>
          </a:p>
        </p:txBody>
      </p:sp>
    </p:spTree>
    <p:extLst>
      <p:ext uri="{BB962C8B-B14F-4D97-AF65-F5344CB8AC3E}">
        <p14:creationId xmlns:p14="http://schemas.microsoft.com/office/powerpoint/2010/main" val="113600848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ítulo 3 linhas - imagem + conteúdo">
    <p:spTree>
      <p:nvGrpSpPr>
        <p:cNvPr id="1" name=""/>
        <p:cNvGrpSpPr/>
        <p:nvPr/>
      </p:nvGrpSpPr>
      <p:grpSpPr>
        <a:xfrm>
          <a:off x="0" y="0"/>
          <a:ext cx="0" cy="0"/>
          <a:chOff x="0" y="0"/>
          <a:chExt cx="0" cy="0"/>
        </a:xfrm>
      </p:grpSpPr>
      <p:sp>
        <p:nvSpPr>
          <p:cNvPr id="5" name="Espaço Reservado para Imagem 2"/>
          <p:cNvSpPr>
            <a:spLocks noGrp="1"/>
          </p:cNvSpPr>
          <p:nvPr>
            <p:ph type="pic" sz="quarter" idx="13"/>
          </p:nvPr>
        </p:nvSpPr>
        <p:spPr>
          <a:xfrm>
            <a:off x="518286" y="2897949"/>
            <a:ext cx="5313211" cy="6854061"/>
          </a:xfrm>
          <a:prstGeom prst="rect">
            <a:avLst/>
          </a:prstGeom>
        </p:spPr>
        <p:txBody>
          <a:bodyPr/>
          <a:lstStyle/>
          <a:p>
            <a:r>
              <a:rPr lang="pt-BR"/>
              <a:t>Clique no ícone para adicionar uma imagem</a:t>
            </a:r>
            <a:endParaRPr lang="pt-BR" dirty="0"/>
          </a:p>
        </p:txBody>
      </p:sp>
      <p:sp>
        <p:nvSpPr>
          <p:cNvPr id="8" name="Espaço Reservado para Texto 2"/>
          <p:cNvSpPr>
            <a:spLocks noGrp="1"/>
          </p:cNvSpPr>
          <p:nvPr>
            <p:ph type="body" sz="quarter" idx="16" hasCustomPrompt="1"/>
          </p:nvPr>
        </p:nvSpPr>
        <p:spPr>
          <a:xfrm>
            <a:off x="6605147" y="2911997"/>
            <a:ext cx="6069296" cy="6840014"/>
          </a:xfrm>
          <a:prstGeom prst="rect">
            <a:avLst/>
          </a:prstGeom>
        </p:spPr>
        <p:txBody>
          <a:bodyPr anchor="ctr">
            <a:normAutofit/>
          </a:bodyPr>
          <a:lstStyle>
            <a:lvl1pPr marL="305388" indent="-305388" algn="l">
              <a:lnSpc>
                <a:spcPts val="3600"/>
              </a:lnSpc>
              <a:spcBef>
                <a:spcPts val="0"/>
              </a:spcBef>
              <a:spcAft>
                <a:spcPts val="675"/>
              </a:spcAft>
              <a:buClr>
                <a:srgbClr val="69ADE7"/>
              </a:buClr>
              <a:buSzPct val="80000"/>
              <a:buFont typeface="Wingdings" panose="05000000000000000000" pitchFamily="2" charset="2"/>
              <a:buChar char="§"/>
              <a:defRPr sz="3000" b="0">
                <a:solidFill>
                  <a:schemeClr val="tx1"/>
                </a:solidFill>
                <a:latin typeface="+mn-lt"/>
                <a:cs typeface="Arial" panose="020B0604020202020204" pitchFamily="34" charset="0"/>
              </a:defRPr>
            </a:lvl1pPr>
            <a:lvl2pPr marL="608990" indent="-303602" algn="l">
              <a:lnSpc>
                <a:spcPts val="3600"/>
              </a:lnSpc>
              <a:spcBef>
                <a:spcPts val="0"/>
              </a:spcBef>
              <a:spcAft>
                <a:spcPts val="675"/>
              </a:spcAft>
              <a:buClr>
                <a:srgbClr val="69ADE7"/>
              </a:buClr>
              <a:buSzPct val="60000"/>
              <a:buFont typeface="Wingdings" panose="05000000000000000000" pitchFamily="2" charset="2"/>
              <a:buChar char="§"/>
              <a:defRPr sz="3000"/>
            </a:lvl2pPr>
            <a:lvl3pPr>
              <a:lnSpc>
                <a:spcPts val="2587"/>
              </a:lnSpc>
              <a:spcBef>
                <a:spcPts val="0"/>
              </a:spcBef>
              <a:defRPr sz="2024"/>
            </a:lvl3pPr>
            <a:lvl4pPr>
              <a:lnSpc>
                <a:spcPts val="2587"/>
              </a:lnSpc>
              <a:spcBef>
                <a:spcPts val="0"/>
              </a:spcBef>
              <a:defRPr sz="2024"/>
            </a:lvl4pPr>
            <a:lvl5pPr>
              <a:lnSpc>
                <a:spcPts val="2587"/>
              </a:lnSpc>
              <a:spcBef>
                <a:spcPts val="0"/>
              </a:spcBef>
              <a:defRPr sz="2024"/>
            </a:lvl5pPr>
          </a:lstStyle>
          <a:p>
            <a:pPr lvl="0"/>
            <a:r>
              <a:rPr lang="pt-BR" dirty="0"/>
              <a:t>Clique para editar o texto mestre</a:t>
            </a:r>
          </a:p>
          <a:p>
            <a:pPr lvl="1"/>
            <a:r>
              <a:rPr lang="pt-BR" dirty="0"/>
              <a:t>Clique para editar o texto mestre</a:t>
            </a:r>
          </a:p>
        </p:txBody>
      </p:sp>
      <p:sp>
        <p:nvSpPr>
          <p:cNvPr id="14" name="Espaço Reservado para Texto 2"/>
          <p:cNvSpPr>
            <a:spLocks noGrp="1"/>
          </p:cNvSpPr>
          <p:nvPr>
            <p:ph type="body" sz="quarter" idx="18" hasCustomPrompt="1"/>
          </p:nvPr>
        </p:nvSpPr>
        <p:spPr>
          <a:xfrm>
            <a:off x="532800" y="324000"/>
            <a:ext cx="9360000" cy="2075052"/>
          </a:xfrm>
          <a:prstGeom prst="rect">
            <a:avLst/>
          </a:prstGeom>
        </p:spPr>
        <p:txBody>
          <a:bodyPr anchor="ctr">
            <a:noAutofit/>
          </a:bodyPr>
          <a:lstStyle>
            <a:lvl1pPr marL="0" marR="0" indent="0" algn="l" defTabSz="1028675" rtl="0" eaLnBrk="0" fontAlgn="base" latinLnBrk="0" hangingPunct="0">
              <a:lnSpc>
                <a:spcPct val="100000"/>
              </a:lnSpc>
              <a:spcBef>
                <a:spcPts val="0"/>
              </a:spcBef>
              <a:spcAft>
                <a:spcPct val="0"/>
              </a:spcAft>
              <a:buClrTx/>
              <a:buSzPct val="100000"/>
              <a:buFont typeface="+mj-lt"/>
              <a:buNone/>
              <a:tabLst/>
              <a:defRPr sz="4050" b="1" cap="none" baseline="0">
                <a:solidFill>
                  <a:srgbClr val="69ADE7"/>
                </a:solidFill>
                <a:effectLst/>
                <a:latin typeface="+mj-lt"/>
                <a:cs typeface="Arial" panose="020B0604020202020204" pitchFamily="34" charset="0"/>
              </a:defRPr>
            </a:lvl1pPr>
            <a:lvl2pPr marL="205359" indent="0" algn="just">
              <a:lnSpc>
                <a:spcPts val="2363"/>
              </a:lnSpc>
              <a:spcBef>
                <a:spcPts val="0"/>
              </a:spcBef>
              <a:buClr>
                <a:srgbClr val="7CAEC5"/>
              </a:buClr>
              <a:buFont typeface="Arial" pitchFamily="34" charset="0"/>
              <a:buNone/>
              <a:defRPr sz="1800"/>
            </a:lvl2pPr>
            <a:lvl3pPr>
              <a:lnSpc>
                <a:spcPts val="2587"/>
              </a:lnSpc>
              <a:spcBef>
                <a:spcPts val="0"/>
              </a:spcBef>
              <a:defRPr sz="2024"/>
            </a:lvl3pPr>
            <a:lvl4pPr>
              <a:lnSpc>
                <a:spcPts val="2587"/>
              </a:lnSpc>
              <a:spcBef>
                <a:spcPts val="0"/>
              </a:spcBef>
              <a:defRPr sz="2024"/>
            </a:lvl4pPr>
            <a:lvl5pPr>
              <a:lnSpc>
                <a:spcPts val="2587"/>
              </a:lnSpc>
              <a:spcBef>
                <a:spcPts val="0"/>
              </a:spcBef>
              <a:defRPr sz="2024"/>
            </a:lvl5pPr>
          </a:lstStyle>
          <a:p>
            <a:r>
              <a:rPr lang="pt-BR" dirty="0"/>
              <a:t>&lt;Título do slide&gt;</a:t>
            </a:r>
          </a:p>
          <a:p>
            <a:r>
              <a:rPr lang="pt-BR" dirty="0"/>
              <a:t>&lt;Título do slide&gt;</a:t>
            </a:r>
          </a:p>
          <a:p>
            <a:r>
              <a:rPr lang="pt-BR" dirty="0"/>
              <a:t>&lt;Título do slide&gt;</a:t>
            </a:r>
          </a:p>
        </p:txBody>
      </p:sp>
    </p:spTree>
    <p:extLst>
      <p:ext uri="{BB962C8B-B14F-4D97-AF65-F5344CB8AC3E}">
        <p14:creationId xmlns:p14="http://schemas.microsoft.com/office/powerpoint/2010/main" val="318611084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cSld name="Em branco">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25977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údo">
    <p:spTree>
      <p:nvGrpSpPr>
        <p:cNvPr id="1" name=""/>
        <p:cNvGrpSpPr/>
        <p:nvPr/>
      </p:nvGrpSpPr>
      <p:grpSpPr>
        <a:xfrm>
          <a:off x="0" y="0"/>
          <a:ext cx="0" cy="0"/>
          <a:chOff x="0" y="0"/>
          <a:chExt cx="0" cy="0"/>
        </a:xfrm>
      </p:grpSpPr>
      <p:sp>
        <p:nvSpPr>
          <p:cNvPr id="3" name="Espaço Reservado para Texto 2"/>
          <p:cNvSpPr>
            <a:spLocks noGrp="1"/>
          </p:cNvSpPr>
          <p:nvPr>
            <p:ph type="body" sz="quarter" idx="13"/>
          </p:nvPr>
        </p:nvSpPr>
        <p:spPr>
          <a:xfrm>
            <a:off x="532799" y="968400"/>
            <a:ext cx="12138172" cy="8783612"/>
          </a:xfrm>
          <a:prstGeom prst="rect">
            <a:avLst/>
          </a:prstGeom>
        </p:spPr>
        <p:txBody>
          <a:bodyPr anchor="t">
            <a:normAutofit/>
          </a:bodyPr>
          <a:lstStyle>
            <a:lvl1pPr marL="305388" indent="-305388" algn="l">
              <a:lnSpc>
                <a:spcPts val="3600"/>
              </a:lnSpc>
              <a:spcBef>
                <a:spcPts val="0"/>
              </a:spcBef>
              <a:spcAft>
                <a:spcPts val="675"/>
              </a:spcAft>
              <a:buClr>
                <a:srgbClr val="69ADE7"/>
              </a:buClr>
              <a:buSzPct val="80000"/>
              <a:buFont typeface="Wingdings" panose="05000000000000000000" pitchFamily="2" charset="2"/>
              <a:buChar char="§"/>
              <a:defRPr sz="3000" b="0">
                <a:solidFill>
                  <a:schemeClr val="tx1"/>
                </a:solidFill>
                <a:latin typeface="+mn-lt"/>
                <a:cs typeface="Arial" panose="020B0604020202020204" pitchFamily="34" charset="0"/>
              </a:defRPr>
            </a:lvl1pPr>
            <a:lvl2pPr marL="608990" indent="-303602" algn="l">
              <a:lnSpc>
                <a:spcPts val="3600"/>
              </a:lnSpc>
              <a:spcBef>
                <a:spcPts val="0"/>
              </a:spcBef>
              <a:spcAft>
                <a:spcPts val="675"/>
              </a:spcAft>
              <a:buClr>
                <a:srgbClr val="69ADE7"/>
              </a:buClr>
              <a:buSzPct val="60000"/>
              <a:buFont typeface="Wingdings" panose="05000000000000000000" pitchFamily="2" charset="2"/>
              <a:buChar char="§"/>
              <a:defRPr sz="3000"/>
            </a:lvl2pPr>
            <a:lvl3pPr>
              <a:lnSpc>
                <a:spcPts val="2587"/>
              </a:lnSpc>
              <a:spcBef>
                <a:spcPts val="0"/>
              </a:spcBef>
              <a:defRPr sz="2024"/>
            </a:lvl3pPr>
            <a:lvl4pPr>
              <a:lnSpc>
                <a:spcPts val="2587"/>
              </a:lnSpc>
              <a:spcBef>
                <a:spcPts val="0"/>
              </a:spcBef>
              <a:defRPr sz="2024"/>
            </a:lvl4pPr>
            <a:lvl5pPr>
              <a:lnSpc>
                <a:spcPts val="2587"/>
              </a:lnSpc>
              <a:spcBef>
                <a:spcPts val="0"/>
              </a:spcBef>
              <a:defRPr sz="2024"/>
            </a:lvl5pPr>
          </a:lstStyle>
          <a:p>
            <a:pPr lvl="0"/>
            <a:r>
              <a:rPr lang="pt-BR"/>
              <a:t>Clique para editar o texto mestre</a:t>
            </a:r>
          </a:p>
          <a:p>
            <a:pPr lvl="1"/>
            <a:r>
              <a:rPr lang="pt-BR"/>
              <a:t>Segundo nível</a:t>
            </a:r>
          </a:p>
        </p:txBody>
      </p:sp>
    </p:spTree>
    <p:extLst>
      <p:ext uri="{BB962C8B-B14F-4D97-AF65-F5344CB8AC3E}">
        <p14:creationId xmlns:p14="http://schemas.microsoft.com/office/powerpoint/2010/main" val="318666141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cSld name="1_Slide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028702" y="3195641"/>
            <a:ext cx="11658602" cy="2205036"/>
          </a:xfrm>
          <a:prstGeom prst="rect">
            <a:avLst/>
          </a:prstGeom>
        </p:spPr>
        <p:txBody>
          <a:bodyPr lIns="73884" tIns="36942" rIns="73884" bIns="36942"/>
          <a:lstStyle>
            <a:lvl1pPr>
              <a:defRPr>
                <a:latin typeface="Verdana" panose="020B0604030504040204" pitchFamily="34" charset="0"/>
                <a:ea typeface="Verdana" panose="020B0604030504040204" pitchFamily="34" charset="0"/>
                <a:cs typeface="Verdana" panose="020B0604030504040204" pitchFamily="34" charset="0"/>
              </a:defRPr>
            </a:lvl1pPr>
          </a:lstStyle>
          <a:p>
            <a:r>
              <a:rPr lang="pt-BR"/>
              <a:t>Clique para editar o estilo do título mestre</a:t>
            </a:r>
          </a:p>
        </p:txBody>
      </p:sp>
      <p:sp>
        <p:nvSpPr>
          <p:cNvPr id="3" name="Subtítulo 2"/>
          <p:cNvSpPr>
            <a:spLocks noGrp="1"/>
          </p:cNvSpPr>
          <p:nvPr>
            <p:ph type="subTitle" idx="1"/>
          </p:nvPr>
        </p:nvSpPr>
        <p:spPr>
          <a:xfrm>
            <a:off x="2057405" y="5829302"/>
            <a:ext cx="9601200" cy="2628900"/>
          </a:xfrm>
          <a:prstGeom prst="rect">
            <a:avLst/>
          </a:prstGeom>
        </p:spPr>
        <p:txBody>
          <a:bodyPr lIns="73884" tIns="36942" rIns="73884" bIns="36942"/>
          <a:lstStyle>
            <a:lvl1pPr marL="0" indent="0" algn="ctr">
              <a:buNone/>
              <a:defRPr>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1pPr>
            <a:lvl2pPr marL="598734" indent="0" algn="ctr">
              <a:buNone/>
              <a:defRPr>
                <a:solidFill>
                  <a:schemeClr val="tx1">
                    <a:tint val="75000"/>
                  </a:schemeClr>
                </a:solidFill>
              </a:defRPr>
            </a:lvl2pPr>
            <a:lvl3pPr marL="1197467" indent="0" algn="ctr">
              <a:buNone/>
              <a:defRPr>
                <a:solidFill>
                  <a:schemeClr val="tx1">
                    <a:tint val="75000"/>
                  </a:schemeClr>
                </a:solidFill>
              </a:defRPr>
            </a:lvl3pPr>
            <a:lvl4pPr marL="1796201" indent="0" algn="ctr">
              <a:buNone/>
              <a:defRPr>
                <a:solidFill>
                  <a:schemeClr val="tx1">
                    <a:tint val="75000"/>
                  </a:schemeClr>
                </a:solidFill>
              </a:defRPr>
            </a:lvl4pPr>
            <a:lvl5pPr marL="2394935" indent="0" algn="ctr">
              <a:buNone/>
              <a:defRPr>
                <a:solidFill>
                  <a:schemeClr val="tx1">
                    <a:tint val="75000"/>
                  </a:schemeClr>
                </a:solidFill>
              </a:defRPr>
            </a:lvl5pPr>
            <a:lvl6pPr marL="2993669" indent="0" algn="ctr">
              <a:buNone/>
              <a:defRPr>
                <a:solidFill>
                  <a:schemeClr val="tx1">
                    <a:tint val="75000"/>
                  </a:schemeClr>
                </a:solidFill>
              </a:defRPr>
            </a:lvl6pPr>
            <a:lvl7pPr marL="3592403" indent="0" algn="ctr">
              <a:buNone/>
              <a:defRPr>
                <a:solidFill>
                  <a:schemeClr val="tx1">
                    <a:tint val="75000"/>
                  </a:schemeClr>
                </a:solidFill>
              </a:defRPr>
            </a:lvl7pPr>
            <a:lvl8pPr marL="4191135" indent="0" algn="ctr">
              <a:buNone/>
              <a:defRPr>
                <a:solidFill>
                  <a:schemeClr val="tx1">
                    <a:tint val="75000"/>
                  </a:schemeClr>
                </a:solidFill>
              </a:defRPr>
            </a:lvl8pPr>
            <a:lvl9pPr marL="4789869" indent="0" algn="ctr">
              <a:buNone/>
              <a:defRPr>
                <a:solidFill>
                  <a:schemeClr val="tx1">
                    <a:tint val="75000"/>
                  </a:schemeClr>
                </a:solidFill>
              </a:defRPr>
            </a:lvl9pPr>
          </a:lstStyle>
          <a:p>
            <a:r>
              <a:rPr lang="pt-BR"/>
              <a:t>Clique para editar o estilo do subtítulo mestre</a:t>
            </a:r>
          </a:p>
        </p:txBody>
      </p:sp>
      <p:sp>
        <p:nvSpPr>
          <p:cNvPr id="4" name="Espaço Reservado para Data 3"/>
          <p:cNvSpPr>
            <a:spLocks noGrp="1"/>
          </p:cNvSpPr>
          <p:nvPr>
            <p:ph type="dt" sz="half" idx="10"/>
          </p:nvPr>
        </p:nvSpPr>
        <p:spPr/>
        <p:txBody>
          <a:bodyPr/>
          <a:lstStyle>
            <a:lvl1pPr>
              <a:defRPr/>
            </a:lvl1pPr>
          </a:lstStyle>
          <a:p>
            <a:pPr>
              <a:defRPr/>
            </a:pPr>
            <a:fld id="{CEBF5C69-0428-4645-BB03-B14254CCE8DF}" type="datetimeFigureOut">
              <a:rPr lang="pt-BR"/>
              <a:pPr>
                <a:defRPr/>
              </a:pPr>
              <a:t>06/08/2023</a:t>
            </a:fld>
            <a:endParaRPr lang="pt-BR"/>
          </a:p>
        </p:txBody>
      </p:sp>
      <p:sp>
        <p:nvSpPr>
          <p:cNvPr id="5" name="Espaço Reservado para Rodapé 4"/>
          <p:cNvSpPr>
            <a:spLocks noGrp="1"/>
          </p:cNvSpPr>
          <p:nvPr>
            <p:ph type="ftr" sz="quarter" idx="11"/>
          </p:nvPr>
        </p:nvSpPr>
        <p:spPr/>
        <p:txBody>
          <a:bodyPr/>
          <a:lstStyle>
            <a:lvl1pPr>
              <a:defRPr/>
            </a:lvl1pPr>
          </a:lstStyle>
          <a:p>
            <a:pPr>
              <a:defRPr/>
            </a:pPr>
            <a:endParaRPr lang="en-US"/>
          </a:p>
        </p:txBody>
      </p:sp>
      <p:sp>
        <p:nvSpPr>
          <p:cNvPr id="6" name="Espaço Reservado para Número de Slide 5"/>
          <p:cNvSpPr>
            <a:spLocks noGrp="1"/>
          </p:cNvSpPr>
          <p:nvPr>
            <p:ph type="sldNum" sz="quarter" idx="12"/>
          </p:nvPr>
        </p:nvSpPr>
        <p:spPr>
          <a:xfrm>
            <a:off x="9829800" y="9534526"/>
            <a:ext cx="3200400" cy="547688"/>
          </a:xfrm>
          <a:prstGeom prst="rect">
            <a:avLst/>
          </a:prstGeom>
        </p:spPr>
        <p:txBody>
          <a:bodyPr vert="horz" wrap="square" lIns="73884" tIns="36942" rIns="73884" bIns="36942" numCol="1" anchor="t" anchorCtr="0" compatLnSpc="1">
            <a:prstTxWarp prst="textNoShape">
              <a:avLst/>
            </a:prstTxWarp>
          </a:bodyPr>
          <a:lstStyle>
            <a:lvl1pPr eaLnBrk="1" hangingPunct="1">
              <a:spcBef>
                <a:spcPct val="50000"/>
              </a:spcBef>
              <a:defRPr/>
            </a:lvl1pPr>
          </a:lstStyle>
          <a:p>
            <a:pPr>
              <a:defRPr/>
            </a:pPr>
            <a:fld id="{ABE6EC8F-F9B3-44BF-BFEE-66E8EE8EC3DD}" type="slidenum">
              <a:rPr lang="pt-BR" altLang="pt-BR"/>
              <a:pPr>
                <a:defRPr/>
              </a:pPr>
              <a:t>‹nº›</a:t>
            </a:fld>
            <a:endParaRPr lang="pt-BR" altLang="pt-BR"/>
          </a:p>
        </p:txBody>
      </p:sp>
    </p:spTree>
    <p:extLst>
      <p:ext uri="{BB962C8B-B14F-4D97-AF65-F5344CB8AC3E}">
        <p14:creationId xmlns:p14="http://schemas.microsoft.com/office/powerpoint/2010/main" val="12601399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_Somente título">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0" y="1795129"/>
            <a:ext cx="13716000" cy="8208504"/>
          </a:xfrm>
        </p:spPr>
        <p:txBody>
          <a:bodyPr/>
          <a:lstStyle>
            <a:lvl1pPr>
              <a:defRPr>
                <a:latin typeface="Arial" panose="020B0604020202020204" pitchFamily="34" charset="0"/>
                <a:ea typeface="Verdana" panose="020B0604030504040204" pitchFamily="34" charset="0"/>
                <a:cs typeface="Arial" panose="020B0604020202020204" pitchFamily="34" charset="0"/>
              </a:defRPr>
            </a:lvl1pPr>
            <a:lvl2pPr>
              <a:defRPr>
                <a:latin typeface="Arial" panose="020B0604020202020204" pitchFamily="34" charset="0"/>
                <a:ea typeface="Verdana" panose="020B0604030504040204" pitchFamily="34" charset="0"/>
                <a:cs typeface="Arial" panose="020B0604020202020204" pitchFamily="34" charset="0"/>
              </a:defRPr>
            </a:lvl2pPr>
            <a:lvl3pPr>
              <a:defRPr>
                <a:latin typeface="Arial" panose="020B0604020202020204" pitchFamily="34" charset="0"/>
                <a:ea typeface="Verdana" panose="020B0604030504040204" pitchFamily="34" charset="0"/>
                <a:cs typeface="Arial" panose="020B0604020202020204" pitchFamily="34" charset="0"/>
              </a:defRPr>
            </a:lvl3pPr>
            <a:lvl4pPr>
              <a:defRPr>
                <a:latin typeface="Arial" panose="020B0604020202020204" pitchFamily="34" charset="0"/>
                <a:ea typeface="Verdana" panose="020B0604030504040204" pitchFamily="34" charset="0"/>
                <a:cs typeface="Arial" panose="020B0604020202020204" pitchFamily="34" charset="0"/>
              </a:defRPr>
            </a:lvl4pPr>
            <a:lvl5pPr>
              <a:defRPr>
                <a:latin typeface="Arial" panose="020B0604020202020204" pitchFamily="34" charset="0"/>
                <a:ea typeface="Verdana" panose="020B060403050404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pt-BR" dirty="0"/>
          </a:p>
        </p:txBody>
      </p:sp>
    </p:spTree>
    <p:extLst>
      <p:ext uri="{BB962C8B-B14F-4D97-AF65-F5344CB8AC3E}">
        <p14:creationId xmlns:p14="http://schemas.microsoft.com/office/powerpoint/2010/main" val="2253256298"/>
      </p:ext>
    </p:extLst>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2_Título e conteúdo">
    <p:spTree>
      <p:nvGrpSpPr>
        <p:cNvPr id="1" name=""/>
        <p:cNvGrpSpPr/>
        <p:nvPr/>
      </p:nvGrpSpPr>
      <p:grpSpPr>
        <a:xfrm>
          <a:off x="0" y="0"/>
          <a:ext cx="0" cy="0"/>
          <a:chOff x="0" y="0"/>
          <a:chExt cx="0" cy="0"/>
        </a:xfrm>
      </p:grpSpPr>
      <p:sp>
        <p:nvSpPr>
          <p:cNvPr id="4" name="Text Box 23"/>
          <p:cNvSpPr txBox="1">
            <a:spLocks noChangeArrowheads="1"/>
          </p:cNvSpPr>
          <p:nvPr userDrawn="1"/>
        </p:nvSpPr>
        <p:spPr bwMode="auto">
          <a:xfrm>
            <a:off x="5298384" y="9928263"/>
            <a:ext cx="3114651" cy="305468"/>
          </a:xfrm>
          <a:prstGeom prst="rect">
            <a:avLst/>
          </a:prstGeom>
          <a:noFill/>
          <a:ln w="9525">
            <a:noFill/>
            <a:miter lim="800000"/>
            <a:headEnd/>
            <a:tailEnd/>
          </a:ln>
        </p:spPr>
        <p:txBody>
          <a:bodyPr wrap="square">
            <a:spAutoFit/>
          </a:bodyPr>
          <a:lstStyle/>
          <a:p>
            <a:pPr algn="ctr" eaLnBrk="0" hangingPunct="0">
              <a:defRPr/>
            </a:pPr>
            <a:r>
              <a:rPr lang="pt-BR" sz="1385" b="1" dirty="0">
                <a:solidFill>
                  <a:schemeClr val="bg1"/>
                </a:solidFill>
                <a:latin typeface="Times New Roman" pitchFamily="18" charset="0"/>
              </a:rPr>
              <a:t>MBA em Gerenciamento de Projetos </a:t>
            </a:r>
            <a:endParaRPr lang="pt-BR" sz="1385" b="1" dirty="0">
              <a:solidFill>
                <a:schemeClr val="bg1"/>
              </a:solidFill>
              <a:latin typeface="Times New Roman" pitchFamily="18" charset="0"/>
              <a:cs typeface="Times New Roman" pitchFamily="18" charset="0"/>
            </a:endParaRPr>
          </a:p>
        </p:txBody>
      </p:sp>
      <p:sp>
        <p:nvSpPr>
          <p:cNvPr id="5" name="Text Box 23"/>
          <p:cNvSpPr txBox="1">
            <a:spLocks noChangeArrowheads="1"/>
          </p:cNvSpPr>
          <p:nvPr userDrawn="1"/>
        </p:nvSpPr>
        <p:spPr bwMode="auto">
          <a:xfrm>
            <a:off x="169511" y="9935085"/>
            <a:ext cx="2270412" cy="305468"/>
          </a:xfrm>
          <a:prstGeom prst="rect">
            <a:avLst/>
          </a:prstGeom>
          <a:noFill/>
          <a:ln w="9525">
            <a:noFill/>
            <a:miter lim="800000"/>
            <a:headEnd/>
            <a:tailEnd/>
          </a:ln>
        </p:spPr>
        <p:txBody>
          <a:bodyPr wrap="square">
            <a:spAutoFit/>
          </a:bodyPr>
          <a:lstStyle/>
          <a:p>
            <a:pPr eaLnBrk="0" hangingPunct="0">
              <a:defRPr/>
            </a:pPr>
            <a:r>
              <a:rPr lang="pt-BR" sz="1385" b="1" dirty="0">
                <a:solidFill>
                  <a:schemeClr val="bg1"/>
                </a:solidFill>
                <a:latin typeface="Times New Roman" pitchFamily="18" charset="0"/>
                <a:cs typeface="Times New Roman" pitchFamily="18" charset="0"/>
              </a:rPr>
              <a:t>Prof. Robin Reimermendt</a:t>
            </a:r>
          </a:p>
        </p:txBody>
      </p:sp>
      <p:sp>
        <p:nvSpPr>
          <p:cNvPr id="6" name="Text Box 23"/>
          <p:cNvSpPr txBox="1">
            <a:spLocks noChangeArrowheads="1"/>
          </p:cNvSpPr>
          <p:nvPr userDrawn="1"/>
        </p:nvSpPr>
        <p:spPr bwMode="auto">
          <a:xfrm>
            <a:off x="9286686" y="9935087"/>
            <a:ext cx="4295187" cy="305468"/>
          </a:xfrm>
          <a:prstGeom prst="rect">
            <a:avLst/>
          </a:prstGeom>
          <a:noFill/>
          <a:ln w="9525">
            <a:noFill/>
            <a:miter lim="800000"/>
            <a:headEnd/>
            <a:tailEnd/>
          </a:ln>
        </p:spPr>
        <p:txBody>
          <a:bodyPr wrap="square">
            <a:spAutoFit/>
          </a:bodyPr>
          <a:lstStyle/>
          <a:p>
            <a:pPr algn="r" eaLnBrk="0" hangingPunct="0">
              <a:defRPr/>
            </a:pPr>
            <a:r>
              <a:rPr lang="pt-BR" sz="1385" b="1" kern="1200" dirty="0">
                <a:solidFill>
                  <a:schemeClr val="bg1"/>
                </a:solidFill>
                <a:latin typeface="Times New Roman" pitchFamily="18" charset="0"/>
                <a:ea typeface="+mn-ea"/>
                <a:cs typeface="Times New Roman" pitchFamily="18" charset="0"/>
              </a:rPr>
              <a:t>Gerenciamento de Custos em Projetos -  </a:t>
            </a:r>
            <a:fld id="{9DF866B2-5589-4E6F-9B1B-D4286ADFFB3B}" type="slidenum">
              <a:rPr lang="pt-BR" sz="1385" b="1" smtClean="0">
                <a:solidFill>
                  <a:schemeClr val="bg1"/>
                </a:solidFill>
                <a:latin typeface="Times New Roman" pitchFamily="18" charset="0"/>
                <a:cs typeface="Times New Roman" pitchFamily="18" charset="0"/>
              </a:rPr>
              <a:pPr algn="r" eaLnBrk="0" hangingPunct="0">
                <a:defRPr/>
              </a:pPr>
              <a:t>‹nº›</a:t>
            </a:fld>
            <a:r>
              <a:rPr lang="pt-BR" sz="1385" b="1" dirty="0">
                <a:solidFill>
                  <a:schemeClr val="bg1"/>
                </a:solidFill>
                <a:latin typeface="Times New Roman" pitchFamily="18" charset="0"/>
                <a:cs typeface="Times New Roman" pitchFamily="18" charset="0"/>
              </a:rPr>
              <a:t> </a:t>
            </a:r>
          </a:p>
        </p:txBody>
      </p:sp>
    </p:spTree>
    <p:extLst>
      <p:ext uri="{BB962C8B-B14F-4D97-AF65-F5344CB8AC3E}">
        <p14:creationId xmlns:p14="http://schemas.microsoft.com/office/powerpoint/2010/main" val="136564544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ítulo e conteúdo">
    <p:spTree>
      <p:nvGrpSpPr>
        <p:cNvPr id="1" name=""/>
        <p:cNvGrpSpPr/>
        <p:nvPr/>
      </p:nvGrpSpPr>
      <p:grpSpPr>
        <a:xfrm>
          <a:off x="0" y="0"/>
          <a:ext cx="0" cy="0"/>
          <a:chOff x="0" y="0"/>
          <a:chExt cx="0" cy="0"/>
        </a:xfrm>
      </p:grpSpPr>
      <p:sp>
        <p:nvSpPr>
          <p:cNvPr id="2" name="Título 1"/>
          <p:cNvSpPr>
            <a:spLocks noGrp="1"/>
          </p:cNvSpPr>
          <p:nvPr>
            <p:ph type="title"/>
          </p:nvPr>
        </p:nvSpPr>
        <p:spPr>
          <a:xfrm>
            <a:off x="485664" y="411957"/>
            <a:ext cx="7560468" cy="1059135"/>
          </a:xfrm>
          <a:prstGeom prst="rect">
            <a:avLst/>
          </a:prstGeom>
        </p:spPr>
        <p:txBody>
          <a:bodyPr/>
          <a:lstStyle>
            <a:lvl1pPr algn="l">
              <a:defRPr sz="3000" b="1">
                <a:solidFill>
                  <a:schemeClr val="bg1"/>
                </a:solidFill>
                <a:latin typeface="Myriad Pro" pitchFamily="34" charset="0"/>
                <a:ea typeface="Verdana" panose="020B0604030504040204" pitchFamily="34" charset="0"/>
                <a:cs typeface="Verdana" panose="020B0604030504040204" pitchFamily="34" charset="0"/>
              </a:defRPr>
            </a:lvl1pPr>
          </a:lstStyle>
          <a:p>
            <a:r>
              <a:rPr lang="pt-BR"/>
              <a:t>Clique para editar o título mestre</a:t>
            </a:r>
            <a:endParaRPr lang="pt-BR" dirty="0"/>
          </a:p>
        </p:txBody>
      </p:sp>
      <p:sp>
        <p:nvSpPr>
          <p:cNvPr id="7" name="Espaço Reservado para Conteúdo 6"/>
          <p:cNvSpPr>
            <a:spLocks noGrp="1"/>
          </p:cNvSpPr>
          <p:nvPr>
            <p:ph sz="quarter" idx="10"/>
          </p:nvPr>
        </p:nvSpPr>
        <p:spPr>
          <a:xfrm>
            <a:off x="485403" y="2011152"/>
            <a:ext cx="12745305" cy="7668852"/>
          </a:xfrm>
        </p:spPr>
        <p:txBody>
          <a:bodyPr/>
          <a:lstStyle>
            <a:lvl1pPr>
              <a:defRPr sz="2100">
                <a:solidFill>
                  <a:srgbClr val="003366"/>
                </a:solidFill>
                <a:latin typeface="Myriad Pro" pitchFamily="34" charset="0"/>
                <a:ea typeface="Verdana" panose="020B0604030504040204" pitchFamily="34" charset="0"/>
                <a:cs typeface="Verdana" panose="020B0604030504040204" pitchFamily="34" charset="0"/>
              </a:defRPr>
            </a:lvl1pPr>
            <a:lvl2pPr>
              <a:defRPr sz="2100">
                <a:solidFill>
                  <a:srgbClr val="003366"/>
                </a:solidFill>
                <a:latin typeface="Myriad Pro" pitchFamily="34" charset="0"/>
                <a:ea typeface="Verdana" panose="020B0604030504040204" pitchFamily="34" charset="0"/>
                <a:cs typeface="Verdana" panose="020B0604030504040204" pitchFamily="34" charset="0"/>
              </a:defRPr>
            </a:lvl2pPr>
            <a:lvl3pPr>
              <a:defRPr sz="2100">
                <a:solidFill>
                  <a:srgbClr val="003366"/>
                </a:solidFill>
                <a:latin typeface="Myriad Pro" pitchFamily="34" charset="0"/>
                <a:ea typeface="Verdana" panose="020B0604030504040204" pitchFamily="34" charset="0"/>
                <a:cs typeface="Verdana" panose="020B0604030504040204" pitchFamily="34" charset="0"/>
              </a:defRPr>
            </a:lvl3pPr>
            <a:lvl4pPr>
              <a:defRPr sz="2100">
                <a:solidFill>
                  <a:srgbClr val="003366"/>
                </a:solidFill>
                <a:latin typeface="Myriad Pro" pitchFamily="34" charset="0"/>
                <a:ea typeface="Verdana" panose="020B0604030504040204" pitchFamily="34" charset="0"/>
                <a:cs typeface="Verdana" panose="020B0604030504040204" pitchFamily="34" charset="0"/>
              </a:defRPr>
            </a:lvl4pPr>
            <a:lvl5pPr>
              <a:defRPr sz="2100">
                <a:solidFill>
                  <a:srgbClr val="003366"/>
                </a:solidFill>
                <a:latin typeface="Myriad Pro" pitchFamily="34" charset="0"/>
                <a:ea typeface="Verdana" panose="020B0604030504040204" pitchFamily="34" charset="0"/>
                <a:cs typeface="Verdana" panose="020B0604030504040204" pitchFamily="34" charset="0"/>
              </a:defRPr>
            </a:lvl5p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endParaRPr lang="pt-BR" dirty="0"/>
          </a:p>
        </p:txBody>
      </p:sp>
    </p:spTree>
    <p:extLst>
      <p:ext uri="{BB962C8B-B14F-4D97-AF65-F5344CB8AC3E}">
        <p14:creationId xmlns:p14="http://schemas.microsoft.com/office/powerpoint/2010/main" val="305322693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5" name="Retângulo 5"/>
          <p:cNvSpPr/>
          <p:nvPr userDrawn="1"/>
        </p:nvSpPr>
        <p:spPr>
          <a:xfrm>
            <a:off x="0" y="10086811"/>
            <a:ext cx="13716000" cy="211223"/>
          </a:xfrm>
          <a:prstGeom prst="rect">
            <a:avLst/>
          </a:prstGeom>
          <a:solidFill>
            <a:srgbClr val="005E7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pt-BR" sz="2025">
              <a:solidFill>
                <a:prstClr val="white"/>
              </a:solidFill>
            </a:endParaRPr>
          </a:p>
        </p:txBody>
      </p:sp>
    </p:spTree>
    <p:extLst>
      <p:ext uri="{BB962C8B-B14F-4D97-AF65-F5344CB8AC3E}">
        <p14:creationId xmlns:p14="http://schemas.microsoft.com/office/powerpoint/2010/main" val="111155425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cSld name="2_Somente Título">
    <p:spTree>
      <p:nvGrpSpPr>
        <p:cNvPr id="1" name=""/>
        <p:cNvGrpSpPr/>
        <p:nvPr/>
      </p:nvGrpSpPr>
      <p:grpSpPr>
        <a:xfrm>
          <a:off x="0" y="0"/>
          <a:ext cx="0" cy="0"/>
          <a:chOff x="0" y="0"/>
          <a:chExt cx="0" cy="0"/>
        </a:xfrm>
      </p:grpSpPr>
      <p:sp>
        <p:nvSpPr>
          <p:cNvPr id="2" name="Título 1"/>
          <p:cNvSpPr>
            <a:spLocks noGrp="1"/>
          </p:cNvSpPr>
          <p:nvPr>
            <p:ph type="title"/>
          </p:nvPr>
        </p:nvSpPr>
        <p:spPr>
          <a:xfrm>
            <a:off x="72343" y="140495"/>
            <a:ext cx="8277821" cy="1166813"/>
          </a:xfrm>
          <a:prstGeom prst="rect">
            <a:avLst/>
          </a:prstGeom>
        </p:spPr>
        <p:txBody>
          <a:bodyPr/>
          <a:lstStyle/>
          <a:p>
            <a:r>
              <a:rPr lang="pt-BR"/>
              <a:t>Clique para editar o título mestre</a:t>
            </a:r>
          </a:p>
        </p:txBody>
      </p:sp>
      <p:sp>
        <p:nvSpPr>
          <p:cNvPr id="3" name="Espaço Reservado para Data 2"/>
          <p:cNvSpPr>
            <a:spLocks noGrp="1"/>
          </p:cNvSpPr>
          <p:nvPr>
            <p:ph type="dt" sz="half" idx="10"/>
          </p:nvPr>
        </p:nvSpPr>
        <p:spPr>
          <a:xfrm>
            <a:off x="115190" y="9534551"/>
            <a:ext cx="3086100" cy="547688"/>
          </a:xfrm>
          <a:prstGeom prst="rect">
            <a:avLst/>
          </a:prstGeom>
        </p:spPr>
        <p:txBody>
          <a:bodyPr/>
          <a:lstStyle/>
          <a:p>
            <a:fld id="{2A47BCF6-2AF6-4AAE-8189-92E8367C1E86}" type="datetimeFigureOut">
              <a:rPr lang="pt-BR" smtClean="0"/>
              <a:t>06/08/2023</a:t>
            </a:fld>
            <a:endParaRPr lang="pt-BR"/>
          </a:p>
        </p:txBody>
      </p:sp>
      <p:sp>
        <p:nvSpPr>
          <p:cNvPr id="4" name="Espaço Reservado para Rodapé 3"/>
          <p:cNvSpPr>
            <a:spLocks noGrp="1"/>
          </p:cNvSpPr>
          <p:nvPr>
            <p:ph type="ftr" sz="quarter" idx="11"/>
          </p:nvPr>
        </p:nvSpPr>
        <p:spPr>
          <a:xfrm>
            <a:off x="3439716" y="9534551"/>
            <a:ext cx="6107907" cy="547688"/>
          </a:xfrm>
          <a:prstGeom prst="rect">
            <a:avLst/>
          </a:prstGeom>
        </p:spPr>
        <p:txBody>
          <a:bodyPr/>
          <a:lstStyle/>
          <a:p>
            <a:endParaRPr lang="pt-BR"/>
          </a:p>
        </p:txBody>
      </p:sp>
      <p:sp>
        <p:nvSpPr>
          <p:cNvPr id="5" name="Espaço Reservado para Número de Slide 4"/>
          <p:cNvSpPr>
            <a:spLocks noGrp="1"/>
          </p:cNvSpPr>
          <p:nvPr>
            <p:ph type="sldNum" sz="quarter" idx="12"/>
          </p:nvPr>
        </p:nvSpPr>
        <p:spPr>
          <a:xfrm>
            <a:off x="9686927" y="9534551"/>
            <a:ext cx="3862983" cy="547688"/>
          </a:xfrm>
          <a:prstGeom prst="rect">
            <a:avLst/>
          </a:prstGeom>
        </p:spPr>
        <p:txBody>
          <a:bodyPr/>
          <a:lstStyle/>
          <a:p>
            <a:fld id="{1D789FE4-85F7-4F50-8166-85E56CDCBDA7}" type="slidenum">
              <a:rPr lang="pt-BR" smtClean="0"/>
              <a:t>‹nº›</a:t>
            </a:fld>
            <a:endParaRPr lang="pt-BR"/>
          </a:p>
        </p:txBody>
      </p:sp>
    </p:spTree>
    <p:extLst>
      <p:ext uri="{BB962C8B-B14F-4D97-AF65-F5344CB8AC3E}">
        <p14:creationId xmlns:p14="http://schemas.microsoft.com/office/powerpoint/2010/main" val="369991899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cSld name="Duas Partes de Conteúdo">
    <p:spTree>
      <p:nvGrpSpPr>
        <p:cNvPr id="1" name=""/>
        <p:cNvGrpSpPr/>
        <p:nvPr/>
      </p:nvGrpSpPr>
      <p:grpSpPr>
        <a:xfrm>
          <a:off x="0" y="0"/>
          <a:ext cx="0" cy="0"/>
          <a:chOff x="0" y="0"/>
          <a:chExt cx="0" cy="0"/>
        </a:xfrm>
      </p:grpSpPr>
      <p:sp>
        <p:nvSpPr>
          <p:cNvPr id="2" name="Título 1"/>
          <p:cNvSpPr>
            <a:spLocks noGrp="1"/>
          </p:cNvSpPr>
          <p:nvPr>
            <p:ph type="title"/>
          </p:nvPr>
        </p:nvSpPr>
        <p:spPr>
          <a:xfrm>
            <a:off x="685800" y="1147763"/>
            <a:ext cx="12344400" cy="978695"/>
          </a:xfrm>
          <a:prstGeom prst="rect">
            <a:avLst/>
          </a:prstGeom>
        </p:spPr>
        <p:txBody>
          <a:bodyPr/>
          <a:lstStyle/>
          <a:p>
            <a:r>
              <a:rPr lang="pt-BR"/>
              <a:t>Clique para editar o título mestre</a:t>
            </a:r>
          </a:p>
        </p:txBody>
      </p:sp>
      <p:sp>
        <p:nvSpPr>
          <p:cNvPr id="3" name="Espaço Reservado para Conteúdo 2"/>
          <p:cNvSpPr>
            <a:spLocks noGrp="1"/>
          </p:cNvSpPr>
          <p:nvPr>
            <p:ph sz="half" idx="1"/>
          </p:nvPr>
        </p:nvSpPr>
        <p:spPr>
          <a:xfrm>
            <a:off x="685800" y="2226470"/>
            <a:ext cx="6057900" cy="7129463"/>
          </a:xfrm>
        </p:spPr>
        <p:txBody>
          <a:bodyPr/>
          <a:lstStyle>
            <a:lvl1pPr>
              <a:defRPr sz="4200"/>
            </a:lvl1pPr>
            <a:lvl2pPr>
              <a:defRPr sz="3600"/>
            </a:lvl2pPr>
            <a:lvl3pPr>
              <a:defRPr sz="3000"/>
            </a:lvl3pPr>
            <a:lvl4pPr>
              <a:defRPr sz="2700"/>
            </a:lvl4pPr>
            <a:lvl5pPr>
              <a:defRPr sz="2700"/>
            </a:lvl5pPr>
            <a:lvl6pPr>
              <a:defRPr sz="2700"/>
            </a:lvl6pPr>
            <a:lvl7pPr>
              <a:defRPr sz="2700"/>
            </a:lvl7pPr>
            <a:lvl8pPr>
              <a:defRPr sz="2700"/>
            </a:lvl8pPr>
            <a:lvl9pPr>
              <a:defRPr sz="2700"/>
            </a:lvl9pPr>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p:cNvSpPr>
            <a:spLocks noGrp="1"/>
          </p:cNvSpPr>
          <p:nvPr>
            <p:ph sz="half" idx="2"/>
          </p:nvPr>
        </p:nvSpPr>
        <p:spPr>
          <a:xfrm>
            <a:off x="6972300" y="2226470"/>
            <a:ext cx="6057900" cy="7129463"/>
          </a:xfrm>
        </p:spPr>
        <p:txBody>
          <a:bodyPr/>
          <a:lstStyle>
            <a:lvl1pPr>
              <a:defRPr sz="4200"/>
            </a:lvl1pPr>
            <a:lvl2pPr>
              <a:defRPr sz="3600"/>
            </a:lvl2pPr>
            <a:lvl3pPr>
              <a:defRPr sz="3000"/>
            </a:lvl3pPr>
            <a:lvl4pPr>
              <a:defRPr sz="2700"/>
            </a:lvl4pPr>
            <a:lvl5pPr>
              <a:defRPr sz="2700"/>
            </a:lvl5pPr>
            <a:lvl6pPr>
              <a:defRPr sz="2700"/>
            </a:lvl6pPr>
            <a:lvl7pPr>
              <a:defRPr sz="2700"/>
            </a:lvl7pPr>
            <a:lvl8pPr>
              <a:defRPr sz="2700"/>
            </a:lvl8pPr>
            <a:lvl9pPr>
              <a:defRPr sz="2700"/>
            </a:lvl9pPr>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3"/>
          <p:cNvSpPr>
            <a:spLocks noGrp="1"/>
          </p:cNvSpPr>
          <p:nvPr>
            <p:ph type="dt" sz="half" idx="10"/>
          </p:nvPr>
        </p:nvSpPr>
        <p:spPr>
          <a:xfrm>
            <a:off x="685800" y="9534525"/>
            <a:ext cx="3200400" cy="361950"/>
          </a:xfrm>
          <a:prstGeom prst="rect">
            <a:avLst/>
          </a:prstGeom>
        </p:spPr>
        <p:txBody>
          <a:bodyPr/>
          <a:lstStyle>
            <a:lvl1pPr>
              <a:defRPr/>
            </a:lvl1pPr>
          </a:lstStyle>
          <a:p>
            <a:pPr>
              <a:defRPr/>
            </a:pPr>
            <a:endParaRPr lang="pt-BR"/>
          </a:p>
        </p:txBody>
      </p:sp>
      <p:sp>
        <p:nvSpPr>
          <p:cNvPr id="6" name="Espaço Reservado para Rodapé 4"/>
          <p:cNvSpPr>
            <a:spLocks noGrp="1"/>
          </p:cNvSpPr>
          <p:nvPr>
            <p:ph type="ftr" sz="quarter" idx="11"/>
          </p:nvPr>
        </p:nvSpPr>
        <p:spPr>
          <a:xfrm>
            <a:off x="4686300" y="9534525"/>
            <a:ext cx="4343400" cy="361950"/>
          </a:xfrm>
          <a:prstGeom prst="rect">
            <a:avLst/>
          </a:prstGeom>
        </p:spPr>
        <p:txBody>
          <a:bodyPr/>
          <a:lstStyle>
            <a:lvl1pPr>
              <a:defRPr/>
            </a:lvl1pPr>
          </a:lstStyle>
          <a:p>
            <a:pPr>
              <a:defRPr/>
            </a:pPr>
            <a:endParaRPr lang="pt-BR"/>
          </a:p>
        </p:txBody>
      </p:sp>
      <p:sp>
        <p:nvSpPr>
          <p:cNvPr id="7" name="Espaço Reservado para Número de Slide 5"/>
          <p:cNvSpPr>
            <a:spLocks noGrp="1"/>
          </p:cNvSpPr>
          <p:nvPr>
            <p:ph type="sldNum" sz="quarter" idx="12"/>
          </p:nvPr>
        </p:nvSpPr>
        <p:spPr>
          <a:xfrm>
            <a:off x="9829800" y="9534525"/>
            <a:ext cx="3200400" cy="361950"/>
          </a:xfrm>
          <a:prstGeom prst="rect">
            <a:avLst/>
          </a:prstGeom>
        </p:spPr>
        <p:txBody>
          <a:bodyPr/>
          <a:lstStyle>
            <a:lvl1pPr>
              <a:defRPr/>
            </a:lvl1pPr>
          </a:lstStyle>
          <a:p>
            <a:pPr>
              <a:defRPr/>
            </a:pPr>
            <a:fld id="{3628F1BF-C596-4BDB-824A-4CDFCBB8F498}" type="slidenum">
              <a:rPr lang="pt-BR"/>
              <a:pPr>
                <a:defRPr/>
              </a:pPr>
              <a:t>‹nº›</a:t>
            </a:fld>
            <a:endParaRPr lang="pt-BR"/>
          </a:p>
        </p:txBody>
      </p:sp>
    </p:spTree>
    <p:extLst>
      <p:ext uri="{BB962C8B-B14F-4D97-AF65-F5344CB8AC3E}">
        <p14:creationId xmlns:p14="http://schemas.microsoft.com/office/powerpoint/2010/main" val="8708632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magem">
    <p:spTree>
      <p:nvGrpSpPr>
        <p:cNvPr id="1" name=""/>
        <p:cNvGrpSpPr/>
        <p:nvPr/>
      </p:nvGrpSpPr>
      <p:grpSpPr>
        <a:xfrm>
          <a:off x="0" y="0"/>
          <a:ext cx="0" cy="0"/>
          <a:chOff x="0" y="0"/>
          <a:chExt cx="0" cy="0"/>
        </a:xfrm>
      </p:grpSpPr>
      <p:sp>
        <p:nvSpPr>
          <p:cNvPr id="3" name="Espaço Reservado para Imagem 2"/>
          <p:cNvSpPr>
            <a:spLocks noGrp="1"/>
          </p:cNvSpPr>
          <p:nvPr>
            <p:ph type="pic" sz="quarter" idx="15"/>
          </p:nvPr>
        </p:nvSpPr>
        <p:spPr>
          <a:xfrm>
            <a:off x="532800" y="968400"/>
            <a:ext cx="12138171" cy="8783612"/>
          </a:xfrm>
          <a:prstGeom prst="rect">
            <a:avLst/>
          </a:prstGeom>
        </p:spPr>
        <p:txBody>
          <a:bodyPr/>
          <a:lstStyle/>
          <a:p>
            <a:r>
              <a:rPr lang="pt-BR"/>
              <a:t>Clique no ícone para adicionar uma imagem</a:t>
            </a:r>
            <a:endParaRPr lang="pt-BR" dirty="0"/>
          </a:p>
        </p:txBody>
      </p:sp>
    </p:spTree>
    <p:extLst>
      <p:ext uri="{BB962C8B-B14F-4D97-AF65-F5344CB8AC3E}">
        <p14:creationId xmlns:p14="http://schemas.microsoft.com/office/powerpoint/2010/main" val="25307055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ítulo 1 linha - conteúdo">
    <p:spTree>
      <p:nvGrpSpPr>
        <p:cNvPr id="1" name=""/>
        <p:cNvGrpSpPr/>
        <p:nvPr/>
      </p:nvGrpSpPr>
      <p:grpSpPr>
        <a:xfrm>
          <a:off x="0" y="0"/>
          <a:ext cx="0" cy="0"/>
          <a:chOff x="0" y="0"/>
          <a:chExt cx="0" cy="0"/>
        </a:xfrm>
      </p:grpSpPr>
      <p:sp>
        <p:nvSpPr>
          <p:cNvPr id="8" name="Espaço Reservado para Texto 2"/>
          <p:cNvSpPr>
            <a:spLocks noGrp="1"/>
          </p:cNvSpPr>
          <p:nvPr>
            <p:ph type="body" sz="quarter" idx="11" hasCustomPrompt="1"/>
          </p:nvPr>
        </p:nvSpPr>
        <p:spPr>
          <a:xfrm>
            <a:off x="532800" y="324000"/>
            <a:ext cx="9360000" cy="648071"/>
          </a:xfrm>
          <a:prstGeom prst="rect">
            <a:avLst/>
          </a:prstGeom>
        </p:spPr>
        <p:txBody>
          <a:bodyPr anchor="ctr">
            <a:noAutofit/>
          </a:bodyPr>
          <a:lstStyle>
            <a:lvl1pPr marL="0" indent="0" algn="l">
              <a:lnSpc>
                <a:spcPct val="100000"/>
              </a:lnSpc>
              <a:spcBef>
                <a:spcPts val="0"/>
              </a:spcBef>
              <a:buClrTx/>
              <a:buSzPct val="100000"/>
              <a:buFont typeface="+mj-lt"/>
              <a:buNone/>
              <a:defRPr sz="4050" b="1" cap="none" baseline="0">
                <a:solidFill>
                  <a:srgbClr val="69ADE7"/>
                </a:solidFill>
                <a:effectLst/>
                <a:latin typeface="+mj-lt"/>
                <a:cs typeface="Arial" panose="020B0604020202020204" pitchFamily="34" charset="0"/>
              </a:defRPr>
            </a:lvl1pPr>
            <a:lvl2pPr marL="205359" indent="0" algn="just">
              <a:lnSpc>
                <a:spcPts val="2363"/>
              </a:lnSpc>
              <a:spcBef>
                <a:spcPts val="0"/>
              </a:spcBef>
              <a:buClr>
                <a:srgbClr val="7CAEC5"/>
              </a:buClr>
              <a:buFont typeface="Arial" pitchFamily="34" charset="0"/>
              <a:buNone/>
              <a:defRPr sz="1800"/>
            </a:lvl2pPr>
            <a:lvl3pPr>
              <a:lnSpc>
                <a:spcPts val="2587"/>
              </a:lnSpc>
              <a:spcBef>
                <a:spcPts val="0"/>
              </a:spcBef>
              <a:defRPr sz="2024"/>
            </a:lvl3pPr>
            <a:lvl4pPr>
              <a:lnSpc>
                <a:spcPts val="2587"/>
              </a:lnSpc>
              <a:spcBef>
                <a:spcPts val="0"/>
              </a:spcBef>
              <a:defRPr sz="2024"/>
            </a:lvl4pPr>
            <a:lvl5pPr>
              <a:lnSpc>
                <a:spcPts val="2587"/>
              </a:lnSpc>
              <a:spcBef>
                <a:spcPts val="0"/>
              </a:spcBef>
              <a:defRPr sz="2024"/>
            </a:lvl5pPr>
          </a:lstStyle>
          <a:p>
            <a:r>
              <a:rPr lang="pt-BR" dirty="0"/>
              <a:t>&lt;Título do slide&gt;</a:t>
            </a:r>
          </a:p>
        </p:txBody>
      </p:sp>
      <p:sp>
        <p:nvSpPr>
          <p:cNvPr id="5" name="Espaço Reservado para Texto 2"/>
          <p:cNvSpPr>
            <a:spLocks noGrp="1"/>
          </p:cNvSpPr>
          <p:nvPr>
            <p:ph type="body" sz="quarter" idx="13"/>
          </p:nvPr>
        </p:nvSpPr>
        <p:spPr>
          <a:xfrm>
            <a:off x="532799" y="1470968"/>
            <a:ext cx="12138172" cy="8281044"/>
          </a:xfrm>
          <a:prstGeom prst="rect">
            <a:avLst/>
          </a:prstGeom>
        </p:spPr>
        <p:txBody>
          <a:bodyPr anchor="t">
            <a:normAutofit/>
          </a:bodyPr>
          <a:lstStyle>
            <a:lvl1pPr marL="305388" indent="-305388" algn="l">
              <a:lnSpc>
                <a:spcPts val="3600"/>
              </a:lnSpc>
              <a:spcBef>
                <a:spcPts val="0"/>
              </a:spcBef>
              <a:spcAft>
                <a:spcPts val="675"/>
              </a:spcAft>
              <a:buClr>
                <a:srgbClr val="69ADE7"/>
              </a:buClr>
              <a:buSzPct val="80000"/>
              <a:buFont typeface="Wingdings" panose="05000000000000000000" pitchFamily="2" charset="2"/>
              <a:buChar char="§"/>
              <a:defRPr sz="3000" b="0">
                <a:solidFill>
                  <a:schemeClr val="tx1"/>
                </a:solidFill>
                <a:latin typeface="+mn-lt"/>
                <a:cs typeface="Arial" panose="020B0604020202020204" pitchFamily="34" charset="0"/>
              </a:defRPr>
            </a:lvl1pPr>
            <a:lvl2pPr marL="608990" indent="-303602" algn="l">
              <a:lnSpc>
                <a:spcPts val="3600"/>
              </a:lnSpc>
              <a:spcBef>
                <a:spcPts val="0"/>
              </a:spcBef>
              <a:spcAft>
                <a:spcPts val="675"/>
              </a:spcAft>
              <a:buClr>
                <a:srgbClr val="69ADE7"/>
              </a:buClr>
              <a:buSzPct val="60000"/>
              <a:buFont typeface="Wingdings" panose="05000000000000000000" pitchFamily="2" charset="2"/>
              <a:buChar char="§"/>
              <a:defRPr sz="3000"/>
            </a:lvl2pPr>
            <a:lvl3pPr>
              <a:lnSpc>
                <a:spcPts val="2587"/>
              </a:lnSpc>
              <a:spcBef>
                <a:spcPts val="0"/>
              </a:spcBef>
              <a:defRPr sz="2024"/>
            </a:lvl3pPr>
            <a:lvl4pPr>
              <a:lnSpc>
                <a:spcPts val="2587"/>
              </a:lnSpc>
              <a:spcBef>
                <a:spcPts val="0"/>
              </a:spcBef>
              <a:defRPr sz="2024"/>
            </a:lvl4pPr>
            <a:lvl5pPr>
              <a:lnSpc>
                <a:spcPts val="2587"/>
              </a:lnSpc>
              <a:spcBef>
                <a:spcPts val="0"/>
              </a:spcBef>
              <a:defRPr sz="2024"/>
            </a:lvl5pPr>
          </a:lstStyle>
          <a:p>
            <a:pPr lvl="0"/>
            <a:r>
              <a:rPr lang="pt-BR"/>
              <a:t>Clique para editar o texto mestre</a:t>
            </a:r>
          </a:p>
          <a:p>
            <a:pPr lvl="1"/>
            <a:r>
              <a:rPr lang="pt-BR"/>
              <a:t>Segundo nível</a:t>
            </a:r>
          </a:p>
        </p:txBody>
      </p:sp>
    </p:spTree>
    <p:extLst>
      <p:ext uri="{BB962C8B-B14F-4D97-AF65-F5344CB8AC3E}">
        <p14:creationId xmlns:p14="http://schemas.microsoft.com/office/powerpoint/2010/main" val="35401131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ítulo 2 linhas - conteúdo">
    <p:spTree>
      <p:nvGrpSpPr>
        <p:cNvPr id="1" name=""/>
        <p:cNvGrpSpPr/>
        <p:nvPr/>
      </p:nvGrpSpPr>
      <p:grpSpPr>
        <a:xfrm>
          <a:off x="0" y="0"/>
          <a:ext cx="0" cy="0"/>
          <a:chOff x="0" y="0"/>
          <a:chExt cx="0" cy="0"/>
        </a:xfrm>
      </p:grpSpPr>
      <p:sp>
        <p:nvSpPr>
          <p:cNvPr id="8" name="Espaço Reservado para Texto 2"/>
          <p:cNvSpPr>
            <a:spLocks noGrp="1"/>
          </p:cNvSpPr>
          <p:nvPr>
            <p:ph type="body" sz="quarter" idx="11" hasCustomPrompt="1"/>
          </p:nvPr>
        </p:nvSpPr>
        <p:spPr>
          <a:xfrm>
            <a:off x="532800" y="324000"/>
            <a:ext cx="9360000" cy="1196400"/>
          </a:xfrm>
          <a:prstGeom prst="rect">
            <a:avLst/>
          </a:prstGeom>
        </p:spPr>
        <p:txBody>
          <a:bodyPr anchor="ctr">
            <a:noAutofit/>
          </a:bodyPr>
          <a:lstStyle>
            <a:lvl1pPr marL="0" marR="0" indent="0" algn="l" defTabSz="1028675" rtl="0" eaLnBrk="0" fontAlgn="base" latinLnBrk="0" hangingPunct="0">
              <a:lnSpc>
                <a:spcPct val="100000"/>
              </a:lnSpc>
              <a:spcBef>
                <a:spcPts val="0"/>
              </a:spcBef>
              <a:spcAft>
                <a:spcPct val="0"/>
              </a:spcAft>
              <a:buClrTx/>
              <a:buSzPct val="100000"/>
              <a:buFont typeface="+mj-lt"/>
              <a:buNone/>
              <a:tabLst/>
              <a:defRPr sz="4050" b="1" cap="none" baseline="0">
                <a:solidFill>
                  <a:srgbClr val="69ADE7"/>
                </a:solidFill>
                <a:effectLst/>
                <a:latin typeface="+mj-lt"/>
                <a:cs typeface="Arial" panose="020B0604020202020204" pitchFamily="34" charset="0"/>
              </a:defRPr>
            </a:lvl1pPr>
            <a:lvl2pPr marL="205359" indent="0" algn="just">
              <a:lnSpc>
                <a:spcPts val="2363"/>
              </a:lnSpc>
              <a:spcBef>
                <a:spcPts val="0"/>
              </a:spcBef>
              <a:buClr>
                <a:srgbClr val="7CAEC5"/>
              </a:buClr>
              <a:buFont typeface="Arial" pitchFamily="34" charset="0"/>
              <a:buNone/>
              <a:defRPr sz="1800"/>
            </a:lvl2pPr>
            <a:lvl3pPr>
              <a:lnSpc>
                <a:spcPts val="2587"/>
              </a:lnSpc>
              <a:spcBef>
                <a:spcPts val="0"/>
              </a:spcBef>
              <a:defRPr sz="2024"/>
            </a:lvl3pPr>
            <a:lvl4pPr>
              <a:lnSpc>
                <a:spcPts val="2587"/>
              </a:lnSpc>
              <a:spcBef>
                <a:spcPts val="0"/>
              </a:spcBef>
              <a:defRPr sz="2024"/>
            </a:lvl4pPr>
            <a:lvl5pPr>
              <a:lnSpc>
                <a:spcPts val="2587"/>
              </a:lnSpc>
              <a:spcBef>
                <a:spcPts val="0"/>
              </a:spcBef>
              <a:defRPr sz="2024"/>
            </a:lvl5pPr>
          </a:lstStyle>
          <a:p>
            <a:r>
              <a:rPr lang="pt-BR" dirty="0"/>
              <a:t>&lt;Título do slide&gt;</a:t>
            </a:r>
          </a:p>
          <a:p>
            <a:r>
              <a:rPr lang="pt-BR" dirty="0"/>
              <a:t>&lt;Título do slide&gt;</a:t>
            </a:r>
          </a:p>
        </p:txBody>
      </p:sp>
      <p:sp>
        <p:nvSpPr>
          <p:cNvPr id="5" name="Espaço Reservado para Texto 2"/>
          <p:cNvSpPr>
            <a:spLocks noGrp="1"/>
          </p:cNvSpPr>
          <p:nvPr>
            <p:ph type="body" sz="quarter" idx="13"/>
          </p:nvPr>
        </p:nvSpPr>
        <p:spPr>
          <a:xfrm>
            <a:off x="532800" y="2043896"/>
            <a:ext cx="12138171" cy="7708116"/>
          </a:xfrm>
          <a:prstGeom prst="rect">
            <a:avLst/>
          </a:prstGeom>
        </p:spPr>
        <p:txBody>
          <a:bodyPr anchor="t">
            <a:normAutofit/>
          </a:bodyPr>
          <a:lstStyle>
            <a:lvl1pPr marL="305388" indent="-305388" algn="l">
              <a:lnSpc>
                <a:spcPts val="3600"/>
              </a:lnSpc>
              <a:spcBef>
                <a:spcPts val="0"/>
              </a:spcBef>
              <a:spcAft>
                <a:spcPts val="675"/>
              </a:spcAft>
              <a:buClr>
                <a:srgbClr val="69ADE7"/>
              </a:buClr>
              <a:buSzPct val="80000"/>
              <a:buFont typeface="Wingdings" panose="05000000000000000000" pitchFamily="2" charset="2"/>
              <a:buChar char="§"/>
              <a:defRPr sz="3000" b="0">
                <a:solidFill>
                  <a:schemeClr val="tx1"/>
                </a:solidFill>
                <a:latin typeface="+mn-lt"/>
                <a:cs typeface="Arial" panose="020B0604020202020204" pitchFamily="34" charset="0"/>
              </a:defRPr>
            </a:lvl1pPr>
            <a:lvl2pPr marL="608990" indent="-303602" algn="l">
              <a:lnSpc>
                <a:spcPts val="3600"/>
              </a:lnSpc>
              <a:spcBef>
                <a:spcPts val="0"/>
              </a:spcBef>
              <a:spcAft>
                <a:spcPts val="675"/>
              </a:spcAft>
              <a:buClr>
                <a:srgbClr val="69ADE7"/>
              </a:buClr>
              <a:buSzPct val="60000"/>
              <a:buFont typeface="Wingdings" panose="05000000000000000000" pitchFamily="2" charset="2"/>
              <a:buChar char="§"/>
              <a:defRPr sz="3000"/>
            </a:lvl2pPr>
            <a:lvl3pPr>
              <a:lnSpc>
                <a:spcPts val="2587"/>
              </a:lnSpc>
              <a:spcBef>
                <a:spcPts val="0"/>
              </a:spcBef>
              <a:defRPr sz="2024"/>
            </a:lvl3pPr>
            <a:lvl4pPr>
              <a:lnSpc>
                <a:spcPts val="2587"/>
              </a:lnSpc>
              <a:spcBef>
                <a:spcPts val="0"/>
              </a:spcBef>
              <a:defRPr sz="2024"/>
            </a:lvl4pPr>
            <a:lvl5pPr>
              <a:lnSpc>
                <a:spcPts val="2587"/>
              </a:lnSpc>
              <a:spcBef>
                <a:spcPts val="0"/>
              </a:spcBef>
              <a:defRPr sz="2024"/>
            </a:lvl5pPr>
          </a:lstStyle>
          <a:p>
            <a:pPr lvl="0"/>
            <a:r>
              <a:rPr lang="pt-BR"/>
              <a:t>Clique para editar o texto mestre</a:t>
            </a:r>
          </a:p>
          <a:p>
            <a:pPr lvl="1"/>
            <a:r>
              <a:rPr lang="pt-BR"/>
              <a:t>Segundo nível</a:t>
            </a:r>
          </a:p>
        </p:txBody>
      </p:sp>
    </p:spTree>
    <p:extLst>
      <p:ext uri="{BB962C8B-B14F-4D97-AF65-F5344CB8AC3E}">
        <p14:creationId xmlns:p14="http://schemas.microsoft.com/office/powerpoint/2010/main" val="35959971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ítulo 3 linhas - conteúdo">
    <p:spTree>
      <p:nvGrpSpPr>
        <p:cNvPr id="1" name=""/>
        <p:cNvGrpSpPr/>
        <p:nvPr/>
      </p:nvGrpSpPr>
      <p:grpSpPr>
        <a:xfrm>
          <a:off x="0" y="0"/>
          <a:ext cx="0" cy="0"/>
          <a:chOff x="0" y="0"/>
          <a:chExt cx="0" cy="0"/>
        </a:xfrm>
      </p:grpSpPr>
      <p:sp>
        <p:nvSpPr>
          <p:cNvPr id="8" name="Espaço Reservado para Texto 2"/>
          <p:cNvSpPr>
            <a:spLocks noGrp="1"/>
          </p:cNvSpPr>
          <p:nvPr>
            <p:ph type="body" sz="quarter" idx="11" hasCustomPrompt="1"/>
          </p:nvPr>
        </p:nvSpPr>
        <p:spPr>
          <a:xfrm>
            <a:off x="532800" y="324000"/>
            <a:ext cx="9360000" cy="2075052"/>
          </a:xfrm>
          <a:prstGeom prst="rect">
            <a:avLst/>
          </a:prstGeom>
        </p:spPr>
        <p:txBody>
          <a:bodyPr anchor="ctr">
            <a:noAutofit/>
          </a:bodyPr>
          <a:lstStyle>
            <a:lvl1pPr marL="0" marR="0" indent="0" algn="l" defTabSz="1028675" rtl="0" eaLnBrk="0" fontAlgn="base" latinLnBrk="0" hangingPunct="0">
              <a:lnSpc>
                <a:spcPct val="100000"/>
              </a:lnSpc>
              <a:spcBef>
                <a:spcPts val="0"/>
              </a:spcBef>
              <a:spcAft>
                <a:spcPct val="0"/>
              </a:spcAft>
              <a:buClrTx/>
              <a:buSzPct val="100000"/>
              <a:buFont typeface="+mj-lt"/>
              <a:buNone/>
              <a:tabLst/>
              <a:defRPr sz="4050" b="1" cap="none" baseline="0">
                <a:solidFill>
                  <a:srgbClr val="69ADE7"/>
                </a:solidFill>
                <a:effectLst/>
                <a:latin typeface="+mj-lt"/>
                <a:cs typeface="Arial" panose="020B0604020202020204" pitchFamily="34" charset="0"/>
              </a:defRPr>
            </a:lvl1pPr>
            <a:lvl2pPr marL="205359" indent="0" algn="just">
              <a:lnSpc>
                <a:spcPts val="2363"/>
              </a:lnSpc>
              <a:spcBef>
                <a:spcPts val="0"/>
              </a:spcBef>
              <a:buClr>
                <a:srgbClr val="7CAEC5"/>
              </a:buClr>
              <a:buFont typeface="Arial" pitchFamily="34" charset="0"/>
              <a:buNone/>
              <a:defRPr sz="1800"/>
            </a:lvl2pPr>
            <a:lvl3pPr>
              <a:lnSpc>
                <a:spcPts val="2587"/>
              </a:lnSpc>
              <a:spcBef>
                <a:spcPts val="0"/>
              </a:spcBef>
              <a:defRPr sz="2024"/>
            </a:lvl3pPr>
            <a:lvl4pPr>
              <a:lnSpc>
                <a:spcPts val="2587"/>
              </a:lnSpc>
              <a:spcBef>
                <a:spcPts val="0"/>
              </a:spcBef>
              <a:defRPr sz="2024"/>
            </a:lvl4pPr>
            <a:lvl5pPr>
              <a:lnSpc>
                <a:spcPts val="2587"/>
              </a:lnSpc>
              <a:spcBef>
                <a:spcPts val="0"/>
              </a:spcBef>
              <a:defRPr sz="2024"/>
            </a:lvl5pPr>
          </a:lstStyle>
          <a:p>
            <a:r>
              <a:rPr lang="pt-BR" dirty="0"/>
              <a:t>&lt;Título do slide&gt;</a:t>
            </a:r>
          </a:p>
          <a:p>
            <a:r>
              <a:rPr lang="pt-BR" dirty="0"/>
              <a:t>&lt;Título do slide&gt;</a:t>
            </a:r>
          </a:p>
          <a:p>
            <a:r>
              <a:rPr lang="pt-BR" dirty="0"/>
              <a:t>&lt;Título do slide&gt;</a:t>
            </a:r>
          </a:p>
        </p:txBody>
      </p:sp>
      <p:sp>
        <p:nvSpPr>
          <p:cNvPr id="5" name="Espaço Reservado para Texto 2"/>
          <p:cNvSpPr>
            <a:spLocks noGrp="1"/>
          </p:cNvSpPr>
          <p:nvPr>
            <p:ph type="body" sz="quarter" idx="13"/>
          </p:nvPr>
        </p:nvSpPr>
        <p:spPr>
          <a:xfrm>
            <a:off x="532799" y="2905352"/>
            <a:ext cx="12138172" cy="6846660"/>
          </a:xfrm>
          <a:prstGeom prst="rect">
            <a:avLst/>
          </a:prstGeom>
        </p:spPr>
        <p:txBody>
          <a:bodyPr anchor="t">
            <a:normAutofit/>
          </a:bodyPr>
          <a:lstStyle>
            <a:lvl1pPr marL="305388" indent="-305388" algn="l">
              <a:lnSpc>
                <a:spcPts val="3600"/>
              </a:lnSpc>
              <a:spcBef>
                <a:spcPts val="0"/>
              </a:spcBef>
              <a:spcAft>
                <a:spcPts val="675"/>
              </a:spcAft>
              <a:buClr>
                <a:srgbClr val="69ADE7"/>
              </a:buClr>
              <a:buSzPct val="80000"/>
              <a:buFont typeface="Wingdings" panose="05000000000000000000" pitchFamily="2" charset="2"/>
              <a:buChar char="§"/>
              <a:defRPr sz="3000" b="0">
                <a:solidFill>
                  <a:schemeClr val="tx1"/>
                </a:solidFill>
                <a:latin typeface="+mn-lt"/>
                <a:cs typeface="Arial" panose="020B0604020202020204" pitchFamily="34" charset="0"/>
              </a:defRPr>
            </a:lvl1pPr>
            <a:lvl2pPr marL="608990" indent="-303602" algn="l">
              <a:lnSpc>
                <a:spcPts val="3600"/>
              </a:lnSpc>
              <a:spcBef>
                <a:spcPts val="0"/>
              </a:spcBef>
              <a:spcAft>
                <a:spcPts val="675"/>
              </a:spcAft>
              <a:buClr>
                <a:srgbClr val="69ADE7"/>
              </a:buClr>
              <a:buSzPct val="60000"/>
              <a:buFont typeface="Wingdings" panose="05000000000000000000" pitchFamily="2" charset="2"/>
              <a:buChar char="§"/>
              <a:defRPr sz="3000"/>
            </a:lvl2pPr>
            <a:lvl3pPr>
              <a:lnSpc>
                <a:spcPts val="2587"/>
              </a:lnSpc>
              <a:spcBef>
                <a:spcPts val="0"/>
              </a:spcBef>
              <a:defRPr sz="2024"/>
            </a:lvl3pPr>
            <a:lvl4pPr>
              <a:lnSpc>
                <a:spcPts val="2587"/>
              </a:lnSpc>
              <a:spcBef>
                <a:spcPts val="0"/>
              </a:spcBef>
              <a:defRPr sz="2024"/>
            </a:lvl4pPr>
            <a:lvl5pPr>
              <a:lnSpc>
                <a:spcPts val="2587"/>
              </a:lnSpc>
              <a:spcBef>
                <a:spcPts val="0"/>
              </a:spcBef>
              <a:defRPr sz="2024"/>
            </a:lvl5pPr>
          </a:lstStyle>
          <a:p>
            <a:pPr lvl="0"/>
            <a:r>
              <a:rPr lang="pt-BR"/>
              <a:t>Clique para editar o texto mestre</a:t>
            </a:r>
          </a:p>
          <a:p>
            <a:pPr lvl="1"/>
            <a:r>
              <a:rPr lang="pt-BR"/>
              <a:t>Segundo nível</a:t>
            </a:r>
          </a:p>
        </p:txBody>
      </p:sp>
    </p:spTree>
    <p:extLst>
      <p:ext uri="{BB962C8B-B14F-4D97-AF65-F5344CB8AC3E}">
        <p14:creationId xmlns:p14="http://schemas.microsoft.com/office/powerpoint/2010/main" val="26780813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ítulo 1 linha - imagem">
    <p:spTree>
      <p:nvGrpSpPr>
        <p:cNvPr id="1" name=""/>
        <p:cNvGrpSpPr/>
        <p:nvPr/>
      </p:nvGrpSpPr>
      <p:grpSpPr>
        <a:xfrm>
          <a:off x="0" y="0"/>
          <a:ext cx="0" cy="0"/>
          <a:chOff x="0" y="0"/>
          <a:chExt cx="0" cy="0"/>
        </a:xfrm>
      </p:grpSpPr>
      <p:sp>
        <p:nvSpPr>
          <p:cNvPr id="8" name="Espaço Reservado para Imagem 2"/>
          <p:cNvSpPr>
            <a:spLocks noGrp="1"/>
          </p:cNvSpPr>
          <p:nvPr>
            <p:ph type="pic" sz="quarter" idx="14"/>
          </p:nvPr>
        </p:nvSpPr>
        <p:spPr>
          <a:xfrm>
            <a:off x="532799" y="1470968"/>
            <a:ext cx="12138172" cy="8281432"/>
          </a:xfrm>
          <a:prstGeom prst="rect">
            <a:avLst/>
          </a:prstGeom>
        </p:spPr>
        <p:txBody>
          <a:bodyPr/>
          <a:lstStyle/>
          <a:p>
            <a:r>
              <a:rPr lang="pt-BR"/>
              <a:t>Clique no ícone para adicionar uma imagem</a:t>
            </a:r>
            <a:endParaRPr lang="pt-BR" dirty="0"/>
          </a:p>
        </p:txBody>
      </p:sp>
      <p:sp>
        <p:nvSpPr>
          <p:cNvPr id="6" name="Espaço Reservado para Texto 2"/>
          <p:cNvSpPr>
            <a:spLocks noGrp="1"/>
          </p:cNvSpPr>
          <p:nvPr>
            <p:ph type="body" sz="quarter" idx="11" hasCustomPrompt="1"/>
          </p:nvPr>
        </p:nvSpPr>
        <p:spPr>
          <a:xfrm>
            <a:off x="532800" y="324000"/>
            <a:ext cx="9360000" cy="648071"/>
          </a:xfrm>
          <a:prstGeom prst="rect">
            <a:avLst/>
          </a:prstGeom>
        </p:spPr>
        <p:txBody>
          <a:bodyPr anchor="ctr">
            <a:noAutofit/>
          </a:bodyPr>
          <a:lstStyle>
            <a:lvl1pPr marL="0" indent="0" algn="l">
              <a:lnSpc>
                <a:spcPct val="100000"/>
              </a:lnSpc>
              <a:spcBef>
                <a:spcPts val="0"/>
              </a:spcBef>
              <a:buClrTx/>
              <a:buSzPct val="100000"/>
              <a:buFont typeface="+mj-lt"/>
              <a:buNone/>
              <a:defRPr sz="4050" b="1" cap="none" baseline="0">
                <a:solidFill>
                  <a:srgbClr val="69ADE7"/>
                </a:solidFill>
                <a:effectLst/>
                <a:latin typeface="+mj-lt"/>
                <a:cs typeface="Arial" panose="020B0604020202020204" pitchFamily="34" charset="0"/>
              </a:defRPr>
            </a:lvl1pPr>
            <a:lvl2pPr marL="205359" indent="0" algn="just">
              <a:lnSpc>
                <a:spcPts val="2363"/>
              </a:lnSpc>
              <a:spcBef>
                <a:spcPts val="0"/>
              </a:spcBef>
              <a:buClr>
                <a:srgbClr val="7CAEC5"/>
              </a:buClr>
              <a:buFont typeface="Arial" pitchFamily="34" charset="0"/>
              <a:buNone/>
              <a:defRPr sz="1800"/>
            </a:lvl2pPr>
            <a:lvl3pPr>
              <a:lnSpc>
                <a:spcPts val="2587"/>
              </a:lnSpc>
              <a:spcBef>
                <a:spcPts val="0"/>
              </a:spcBef>
              <a:defRPr sz="2024"/>
            </a:lvl3pPr>
            <a:lvl4pPr>
              <a:lnSpc>
                <a:spcPts val="2587"/>
              </a:lnSpc>
              <a:spcBef>
                <a:spcPts val="0"/>
              </a:spcBef>
              <a:defRPr sz="2024"/>
            </a:lvl4pPr>
            <a:lvl5pPr>
              <a:lnSpc>
                <a:spcPts val="2587"/>
              </a:lnSpc>
              <a:spcBef>
                <a:spcPts val="0"/>
              </a:spcBef>
              <a:defRPr sz="2024"/>
            </a:lvl5pPr>
          </a:lstStyle>
          <a:p>
            <a:r>
              <a:rPr lang="pt-BR" dirty="0"/>
              <a:t>&lt;Título do slide&gt;</a:t>
            </a:r>
          </a:p>
        </p:txBody>
      </p:sp>
    </p:spTree>
    <p:extLst>
      <p:ext uri="{BB962C8B-B14F-4D97-AF65-F5344CB8AC3E}">
        <p14:creationId xmlns:p14="http://schemas.microsoft.com/office/powerpoint/2010/main" val="13159786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ítulo 2 linhas - imagem">
    <p:spTree>
      <p:nvGrpSpPr>
        <p:cNvPr id="1" name=""/>
        <p:cNvGrpSpPr/>
        <p:nvPr/>
      </p:nvGrpSpPr>
      <p:grpSpPr>
        <a:xfrm>
          <a:off x="0" y="0"/>
          <a:ext cx="0" cy="0"/>
          <a:chOff x="0" y="0"/>
          <a:chExt cx="0" cy="0"/>
        </a:xfrm>
      </p:grpSpPr>
      <p:sp>
        <p:nvSpPr>
          <p:cNvPr id="7" name="Espaço Reservado para Texto 2"/>
          <p:cNvSpPr>
            <a:spLocks noGrp="1"/>
          </p:cNvSpPr>
          <p:nvPr>
            <p:ph type="body" sz="quarter" idx="11" hasCustomPrompt="1"/>
          </p:nvPr>
        </p:nvSpPr>
        <p:spPr>
          <a:xfrm>
            <a:off x="532800" y="324000"/>
            <a:ext cx="9360000" cy="1196400"/>
          </a:xfrm>
          <a:prstGeom prst="rect">
            <a:avLst/>
          </a:prstGeom>
        </p:spPr>
        <p:txBody>
          <a:bodyPr anchor="ctr">
            <a:noAutofit/>
          </a:bodyPr>
          <a:lstStyle>
            <a:lvl1pPr marL="0" marR="0" indent="0" algn="l" defTabSz="1028675" rtl="0" eaLnBrk="0" fontAlgn="base" latinLnBrk="0" hangingPunct="0">
              <a:lnSpc>
                <a:spcPct val="100000"/>
              </a:lnSpc>
              <a:spcBef>
                <a:spcPts val="0"/>
              </a:spcBef>
              <a:spcAft>
                <a:spcPct val="0"/>
              </a:spcAft>
              <a:buClrTx/>
              <a:buSzPct val="100000"/>
              <a:buFont typeface="+mj-lt"/>
              <a:buNone/>
              <a:tabLst/>
              <a:defRPr sz="4050" b="1" cap="none" baseline="0">
                <a:solidFill>
                  <a:srgbClr val="69ADE7"/>
                </a:solidFill>
                <a:effectLst/>
                <a:latin typeface="+mj-lt"/>
                <a:cs typeface="Arial" panose="020B0604020202020204" pitchFamily="34" charset="0"/>
              </a:defRPr>
            </a:lvl1pPr>
            <a:lvl2pPr marL="205359" indent="0" algn="just">
              <a:lnSpc>
                <a:spcPts val="2363"/>
              </a:lnSpc>
              <a:spcBef>
                <a:spcPts val="0"/>
              </a:spcBef>
              <a:buClr>
                <a:srgbClr val="7CAEC5"/>
              </a:buClr>
              <a:buFont typeface="Arial" pitchFamily="34" charset="0"/>
              <a:buNone/>
              <a:defRPr sz="1800"/>
            </a:lvl2pPr>
            <a:lvl3pPr>
              <a:lnSpc>
                <a:spcPts val="2587"/>
              </a:lnSpc>
              <a:spcBef>
                <a:spcPts val="0"/>
              </a:spcBef>
              <a:defRPr sz="2024"/>
            </a:lvl3pPr>
            <a:lvl4pPr>
              <a:lnSpc>
                <a:spcPts val="2587"/>
              </a:lnSpc>
              <a:spcBef>
                <a:spcPts val="0"/>
              </a:spcBef>
              <a:defRPr sz="2024"/>
            </a:lvl4pPr>
            <a:lvl5pPr>
              <a:lnSpc>
                <a:spcPts val="2587"/>
              </a:lnSpc>
              <a:spcBef>
                <a:spcPts val="0"/>
              </a:spcBef>
              <a:defRPr sz="2024"/>
            </a:lvl5pPr>
          </a:lstStyle>
          <a:p>
            <a:r>
              <a:rPr lang="pt-BR" dirty="0"/>
              <a:t>&lt;Título do slide&gt;</a:t>
            </a:r>
          </a:p>
          <a:p>
            <a:r>
              <a:rPr lang="pt-BR" dirty="0"/>
              <a:t>&lt;Título do slide&gt;</a:t>
            </a:r>
          </a:p>
        </p:txBody>
      </p:sp>
      <p:sp>
        <p:nvSpPr>
          <p:cNvPr id="5" name="Espaço Reservado para Imagem 2"/>
          <p:cNvSpPr>
            <a:spLocks noGrp="1"/>
          </p:cNvSpPr>
          <p:nvPr>
            <p:ph type="pic" sz="quarter" idx="14"/>
          </p:nvPr>
        </p:nvSpPr>
        <p:spPr>
          <a:xfrm>
            <a:off x="532800" y="2020648"/>
            <a:ext cx="12138171" cy="7731364"/>
          </a:xfrm>
          <a:prstGeom prst="rect">
            <a:avLst/>
          </a:prstGeom>
        </p:spPr>
        <p:txBody>
          <a:bodyPr/>
          <a:lstStyle/>
          <a:p>
            <a:r>
              <a:rPr lang="pt-BR"/>
              <a:t>Clique no ícone para adicionar uma imagem</a:t>
            </a:r>
            <a:endParaRPr lang="pt-BR" dirty="0"/>
          </a:p>
        </p:txBody>
      </p:sp>
    </p:spTree>
    <p:extLst>
      <p:ext uri="{BB962C8B-B14F-4D97-AF65-F5344CB8AC3E}">
        <p14:creationId xmlns:p14="http://schemas.microsoft.com/office/powerpoint/2010/main" val="35841138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ítulo 3 linhas - imagem">
    <p:spTree>
      <p:nvGrpSpPr>
        <p:cNvPr id="1" name=""/>
        <p:cNvGrpSpPr/>
        <p:nvPr/>
      </p:nvGrpSpPr>
      <p:grpSpPr>
        <a:xfrm>
          <a:off x="0" y="0"/>
          <a:ext cx="0" cy="0"/>
          <a:chOff x="0" y="0"/>
          <a:chExt cx="0" cy="0"/>
        </a:xfrm>
      </p:grpSpPr>
      <p:sp>
        <p:nvSpPr>
          <p:cNvPr id="7" name="Espaço Reservado para Texto 2"/>
          <p:cNvSpPr>
            <a:spLocks noGrp="1"/>
          </p:cNvSpPr>
          <p:nvPr>
            <p:ph type="body" sz="quarter" idx="11" hasCustomPrompt="1"/>
          </p:nvPr>
        </p:nvSpPr>
        <p:spPr>
          <a:xfrm>
            <a:off x="532800" y="324000"/>
            <a:ext cx="9360000" cy="2075052"/>
          </a:xfrm>
          <a:prstGeom prst="rect">
            <a:avLst/>
          </a:prstGeom>
        </p:spPr>
        <p:txBody>
          <a:bodyPr anchor="ctr">
            <a:noAutofit/>
          </a:bodyPr>
          <a:lstStyle>
            <a:lvl1pPr marL="0" marR="0" indent="0" algn="l" defTabSz="1028675" rtl="0" eaLnBrk="0" fontAlgn="base" latinLnBrk="0" hangingPunct="0">
              <a:lnSpc>
                <a:spcPct val="100000"/>
              </a:lnSpc>
              <a:spcBef>
                <a:spcPts val="0"/>
              </a:spcBef>
              <a:spcAft>
                <a:spcPct val="0"/>
              </a:spcAft>
              <a:buClrTx/>
              <a:buSzPct val="100000"/>
              <a:buFont typeface="+mj-lt"/>
              <a:buNone/>
              <a:tabLst/>
              <a:defRPr sz="4050" b="1" cap="none" baseline="0">
                <a:solidFill>
                  <a:srgbClr val="69ADE7"/>
                </a:solidFill>
                <a:effectLst/>
                <a:latin typeface="+mj-lt"/>
                <a:cs typeface="Arial" panose="020B0604020202020204" pitchFamily="34" charset="0"/>
              </a:defRPr>
            </a:lvl1pPr>
            <a:lvl2pPr marL="205359" indent="0" algn="just">
              <a:lnSpc>
                <a:spcPts val="2363"/>
              </a:lnSpc>
              <a:spcBef>
                <a:spcPts val="0"/>
              </a:spcBef>
              <a:buClr>
                <a:srgbClr val="7CAEC5"/>
              </a:buClr>
              <a:buFont typeface="Arial" pitchFamily="34" charset="0"/>
              <a:buNone/>
              <a:defRPr sz="1800"/>
            </a:lvl2pPr>
            <a:lvl3pPr>
              <a:lnSpc>
                <a:spcPts val="2587"/>
              </a:lnSpc>
              <a:spcBef>
                <a:spcPts val="0"/>
              </a:spcBef>
              <a:defRPr sz="2024"/>
            </a:lvl3pPr>
            <a:lvl4pPr>
              <a:lnSpc>
                <a:spcPts val="2587"/>
              </a:lnSpc>
              <a:spcBef>
                <a:spcPts val="0"/>
              </a:spcBef>
              <a:defRPr sz="2024"/>
            </a:lvl4pPr>
            <a:lvl5pPr>
              <a:lnSpc>
                <a:spcPts val="2587"/>
              </a:lnSpc>
              <a:spcBef>
                <a:spcPts val="0"/>
              </a:spcBef>
              <a:defRPr sz="2024"/>
            </a:lvl5pPr>
          </a:lstStyle>
          <a:p>
            <a:r>
              <a:rPr lang="pt-BR" dirty="0"/>
              <a:t>&lt;Título do slide&gt;</a:t>
            </a:r>
          </a:p>
          <a:p>
            <a:r>
              <a:rPr lang="pt-BR" dirty="0"/>
              <a:t>&lt;Título do slide&gt;</a:t>
            </a:r>
          </a:p>
          <a:p>
            <a:r>
              <a:rPr lang="pt-BR" dirty="0"/>
              <a:t>&lt;Título do slide&gt;</a:t>
            </a:r>
          </a:p>
        </p:txBody>
      </p:sp>
      <p:sp>
        <p:nvSpPr>
          <p:cNvPr id="5" name="Espaço Reservado para Imagem 2"/>
          <p:cNvSpPr>
            <a:spLocks noGrp="1"/>
          </p:cNvSpPr>
          <p:nvPr>
            <p:ph type="pic" sz="quarter" idx="14"/>
          </p:nvPr>
        </p:nvSpPr>
        <p:spPr>
          <a:xfrm>
            <a:off x="532800" y="2897948"/>
            <a:ext cx="12138171" cy="6854063"/>
          </a:xfrm>
          <a:prstGeom prst="rect">
            <a:avLst/>
          </a:prstGeom>
        </p:spPr>
        <p:txBody>
          <a:bodyPr/>
          <a:lstStyle/>
          <a:p>
            <a:r>
              <a:rPr lang="pt-BR"/>
              <a:t>Clique no ícone para adicionar uma imagem</a:t>
            </a:r>
            <a:endParaRPr lang="pt-BR" dirty="0"/>
          </a:p>
        </p:txBody>
      </p:sp>
    </p:spTree>
    <p:extLst>
      <p:ext uri="{BB962C8B-B14F-4D97-AF65-F5344CB8AC3E}">
        <p14:creationId xmlns:p14="http://schemas.microsoft.com/office/powerpoint/2010/main" val="10769122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w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5" name="Imagem 4"/>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14287" y="0"/>
            <a:ext cx="13687425" cy="10287000"/>
          </a:xfrm>
          <a:prstGeom prst="rect">
            <a:avLst/>
          </a:prstGeom>
        </p:spPr>
      </p:pic>
      <p:pic>
        <p:nvPicPr>
          <p:cNvPr id="4" name="Imagem 3"/>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11250488" y="490427"/>
            <a:ext cx="1440160" cy="259762"/>
          </a:xfrm>
          <a:prstGeom prst="rect">
            <a:avLst/>
          </a:prstGeom>
        </p:spPr>
      </p:pic>
    </p:spTree>
    <p:extLst>
      <p:ext uri="{BB962C8B-B14F-4D97-AF65-F5344CB8AC3E}">
        <p14:creationId xmlns:p14="http://schemas.microsoft.com/office/powerpoint/2010/main" val="2415416876"/>
      </p:ext>
    </p:extLst>
  </p:cSld>
  <p:clrMap bg1="lt1" tx1="dk1" bg2="lt2" tx2="dk2" accent1="accent1" accent2="accent2" accent3="accent3" accent4="accent4" accent5="accent5" accent6="accent6" hlink="hlink" folHlink="folHlink"/>
  <p:sldLayoutIdLst>
    <p:sldLayoutId id="2147484386" r:id="rId1"/>
    <p:sldLayoutId id="2147484387" r:id="rId2"/>
    <p:sldLayoutId id="2147484388" r:id="rId3"/>
    <p:sldLayoutId id="2147484389" r:id="rId4"/>
    <p:sldLayoutId id="2147484390" r:id="rId5"/>
    <p:sldLayoutId id="2147484391" r:id="rId6"/>
    <p:sldLayoutId id="2147484392" r:id="rId7"/>
    <p:sldLayoutId id="2147484393" r:id="rId8"/>
    <p:sldLayoutId id="2147484394" r:id="rId9"/>
    <p:sldLayoutId id="2147484395" r:id="rId10"/>
    <p:sldLayoutId id="2147484396" r:id="rId11"/>
    <p:sldLayoutId id="2147484397" r:id="rId12"/>
    <p:sldLayoutId id="2147484398" r:id="rId13"/>
    <p:sldLayoutId id="2147484399" r:id="rId14"/>
    <p:sldLayoutId id="2147484400" r:id="rId15"/>
    <p:sldLayoutId id="2147484401" r:id="rId16"/>
    <p:sldLayoutId id="2147484402" r:id="rId17"/>
    <p:sldLayoutId id="2147484403" r:id="rId18"/>
    <p:sldLayoutId id="2147484404" r:id="rId19"/>
    <p:sldLayoutId id="2147484405" r:id="rId20"/>
    <p:sldLayoutId id="2147484406" r:id="rId21"/>
    <p:sldLayoutId id="2147484407" r:id="rId22"/>
    <p:sldLayoutId id="2147484420" r:id="rId23"/>
    <p:sldLayoutId id="2147484421" r:id="rId24"/>
    <p:sldLayoutId id="2147484422" r:id="rId25"/>
    <p:sldLayoutId id="2147484424" r:id="rId26"/>
  </p:sldLayoutIdLst>
  <p:txStyles>
    <p:titleStyle>
      <a:lvl1pPr algn="ctr" rtl="0" eaLnBrk="1" fontAlgn="base" hangingPunct="1">
        <a:spcBef>
          <a:spcPct val="0"/>
        </a:spcBef>
        <a:spcAft>
          <a:spcPct val="0"/>
        </a:spcAft>
        <a:defRPr sz="4951" kern="1200">
          <a:solidFill>
            <a:schemeClr val="tx1"/>
          </a:solidFill>
          <a:latin typeface="+mj-lt"/>
          <a:ea typeface="+mj-ea"/>
          <a:cs typeface="+mj-cs"/>
        </a:defRPr>
      </a:lvl1pPr>
      <a:lvl2pPr algn="ctr" rtl="0" eaLnBrk="1" fontAlgn="base" hangingPunct="1">
        <a:spcBef>
          <a:spcPct val="0"/>
        </a:spcBef>
        <a:spcAft>
          <a:spcPct val="0"/>
        </a:spcAft>
        <a:defRPr sz="4951">
          <a:solidFill>
            <a:schemeClr val="tx1"/>
          </a:solidFill>
          <a:latin typeface="Calibri" pitchFamily="34" charset="0"/>
        </a:defRPr>
      </a:lvl2pPr>
      <a:lvl3pPr algn="ctr" rtl="0" eaLnBrk="1" fontAlgn="base" hangingPunct="1">
        <a:spcBef>
          <a:spcPct val="0"/>
        </a:spcBef>
        <a:spcAft>
          <a:spcPct val="0"/>
        </a:spcAft>
        <a:defRPr sz="4951">
          <a:solidFill>
            <a:schemeClr val="tx1"/>
          </a:solidFill>
          <a:latin typeface="Calibri" pitchFamily="34" charset="0"/>
        </a:defRPr>
      </a:lvl3pPr>
      <a:lvl4pPr algn="ctr" rtl="0" eaLnBrk="1" fontAlgn="base" hangingPunct="1">
        <a:spcBef>
          <a:spcPct val="0"/>
        </a:spcBef>
        <a:spcAft>
          <a:spcPct val="0"/>
        </a:spcAft>
        <a:defRPr sz="4951">
          <a:solidFill>
            <a:schemeClr val="tx1"/>
          </a:solidFill>
          <a:latin typeface="Calibri" pitchFamily="34" charset="0"/>
        </a:defRPr>
      </a:lvl4pPr>
      <a:lvl5pPr algn="ctr" rtl="0" eaLnBrk="1" fontAlgn="base" hangingPunct="1">
        <a:spcBef>
          <a:spcPct val="0"/>
        </a:spcBef>
        <a:spcAft>
          <a:spcPct val="0"/>
        </a:spcAft>
        <a:defRPr sz="4951">
          <a:solidFill>
            <a:schemeClr val="tx1"/>
          </a:solidFill>
          <a:latin typeface="Calibri" pitchFamily="34" charset="0"/>
        </a:defRPr>
      </a:lvl5pPr>
      <a:lvl6pPr marL="514287" algn="ctr" rtl="0" eaLnBrk="1" fontAlgn="base" hangingPunct="1">
        <a:spcBef>
          <a:spcPct val="0"/>
        </a:spcBef>
        <a:spcAft>
          <a:spcPct val="0"/>
        </a:spcAft>
        <a:defRPr sz="4951">
          <a:solidFill>
            <a:schemeClr val="tx1"/>
          </a:solidFill>
          <a:latin typeface="Calibri" pitchFamily="34" charset="0"/>
        </a:defRPr>
      </a:lvl6pPr>
      <a:lvl7pPr marL="1028573" algn="ctr" rtl="0" eaLnBrk="1" fontAlgn="base" hangingPunct="1">
        <a:spcBef>
          <a:spcPct val="0"/>
        </a:spcBef>
        <a:spcAft>
          <a:spcPct val="0"/>
        </a:spcAft>
        <a:defRPr sz="4951">
          <a:solidFill>
            <a:schemeClr val="tx1"/>
          </a:solidFill>
          <a:latin typeface="Calibri" pitchFamily="34" charset="0"/>
        </a:defRPr>
      </a:lvl7pPr>
      <a:lvl8pPr marL="1542859" algn="ctr" rtl="0" eaLnBrk="1" fontAlgn="base" hangingPunct="1">
        <a:spcBef>
          <a:spcPct val="0"/>
        </a:spcBef>
        <a:spcAft>
          <a:spcPct val="0"/>
        </a:spcAft>
        <a:defRPr sz="4951">
          <a:solidFill>
            <a:schemeClr val="tx1"/>
          </a:solidFill>
          <a:latin typeface="Calibri" pitchFamily="34" charset="0"/>
        </a:defRPr>
      </a:lvl8pPr>
      <a:lvl9pPr marL="2057144" algn="ctr" rtl="0" eaLnBrk="1" fontAlgn="base" hangingPunct="1">
        <a:spcBef>
          <a:spcPct val="0"/>
        </a:spcBef>
        <a:spcAft>
          <a:spcPct val="0"/>
        </a:spcAft>
        <a:defRPr sz="4951">
          <a:solidFill>
            <a:schemeClr val="tx1"/>
          </a:solidFill>
          <a:latin typeface="Calibri" pitchFamily="34" charset="0"/>
        </a:defRPr>
      </a:lvl9pPr>
    </p:titleStyle>
    <p:bodyStyle>
      <a:lvl1pPr marL="385715" indent="-385715" algn="l" rtl="0" eaLnBrk="1" fontAlgn="base" hangingPunct="1">
        <a:spcBef>
          <a:spcPct val="20000"/>
        </a:spcBef>
        <a:spcAft>
          <a:spcPct val="0"/>
        </a:spcAft>
        <a:buFont typeface="Arial" panose="020B0604020202020204" pitchFamily="34" charset="0"/>
        <a:buChar char="•"/>
        <a:defRPr sz="3600" kern="1200">
          <a:solidFill>
            <a:schemeClr val="tx1"/>
          </a:solidFill>
          <a:latin typeface="+mn-lt"/>
          <a:ea typeface="+mn-ea"/>
          <a:cs typeface="+mn-cs"/>
        </a:defRPr>
      </a:lvl1pPr>
      <a:lvl2pPr marL="835715" indent="-321429" algn="l" rtl="0" eaLnBrk="1" fontAlgn="base" hangingPunct="1">
        <a:spcBef>
          <a:spcPct val="20000"/>
        </a:spcBef>
        <a:spcAft>
          <a:spcPct val="0"/>
        </a:spcAft>
        <a:buFont typeface="Arial" panose="020B0604020202020204" pitchFamily="34" charset="0"/>
        <a:buChar char="–"/>
        <a:defRPr sz="3150" kern="1200">
          <a:solidFill>
            <a:schemeClr val="tx1"/>
          </a:solidFill>
          <a:latin typeface="+mn-lt"/>
          <a:ea typeface="+mn-ea"/>
          <a:cs typeface="+mn-cs"/>
        </a:defRPr>
      </a:lvl2pPr>
      <a:lvl3pPr marL="1285716" indent="-257144" algn="l" rtl="0" eaLnBrk="1" fontAlgn="base" hangingPunct="1">
        <a:spcBef>
          <a:spcPct val="20000"/>
        </a:spcBef>
        <a:spcAft>
          <a:spcPct val="0"/>
        </a:spcAft>
        <a:buFont typeface="Arial" panose="020B0604020202020204" pitchFamily="34" charset="0"/>
        <a:buChar char="•"/>
        <a:defRPr sz="2700" kern="1200">
          <a:solidFill>
            <a:schemeClr val="tx1"/>
          </a:solidFill>
          <a:latin typeface="+mn-lt"/>
          <a:ea typeface="+mn-ea"/>
          <a:cs typeface="+mn-cs"/>
        </a:defRPr>
      </a:lvl3pPr>
      <a:lvl4pPr marL="1800000" indent="-257144" algn="l" rtl="0" eaLnBrk="1" fontAlgn="base" hangingPunct="1">
        <a:spcBef>
          <a:spcPct val="20000"/>
        </a:spcBef>
        <a:spcAft>
          <a:spcPct val="0"/>
        </a:spcAft>
        <a:buFont typeface="Arial" panose="020B0604020202020204" pitchFamily="34" charset="0"/>
        <a:buChar char="–"/>
        <a:defRPr sz="2249" kern="1200">
          <a:solidFill>
            <a:schemeClr val="tx1"/>
          </a:solidFill>
          <a:latin typeface="+mn-lt"/>
          <a:ea typeface="+mn-ea"/>
          <a:cs typeface="+mn-cs"/>
        </a:defRPr>
      </a:lvl4pPr>
      <a:lvl5pPr marL="2314289" indent="-257144" algn="l" rtl="0" eaLnBrk="1" fontAlgn="base" hangingPunct="1">
        <a:spcBef>
          <a:spcPct val="20000"/>
        </a:spcBef>
        <a:spcAft>
          <a:spcPct val="0"/>
        </a:spcAft>
        <a:buFont typeface="Arial" panose="020B0604020202020204" pitchFamily="34" charset="0"/>
        <a:buChar char="»"/>
        <a:defRPr sz="2249" kern="1200">
          <a:solidFill>
            <a:schemeClr val="tx1"/>
          </a:solidFill>
          <a:latin typeface="+mn-lt"/>
          <a:ea typeface="+mn-ea"/>
          <a:cs typeface="+mn-cs"/>
        </a:defRPr>
      </a:lvl5pPr>
      <a:lvl6pPr marL="2828574" indent="-257144" algn="l" defTabSz="1028573" rtl="0" eaLnBrk="1" latinLnBrk="0" hangingPunct="1">
        <a:spcBef>
          <a:spcPct val="20000"/>
        </a:spcBef>
        <a:buFont typeface="Arial" pitchFamily="34" charset="0"/>
        <a:buChar char="•"/>
        <a:defRPr sz="2249" kern="1200">
          <a:solidFill>
            <a:schemeClr val="tx1"/>
          </a:solidFill>
          <a:latin typeface="+mn-lt"/>
          <a:ea typeface="+mn-ea"/>
          <a:cs typeface="+mn-cs"/>
        </a:defRPr>
      </a:lvl6pPr>
      <a:lvl7pPr marL="3342860" indent="-257144" algn="l" defTabSz="1028573" rtl="0" eaLnBrk="1" latinLnBrk="0" hangingPunct="1">
        <a:spcBef>
          <a:spcPct val="20000"/>
        </a:spcBef>
        <a:buFont typeface="Arial" pitchFamily="34" charset="0"/>
        <a:buChar char="•"/>
        <a:defRPr sz="2249" kern="1200">
          <a:solidFill>
            <a:schemeClr val="tx1"/>
          </a:solidFill>
          <a:latin typeface="+mn-lt"/>
          <a:ea typeface="+mn-ea"/>
          <a:cs typeface="+mn-cs"/>
        </a:defRPr>
      </a:lvl7pPr>
      <a:lvl8pPr marL="3857147" indent="-257144" algn="l" defTabSz="1028573" rtl="0" eaLnBrk="1" latinLnBrk="0" hangingPunct="1">
        <a:spcBef>
          <a:spcPct val="20000"/>
        </a:spcBef>
        <a:buFont typeface="Arial" pitchFamily="34" charset="0"/>
        <a:buChar char="•"/>
        <a:defRPr sz="2249" kern="1200">
          <a:solidFill>
            <a:schemeClr val="tx1"/>
          </a:solidFill>
          <a:latin typeface="+mn-lt"/>
          <a:ea typeface="+mn-ea"/>
          <a:cs typeface="+mn-cs"/>
        </a:defRPr>
      </a:lvl8pPr>
      <a:lvl9pPr marL="4371432" indent="-257144" algn="l" defTabSz="1028573" rtl="0" eaLnBrk="1" latinLnBrk="0" hangingPunct="1">
        <a:spcBef>
          <a:spcPct val="20000"/>
        </a:spcBef>
        <a:buFont typeface="Arial" pitchFamily="34" charset="0"/>
        <a:buChar char="•"/>
        <a:defRPr sz="2249" kern="1200">
          <a:solidFill>
            <a:schemeClr val="tx1"/>
          </a:solidFill>
          <a:latin typeface="+mn-lt"/>
          <a:ea typeface="+mn-ea"/>
          <a:cs typeface="+mn-cs"/>
        </a:defRPr>
      </a:lvl9pPr>
    </p:bodyStyle>
    <p:otherStyle>
      <a:defPPr>
        <a:defRPr lang="pt-BR"/>
      </a:defPPr>
      <a:lvl1pPr marL="0" algn="l" defTabSz="1028573" rtl="0" eaLnBrk="1" latinLnBrk="0" hangingPunct="1">
        <a:defRPr sz="2024" kern="1200">
          <a:solidFill>
            <a:schemeClr val="tx1"/>
          </a:solidFill>
          <a:latin typeface="+mn-lt"/>
          <a:ea typeface="+mn-ea"/>
          <a:cs typeface="+mn-cs"/>
        </a:defRPr>
      </a:lvl1pPr>
      <a:lvl2pPr marL="514287" algn="l" defTabSz="1028573" rtl="0" eaLnBrk="1" latinLnBrk="0" hangingPunct="1">
        <a:defRPr sz="2024" kern="1200">
          <a:solidFill>
            <a:schemeClr val="tx1"/>
          </a:solidFill>
          <a:latin typeface="+mn-lt"/>
          <a:ea typeface="+mn-ea"/>
          <a:cs typeface="+mn-cs"/>
        </a:defRPr>
      </a:lvl2pPr>
      <a:lvl3pPr marL="1028573" algn="l" defTabSz="1028573" rtl="0" eaLnBrk="1" latinLnBrk="0" hangingPunct="1">
        <a:defRPr sz="2024" kern="1200">
          <a:solidFill>
            <a:schemeClr val="tx1"/>
          </a:solidFill>
          <a:latin typeface="+mn-lt"/>
          <a:ea typeface="+mn-ea"/>
          <a:cs typeface="+mn-cs"/>
        </a:defRPr>
      </a:lvl3pPr>
      <a:lvl4pPr marL="1542859" algn="l" defTabSz="1028573" rtl="0" eaLnBrk="1" latinLnBrk="0" hangingPunct="1">
        <a:defRPr sz="2024" kern="1200">
          <a:solidFill>
            <a:schemeClr val="tx1"/>
          </a:solidFill>
          <a:latin typeface="+mn-lt"/>
          <a:ea typeface="+mn-ea"/>
          <a:cs typeface="+mn-cs"/>
        </a:defRPr>
      </a:lvl4pPr>
      <a:lvl5pPr marL="2057144" algn="l" defTabSz="1028573" rtl="0" eaLnBrk="1" latinLnBrk="0" hangingPunct="1">
        <a:defRPr sz="2024" kern="1200">
          <a:solidFill>
            <a:schemeClr val="tx1"/>
          </a:solidFill>
          <a:latin typeface="+mn-lt"/>
          <a:ea typeface="+mn-ea"/>
          <a:cs typeface="+mn-cs"/>
        </a:defRPr>
      </a:lvl5pPr>
      <a:lvl6pPr marL="2571431" algn="l" defTabSz="1028573" rtl="0" eaLnBrk="1" latinLnBrk="0" hangingPunct="1">
        <a:defRPr sz="2024" kern="1200">
          <a:solidFill>
            <a:schemeClr val="tx1"/>
          </a:solidFill>
          <a:latin typeface="+mn-lt"/>
          <a:ea typeface="+mn-ea"/>
          <a:cs typeface="+mn-cs"/>
        </a:defRPr>
      </a:lvl6pPr>
      <a:lvl7pPr marL="3085719" algn="l" defTabSz="1028573" rtl="0" eaLnBrk="1" latinLnBrk="0" hangingPunct="1">
        <a:defRPr sz="2024" kern="1200">
          <a:solidFill>
            <a:schemeClr val="tx1"/>
          </a:solidFill>
          <a:latin typeface="+mn-lt"/>
          <a:ea typeface="+mn-ea"/>
          <a:cs typeface="+mn-cs"/>
        </a:defRPr>
      </a:lvl7pPr>
      <a:lvl8pPr marL="3600002" algn="l" defTabSz="1028573" rtl="0" eaLnBrk="1" latinLnBrk="0" hangingPunct="1">
        <a:defRPr sz="2024" kern="1200">
          <a:solidFill>
            <a:schemeClr val="tx1"/>
          </a:solidFill>
          <a:latin typeface="+mn-lt"/>
          <a:ea typeface="+mn-ea"/>
          <a:cs typeface="+mn-cs"/>
        </a:defRPr>
      </a:lvl8pPr>
      <a:lvl9pPr marL="4114289" algn="l" defTabSz="1028573" rtl="0" eaLnBrk="1" latinLnBrk="0" hangingPunct="1">
        <a:defRPr sz="202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6007">
          <p15:clr>
            <a:srgbClr val="F26B43"/>
          </p15:clr>
        </p15:guide>
        <p15:guide id="2" pos="432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hyperlink" Target="mailto:leonardo.vasconcelos@fgv.br"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3.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9.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9.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0.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9.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1.xml"/></Relationships>
</file>

<file path=ppt/slides/_rels/slide10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62.xml"/><Relationship Id="rId1" Type="http://schemas.openxmlformats.org/officeDocument/2006/relationships/slideLayout" Target="../slideLayouts/slideLayout19.xml"/></Relationships>
</file>

<file path=ppt/slides/_rels/slide10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63.xml"/><Relationship Id="rId1" Type="http://schemas.openxmlformats.org/officeDocument/2006/relationships/slideLayout" Target="../slideLayouts/slideLayout19.xml"/></Relationships>
</file>

<file path=ppt/slides/_rels/slide107.xml.rels><?xml version="1.0" encoding="UTF-8" standalone="yes"?>
<Relationships xmlns="http://schemas.openxmlformats.org/package/2006/relationships"><Relationship Id="rId3" Type="http://schemas.openxmlformats.org/officeDocument/2006/relationships/image" Target="../media/image57.wmf"/><Relationship Id="rId2" Type="http://schemas.openxmlformats.org/officeDocument/2006/relationships/notesSlide" Target="../notesSlides/notesSlide64.xml"/><Relationship Id="rId1" Type="http://schemas.openxmlformats.org/officeDocument/2006/relationships/slideLayout" Target="../slideLayouts/slideLayout19.xml"/></Relationships>
</file>

<file path=ppt/slides/_rels/slide108.xml.rels><?xml version="1.0" encoding="UTF-8" standalone="yes"?>
<Relationships xmlns="http://schemas.openxmlformats.org/package/2006/relationships"><Relationship Id="rId3" Type="http://schemas.openxmlformats.org/officeDocument/2006/relationships/image" Target="../media/image58.wmf"/><Relationship Id="rId2" Type="http://schemas.openxmlformats.org/officeDocument/2006/relationships/notesSlide" Target="../notesSlides/notesSlide65.xml"/><Relationship Id="rId1" Type="http://schemas.openxmlformats.org/officeDocument/2006/relationships/slideLayout" Target="../slideLayouts/slideLayout19.xml"/></Relationships>
</file>

<file path=ppt/slides/_rels/slide109.xml.rels><?xml version="1.0" encoding="UTF-8" standalone="yes"?>
<Relationships xmlns="http://schemas.openxmlformats.org/package/2006/relationships"><Relationship Id="rId3" Type="http://schemas.openxmlformats.org/officeDocument/2006/relationships/image" Target="../media/image59.emf"/><Relationship Id="rId2" Type="http://schemas.openxmlformats.org/officeDocument/2006/relationships/notesSlide" Target="../notesSlides/notesSlide66.xml"/><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9.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0.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9.xml"/></Relationships>
</file>

<file path=ppt/slides/_rels/slide113.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70.xml"/><Relationship Id="rId1" Type="http://schemas.openxmlformats.org/officeDocument/2006/relationships/slideLayout" Target="../slideLayouts/slideLayout19.xml"/></Relationships>
</file>

<file path=ppt/slides/_rels/slide11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71.xml"/><Relationship Id="rId1" Type="http://schemas.openxmlformats.org/officeDocument/2006/relationships/slideLayout" Target="../slideLayouts/slideLayout19.xml"/></Relationships>
</file>

<file path=ppt/slides/_rels/slide11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72.xml"/><Relationship Id="rId1" Type="http://schemas.openxmlformats.org/officeDocument/2006/relationships/slideLayout" Target="../slideLayouts/slideLayout19.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9.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9.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9.xml"/></Relationships>
</file>

<file path=ppt/slides/_rels/slide11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76.xml"/><Relationship Id="rId1" Type="http://schemas.openxmlformats.org/officeDocument/2006/relationships/slideLayout" Target="../slideLayouts/slideLayout19.xml"/><Relationship Id="rId4" Type="http://schemas.openxmlformats.org/officeDocument/2006/relationships/image" Target="../media/image63.png"/></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3.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9.xml"/></Relationships>
</file>

<file path=ppt/slides/_rels/slide121.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78.xml"/><Relationship Id="rId1" Type="http://schemas.openxmlformats.org/officeDocument/2006/relationships/slideLayout" Target="../slideLayouts/slideLayout19.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9.xml"/></Relationships>
</file>

<file path=ppt/slides/_rels/slide123.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80.xml"/><Relationship Id="rId1" Type="http://schemas.openxmlformats.org/officeDocument/2006/relationships/slideLayout" Target="../slideLayouts/slideLayout19.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9.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9.xml"/></Relationships>
</file>

<file path=ppt/slides/_rels/slide126.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83.xml"/><Relationship Id="rId1" Type="http://schemas.openxmlformats.org/officeDocument/2006/relationships/slideLayout" Target="../slideLayouts/slideLayout19.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19.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19.xml"/></Relationships>
</file>

<file path=ppt/slides/_rels/slide129.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86.xml"/><Relationship Id="rId1" Type="http://schemas.openxmlformats.org/officeDocument/2006/relationships/slideLayout" Target="../slideLayouts/slideLayout19.xml"/><Relationship Id="rId5" Type="http://schemas.openxmlformats.org/officeDocument/2006/relationships/image" Target="../media/image66.wmf"/><Relationship Id="rId4" Type="http://schemas.openxmlformats.org/officeDocument/2006/relationships/oleObject" Target="../embeddings/oleObject2.bin"/></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19.xml"/></Relationships>
</file>

<file path=ppt/slides/_rels/slide131.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88.xml"/><Relationship Id="rId1" Type="http://schemas.openxmlformats.org/officeDocument/2006/relationships/slideLayout" Target="../slideLayouts/slideLayout19.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19.xml"/></Relationships>
</file>

<file path=ppt/slides/_rels/slide133.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90.xml"/><Relationship Id="rId1" Type="http://schemas.openxmlformats.org/officeDocument/2006/relationships/slideLayout" Target="../slideLayouts/slideLayout19.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19.xml"/></Relationships>
</file>

<file path=ppt/slides/_rels/slide135.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92.xml"/><Relationship Id="rId1" Type="http://schemas.openxmlformats.org/officeDocument/2006/relationships/slideLayout" Target="../slideLayouts/slideLayout19.xml"/></Relationships>
</file>

<file path=ppt/slides/_rels/slide136.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93.xml"/><Relationship Id="rId1" Type="http://schemas.openxmlformats.org/officeDocument/2006/relationships/slideLayout" Target="../slideLayouts/slideLayout19.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19.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19.xml"/></Relationships>
</file>

<file path=ppt/slides/_rels/slide139.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96.xml"/><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6.xml"/><Relationship Id="rId1" Type="http://schemas.openxmlformats.org/officeDocument/2006/relationships/slideLayout" Target="../slideLayouts/slideLayout23.xml"/></Relationships>
</file>

<file path=ppt/slides/_rels/slide140.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97.xml"/><Relationship Id="rId1" Type="http://schemas.openxmlformats.org/officeDocument/2006/relationships/slideLayout" Target="../slideLayouts/slideLayout19.xml"/></Relationships>
</file>

<file path=ppt/slides/_rels/slide141.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98.xml"/><Relationship Id="rId1" Type="http://schemas.openxmlformats.org/officeDocument/2006/relationships/slideLayout" Target="../slideLayouts/slideLayout19.xml"/></Relationships>
</file>

<file path=ppt/slides/_rels/slide142.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99.xml"/><Relationship Id="rId1" Type="http://schemas.openxmlformats.org/officeDocument/2006/relationships/slideLayout" Target="../slideLayouts/slideLayout19.xml"/></Relationships>
</file>

<file path=ppt/slides/_rels/slide143.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100.xml"/><Relationship Id="rId1" Type="http://schemas.openxmlformats.org/officeDocument/2006/relationships/slideLayout" Target="../slideLayouts/slideLayout19.xml"/></Relationships>
</file>

<file path=ppt/slides/_rels/slide144.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101.xml"/><Relationship Id="rId1" Type="http://schemas.openxmlformats.org/officeDocument/2006/relationships/slideLayout" Target="../slideLayouts/slideLayout19.xml"/></Relationships>
</file>

<file path=ppt/slides/_rels/slide145.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102.xml"/><Relationship Id="rId1" Type="http://schemas.openxmlformats.org/officeDocument/2006/relationships/slideLayout" Target="../slideLayouts/slideLayout19.xml"/></Relationships>
</file>

<file path=ppt/slides/_rels/slide146.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103.xml"/><Relationship Id="rId1" Type="http://schemas.openxmlformats.org/officeDocument/2006/relationships/slideLayout" Target="../slideLayouts/slideLayout19.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4.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50.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1.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53.xml.rels><?xml version="1.0" encoding="UTF-8" standalone="yes"?>
<Relationships xmlns="http://schemas.openxmlformats.org/package/2006/relationships"><Relationship Id="rId3" Type="http://schemas.openxmlformats.org/officeDocument/2006/relationships/hyperlink" Target="mailto:leonardo.vasconcelos@fgv.br" TargetMode="External"/><Relationship Id="rId2" Type="http://schemas.openxmlformats.org/officeDocument/2006/relationships/notesSlide" Target="../notesSlides/notesSlide104.xml"/><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3.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3.xml"/><Relationship Id="rId1" Type="http://schemas.openxmlformats.org/officeDocument/2006/relationships/themeOverride" Target="../theme/themeOverride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0.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3.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3.xml"/></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4.xml"/><Relationship Id="rId1" Type="http://schemas.openxmlformats.org/officeDocument/2006/relationships/slideLayout" Target="../slideLayouts/slideLayout19.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3.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3.xml"/><Relationship Id="rId1" Type="http://schemas.openxmlformats.org/officeDocument/2006/relationships/themeOverride" Target="../theme/themeOverride2.xml"/><Relationship Id="rId6" Type="http://schemas.openxmlformats.org/officeDocument/2006/relationships/image" Target="../media/image13.emf"/><Relationship Id="rId5" Type="http://schemas.openxmlformats.org/officeDocument/2006/relationships/oleObject" Target="../embeddings/oleObject1.bin"/><Relationship Id="rId4" Type="http://schemas.openxmlformats.org/officeDocument/2006/relationships/image" Target="../media/image12.png"/></Relationships>
</file>

<file path=ppt/slides/_rels/slide29.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16.xml"/><Relationship Id="rId1" Type="http://schemas.openxmlformats.org/officeDocument/2006/relationships/slideLayout" Target="../slideLayouts/slideLayout19.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 Id="rId9" Type="http://schemas.openxmlformats.org/officeDocument/2006/relationships/image" Target="../media/image16.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3.xml"/></Relationships>
</file>

<file path=ppt/slides/_rels/slide3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2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3.xml"/></Relationships>
</file>

<file path=ppt/slides/_rels/slide33.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3.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6.xml.rels><?xml version="1.0" encoding="UTF-8" standalone="yes"?>
<Relationships xmlns="http://schemas.openxmlformats.org/package/2006/relationships"><Relationship Id="rId8" Type="http://schemas.openxmlformats.org/officeDocument/2006/relationships/diagramLayout" Target="../diagrams/layout11.xml"/><Relationship Id="rId13" Type="http://schemas.openxmlformats.org/officeDocument/2006/relationships/diagramLayout" Target="../diagrams/layout12.xml"/><Relationship Id="rId3" Type="http://schemas.openxmlformats.org/officeDocument/2006/relationships/diagramLayout" Target="../diagrams/layout10.xml"/><Relationship Id="rId7" Type="http://schemas.openxmlformats.org/officeDocument/2006/relationships/diagramData" Target="../diagrams/data11.xml"/><Relationship Id="rId12" Type="http://schemas.openxmlformats.org/officeDocument/2006/relationships/diagramData" Target="../diagrams/data12.xml"/><Relationship Id="rId2" Type="http://schemas.openxmlformats.org/officeDocument/2006/relationships/diagramData" Target="../diagrams/data10.xml"/><Relationship Id="rId16" Type="http://schemas.microsoft.com/office/2007/relationships/diagramDrawing" Target="../diagrams/drawing12.xml"/><Relationship Id="rId1" Type="http://schemas.openxmlformats.org/officeDocument/2006/relationships/slideLayout" Target="../slideLayouts/slideLayout23.xml"/><Relationship Id="rId6" Type="http://schemas.microsoft.com/office/2007/relationships/diagramDrawing" Target="../diagrams/drawing10.xml"/><Relationship Id="rId11" Type="http://schemas.microsoft.com/office/2007/relationships/diagramDrawing" Target="../diagrams/drawing11.xml"/><Relationship Id="rId5" Type="http://schemas.openxmlformats.org/officeDocument/2006/relationships/diagramColors" Target="../diagrams/colors10.xml"/><Relationship Id="rId15" Type="http://schemas.openxmlformats.org/officeDocument/2006/relationships/diagramColors" Target="../diagrams/colors12.xml"/><Relationship Id="rId10" Type="http://schemas.openxmlformats.org/officeDocument/2006/relationships/diagramColors" Target="../diagrams/colors11.xml"/><Relationship Id="rId4" Type="http://schemas.openxmlformats.org/officeDocument/2006/relationships/diagramQuickStyle" Target="../diagrams/quickStyle10.xml"/><Relationship Id="rId9" Type="http://schemas.openxmlformats.org/officeDocument/2006/relationships/diagramQuickStyle" Target="../diagrams/quickStyle11.xml"/><Relationship Id="rId14" Type="http://schemas.openxmlformats.org/officeDocument/2006/relationships/diagramQuickStyle" Target="../diagrams/quickStyle1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2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3.xml"/></Relationships>
</file>

<file path=ppt/slides/_rels/slide4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3.xml"/><Relationship Id="rId5" Type="http://schemas.openxmlformats.org/officeDocument/2006/relationships/image" Target="../media/image22.png"/><Relationship Id="rId4" Type="http://schemas.openxmlformats.org/officeDocument/2006/relationships/image" Target="../media/image21.png"/></Relationships>
</file>

<file path=ppt/slides/_rels/slide4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2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image" Target="../media/image26.wmf"/><Relationship Id="rId2" Type="http://schemas.openxmlformats.org/officeDocument/2006/relationships/notesSlide" Target="../notesSlides/notesSlide22.xml"/><Relationship Id="rId1" Type="http://schemas.openxmlformats.org/officeDocument/2006/relationships/slideLayout" Target="../slideLayouts/slideLayout23.xml"/><Relationship Id="rId4" Type="http://schemas.openxmlformats.org/officeDocument/2006/relationships/image" Target="../media/image27.wmf"/></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3.xml"/></Relationships>
</file>

<file path=ppt/slides/_rels/slide52.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4.xml"/><Relationship Id="rId1" Type="http://schemas.openxmlformats.org/officeDocument/2006/relationships/slideLayout" Target="../slideLayouts/slideLayout19.xml"/><Relationship Id="rId4" Type="http://schemas.openxmlformats.org/officeDocument/2006/relationships/image" Target="../media/image29.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3.xml"/></Relationships>
</file>

<file path=ppt/slides/_rels/slide5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6.xml"/><Relationship Id="rId1" Type="http://schemas.openxmlformats.org/officeDocument/2006/relationships/slideLayout" Target="../slideLayouts/slideLayout23.xml"/><Relationship Id="rId4" Type="http://schemas.openxmlformats.org/officeDocument/2006/relationships/image" Target="../media/image31.png"/></Relationships>
</file>

<file path=ppt/slides/_rels/slide5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7.xml"/><Relationship Id="rId1" Type="http://schemas.openxmlformats.org/officeDocument/2006/relationships/slideLayout" Target="../slideLayouts/slideLayout23.xml"/><Relationship Id="rId4" Type="http://schemas.openxmlformats.org/officeDocument/2006/relationships/image" Target="../media/image22.png"/></Relationships>
</file>

<file path=ppt/slides/_rels/slide56.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23.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5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3.xml"/></Relationships>
</file>

<file path=ppt/slides/_rels/slide5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9.xml"/><Relationship Id="rId1" Type="http://schemas.openxmlformats.org/officeDocument/2006/relationships/slideLayout" Target="../slideLayouts/slideLayout2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3.xml"/></Relationships>
</file>

<file path=ppt/slides/_rels/slide61.xml.rels><?xml version="1.0" encoding="UTF-8" standalone="yes"?>
<Relationships xmlns="http://schemas.openxmlformats.org/package/2006/relationships"><Relationship Id="rId3" Type="http://schemas.openxmlformats.org/officeDocument/2006/relationships/image" Target="../media/image35.wmf"/><Relationship Id="rId2" Type="http://schemas.openxmlformats.org/officeDocument/2006/relationships/notesSlide" Target="../notesSlides/notesSlide31.xml"/><Relationship Id="rId1" Type="http://schemas.openxmlformats.org/officeDocument/2006/relationships/slideLayout" Target="../slideLayouts/slideLayout19.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3.xml"/></Relationships>
</file>

<file path=ppt/slides/_rels/slide65.xml.rels><?xml version="1.0" encoding="UTF-8" standalone="yes"?>
<Relationships xmlns="http://schemas.openxmlformats.org/package/2006/relationships"><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notesSlide" Target="../notesSlides/notesSlide33.xml"/><Relationship Id="rId1" Type="http://schemas.openxmlformats.org/officeDocument/2006/relationships/slideLayout" Target="../slideLayouts/slideLayout19.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5.xml"/></Relationships>
</file>

<file path=ppt/slides/_rels/slide68.xml.rels><?xml version="1.0" encoding="UTF-8" standalone="yes"?>
<Relationships xmlns="http://schemas.openxmlformats.org/package/2006/relationships"><Relationship Id="rId8" Type="http://schemas.microsoft.com/office/2007/relationships/diagramDrawing" Target="../diagrams/drawing15.xml"/><Relationship Id="rId3" Type="http://schemas.openxmlformats.org/officeDocument/2006/relationships/image" Target="../media/image17.png"/><Relationship Id="rId7" Type="http://schemas.openxmlformats.org/officeDocument/2006/relationships/diagramColors" Target="../diagrams/colors15.xml"/><Relationship Id="rId2" Type="http://schemas.openxmlformats.org/officeDocument/2006/relationships/notesSlide" Target="../notesSlides/notesSlide36.xml"/><Relationship Id="rId1" Type="http://schemas.openxmlformats.org/officeDocument/2006/relationships/slideLayout" Target="../slideLayouts/slideLayout22.xml"/><Relationship Id="rId6" Type="http://schemas.openxmlformats.org/officeDocument/2006/relationships/diagramQuickStyle" Target="../diagrams/quickStyle15.xml"/><Relationship Id="rId5" Type="http://schemas.openxmlformats.org/officeDocument/2006/relationships/diagramLayout" Target="../diagrams/layout15.xml"/><Relationship Id="rId4" Type="http://schemas.openxmlformats.org/officeDocument/2006/relationships/diagramData" Target="../diagrams/data15.xml"/></Relationships>
</file>

<file path=ppt/slides/_rels/slide6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Layout" Target="../slideLayouts/slideLayout25.xml"/></Relationships>
</file>

<file path=ppt/slides/_rels/slide7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3.xml"/></Relationships>
</file>

<file path=ppt/slides/_rels/slide72.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37.xml"/><Relationship Id="rId1" Type="http://schemas.openxmlformats.org/officeDocument/2006/relationships/slideLayout" Target="../slideLayouts/slideLayout19.xml"/></Relationships>
</file>

<file path=ppt/slides/_rels/slide73.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0.xml"/></Relationships>
</file>

<file path=ppt/slides/_rels/slide74.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0.xml"/></Relationships>
</file>

<file path=ppt/slides/_rels/slide7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0.xml"/><Relationship Id="rId4" Type="http://schemas.openxmlformats.org/officeDocument/2006/relationships/image" Target="../media/image44.png"/></Relationships>
</file>

<file path=ppt/slides/_rels/slide76.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0.xml"/></Relationships>
</file>

<file path=ppt/slides/_rels/slide77.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20.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1.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1.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81.xml.rels><?xml version="1.0" encoding="UTF-8" standalone="yes"?>
<Relationships xmlns="http://schemas.openxmlformats.org/package/2006/relationships"><Relationship Id="rId3" Type="http://schemas.openxmlformats.org/officeDocument/2006/relationships/diagramLayout" Target="../diagrams/layout16.xml"/><Relationship Id="rId2" Type="http://schemas.openxmlformats.org/officeDocument/2006/relationships/diagramData" Target="../diagrams/data16.xml"/><Relationship Id="rId1" Type="http://schemas.openxmlformats.org/officeDocument/2006/relationships/slideLayout" Target="../slideLayouts/slideLayout20.xml"/><Relationship Id="rId6" Type="http://schemas.microsoft.com/office/2007/relationships/diagramDrawing" Target="../diagrams/drawing16.xml"/><Relationship Id="rId5" Type="http://schemas.openxmlformats.org/officeDocument/2006/relationships/diagramColors" Target="../diagrams/colors16.xml"/><Relationship Id="rId4" Type="http://schemas.openxmlformats.org/officeDocument/2006/relationships/diagramQuickStyle" Target="../diagrams/quickStyle16.xml"/></Relationships>
</file>

<file path=ppt/slides/_rels/slide8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0.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9.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9.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1.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1.xml"/></Relationships>
</file>

<file path=ppt/slides/_rels/slide8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4.xml"/><Relationship Id="rId1" Type="http://schemas.openxmlformats.org/officeDocument/2006/relationships/slideLayout" Target="../slideLayouts/slideLayout19.xml"/></Relationships>
</file>

<file path=ppt/slides/_rels/slide8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5.xml"/><Relationship Id="rId1" Type="http://schemas.openxmlformats.org/officeDocument/2006/relationships/slideLayout" Target="../slideLayouts/slideLayout19.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90.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47.xml"/><Relationship Id="rId1" Type="http://schemas.openxmlformats.org/officeDocument/2006/relationships/slideLayout" Target="../slideLayouts/slideLayout19.xml"/></Relationships>
</file>

<file path=ppt/slides/_rels/slide9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8.xml"/><Relationship Id="rId1" Type="http://schemas.openxmlformats.org/officeDocument/2006/relationships/slideLayout" Target="../slideLayouts/slideLayout19.xml"/></Relationships>
</file>

<file path=ppt/slides/_rels/slide9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9.xml"/><Relationship Id="rId1" Type="http://schemas.openxmlformats.org/officeDocument/2006/relationships/slideLayout" Target="../slideLayouts/slideLayout19.xml"/></Relationships>
</file>

<file path=ppt/slides/_rels/slide9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0.xml"/><Relationship Id="rId1" Type="http://schemas.openxmlformats.org/officeDocument/2006/relationships/slideLayout" Target="../slideLayouts/slideLayout21.xml"/></Relationships>
</file>

<file path=ppt/slides/_rels/slide94.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51.xml"/><Relationship Id="rId1" Type="http://schemas.openxmlformats.org/officeDocument/2006/relationships/slideLayout" Target="../slideLayouts/slideLayout19.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9.xml"/></Relationships>
</file>

<file path=ppt/slides/_rels/slide96.xml.rels><?xml version="1.0" encoding="UTF-8" standalone="yes"?>
<Relationships xmlns="http://schemas.openxmlformats.org/package/2006/relationships"><Relationship Id="rId3" Type="http://schemas.openxmlformats.org/officeDocument/2006/relationships/image" Target="../media/image54.wmf"/><Relationship Id="rId2" Type="http://schemas.openxmlformats.org/officeDocument/2006/relationships/notesSlide" Target="../notesSlides/notesSlide53.xml"/><Relationship Id="rId1" Type="http://schemas.openxmlformats.org/officeDocument/2006/relationships/slideLayout" Target="../slideLayouts/slideLayout21.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9.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9.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sz="5400" dirty="0">
                <a:solidFill>
                  <a:srgbClr val="0070C0"/>
                </a:solidFill>
              </a:rPr>
              <a:t>Gerenciamento de Cronograma e Custos de Projeto</a:t>
            </a:r>
          </a:p>
        </p:txBody>
      </p:sp>
      <p:sp>
        <p:nvSpPr>
          <p:cNvPr id="6" name="Espaço Reservado para Texto 5"/>
          <p:cNvSpPr>
            <a:spLocks noGrp="1"/>
          </p:cNvSpPr>
          <p:nvPr>
            <p:ph type="body" sz="quarter" idx="10"/>
          </p:nvPr>
        </p:nvSpPr>
        <p:spPr/>
        <p:txBody>
          <a:bodyPr/>
          <a:lstStyle/>
          <a:p>
            <a:r>
              <a:rPr lang="pt-BR" sz="5000" dirty="0">
                <a:solidFill>
                  <a:srgbClr val="0070C0"/>
                </a:solidFill>
              </a:rPr>
              <a:t>Prof. Me. Leonardo Vasconcelos</a:t>
            </a:r>
          </a:p>
          <a:p>
            <a:r>
              <a:rPr lang="pt-BR" sz="2400" i="1" dirty="0">
                <a:solidFill>
                  <a:srgbClr val="0070C0"/>
                </a:solidFill>
                <a:latin typeface="Verdana" pitchFamily="34" charset="0"/>
              </a:rPr>
              <a:t>PMP, PRINCE2</a:t>
            </a:r>
            <a:r>
              <a:rPr lang="pt-BR" sz="2400" i="1" baseline="30000" dirty="0">
                <a:solidFill>
                  <a:srgbClr val="0070C0"/>
                </a:solidFill>
                <a:latin typeface="Verdana" pitchFamily="34" charset="0"/>
              </a:rPr>
              <a:t>® </a:t>
            </a:r>
            <a:r>
              <a:rPr lang="pt-BR" sz="2400" i="1" dirty="0" err="1">
                <a:solidFill>
                  <a:srgbClr val="0070C0"/>
                </a:solidFill>
                <a:latin typeface="Verdana" pitchFamily="34" charset="0"/>
              </a:rPr>
              <a:t>Practitioner</a:t>
            </a:r>
            <a:r>
              <a:rPr lang="pt-BR" sz="2400" i="1" dirty="0">
                <a:solidFill>
                  <a:srgbClr val="0070C0"/>
                </a:solidFill>
                <a:latin typeface="Verdana" pitchFamily="34" charset="0"/>
              </a:rPr>
              <a:t>, PSM I, CSM</a:t>
            </a:r>
            <a:r>
              <a:rPr lang="pt-BR" sz="2400" i="1" baseline="30000" dirty="0">
                <a:solidFill>
                  <a:srgbClr val="0070C0"/>
                </a:solidFill>
                <a:latin typeface="Verdana" pitchFamily="34" charset="0"/>
              </a:rPr>
              <a:t> ®</a:t>
            </a:r>
            <a:r>
              <a:rPr lang="pt-BR" sz="2400" i="1" dirty="0">
                <a:solidFill>
                  <a:srgbClr val="0070C0"/>
                </a:solidFill>
                <a:latin typeface="Verdana" pitchFamily="34" charset="0"/>
              </a:rPr>
              <a:t>, CSPO</a:t>
            </a:r>
            <a:r>
              <a:rPr lang="pt-BR" sz="2400" i="1" baseline="30000" dirty="0">
                <a:solidFill>
                  <a:srgbClr val="0070C0"/>
                </a:solidFill>
                <a:latin typeface="Verdana" pitchFamily="34" charset="0"/>
              </a:rPr>
              <a:t> ®</a:t>
            </a:r>
          </a:p>
          <a:p>
            <a:endParaRPr lang="pt-BR" sz="5400" i="1" baseline="30000" dirty="0">
              <a:latin typeface="Verdana" pitchFamily="34" charset="0"/>
            </a:endParaRPr>
          </a:p>
          <a:p>
            <a:r>
              <a:rPr lang="pt-BR" sz="3200" dirty="0">
                <a:hlinkClick r:id="rId2"/>
              </a:rPr>
              <a:t>leonardo.vasconcelos@fgv.br</a:t>
            </a:r>
            <a:r>
              <a:rPr lang="pt-BR" sz="3200" dirty="0"/>
              <a:t>  </a:t>
            </a:r>
          </a:p>
          <a:p>
            <a:endParaRPr lang="pt-BR" dirty="0"/>
          </a:p>
        </p:txBody>
      </p:sp>
    </p:spTree>
    <p:extLst>
      <p:ext uri="{BB962C8B-B14F-4D97-AF65-F5344CB8AC3E}">
        <p14:creationId xmlns:p14="http://schemas.microsoft.com/office/powerpoint/2010/main" val="3630950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ítulo 4"/>
          <p:cNvSpPr>
            <a:spLocks noGrp="1"/>
          </p:cNvSpPr>
          <p:nvPr>
            <p:ph sz="quarter" idx="10"/>
          </p:nvPr>
        </p:nvSpPr>
        <p:spPr>
          <a:xfrm>
            <a:off x="174869" y="1471092"/>
            <a:ext cx="12515779" cy="7668852"/>
          </a:xfrm>
        </p:spPr>
        <p:txBody>
          <a:bodyPr>
            <a:normAutofit/>
          </a:bodyPr>
          <a:lstStyle/>
          <a:p>
            <a:pPr algn="just"/>
            <a:r>
              <a:rPr lang="pt-BR" sz="3600" dirty="0">
                <a:solidFill>
                  <a:srgbClr val="000066"/>
                </a:solidFill>
                <a:latin typeface="+mn-lt"/>
                <a:cs typeface="Arial" panose="020B0604020202020204" pitchFamily="34" charset="0"/>
              </a:rPr>
              <a:t>Definição das políticas, dos procedimentos e da documentação para o planejamento, desenvolvimento, gerenciamento, execução e controle do cronograma do projeto. (</a:t>
            </a:r>
            <a:r>
              <a:rPr lang="pt-BR" sz="2800" dirty="0">
                <a:solidFill>
                  <a:srgbClr val="000066"/>
                </a:solidFill>
                <a:latin typeface="+mn-lt"/>
                <a:cs typeface="Arial" panose="020B0604020202020204" pitchFamily="34" charset="0"/>
              </a:rPr>
              <a:t>PMBOK ®, </a:t>
            </a:r>
            <a:r>
              <a:rPr lang="pt-BR" sz="2800" i="1" dirty="0">
                <a:solidFill>
                  <a:srgbClr val="000066"/>
                </a:solidFill>
                <a:latin typeface="+mn-lt"/>
                <a:cs typeface="Arial" panose="020B0604020202020204" pitchFamily="34" charset="0"/>
              </a:rPr>
              <a:t>6th </a:t>
            </a:r>
            <a:r>
              <a:rPr lang="pt-BR" sz="2800" i="1" dirty="0" err="1">
                <a:solidFill>
                  <a:srgbClr val="000066"/>
                </a:solidFill>
                <a:latin typeface="+mn-lt"/>
                <a:cs typeface="Arial" panose="020B0604020202020204" pitchFamily="34" charset="0"/>
              </a:rPr>
              <a:t>edition</a:t>
            </a:r>
            <a:r>
              <a:rPr lang="pt-BR" sz="2800" i="1" dirty="0">
                <a:solidFill>
                  <a:srgbClr val="000066"/>
                </a:solidFill>
                <a:latin typeface="+mn-lt"/>
                <a:cs typeface="Arial" panose="020B0604020202020204" pitchFamily="34" charset="0"/>
              </a:rPr>
              <a:t>)</a:t>
            </a:r>
            <a:endParaRPr lang="pt-BR" sz="3600" dirty="0">
              <a:solidFill>
                <a:srgbClr val="000066"/>
              </a:solidFill>
              <a:latin typeface="+mn-lt"/>
              <a:cs typeface="Arial" panose="020B0604020202020204" pitchFamily="34" charset="0"/>
            </a:endParaRPr>
          </a:p>
        </p:txBody>
      </p:sp>
      <p:sp>
        <p:nvSpPr>
          <p:cNvPr id="9" name="Título 1"/>
          <p:cNvSpPr txBox="1">
            <a:spLocks/>
          </p:cNvSpPr>
          <p:nvPr/>
        </p:nvSpPr>
        <p:spPr bwMode="auto">
          <a:xfrm>
            <a:off x="2" y="293350"/>
            <a:ext cx="11466510" cy="978695"/>
          </a:xfrm>
          <a:prstGeom prst="rect">
            <a:avLst/>
          </a:prstGeom>
        </p:spPr>
        <p:txBody>
          <a:bodyPr anchor="ctr">
            <a:noAutofit/>
          </a:bodyPr>
          <a:lstStyle>
            <a:defPPr>
              <a:defRPr lang="pt-BR"/>
            </a:defPPr>
            <a:lvl1pPr marL="0" indent="0" eaLnBrk="1" hangingPunct="1">
              <a:lnSpc>
                <a:spcPct val="100000"/>
              </a:lnSpc>
              <a:spcBef>
                <a:spcPts val="0"/>
              </a:spcBef>
              <a:buClrTx/>
              <a:buSzPct val="100000"/>
              <a:buFont typeface="+mj-lt"/>
              <a:buNone/>
              <a:defRPr sz="4050" b="1" cap="none" baseline="0">
                <a:solidFill>
                  <a:srgbClr val="69ADE7"/>
                </a:solidFill>
                <a:effectLst/>
                <a:latin typeface="+mj-lt"/>
              </a:defRPr>
            </a:lvl1pPr>
            <a:lvl2pPr marL="205359" indent="0" algn="just" eaLnBrk="1" hangingPunct="1">
              <a:lnSpc>
                <a:spcPts val="2363"/>
              </a:lnSpc>
              <a:spcBef>
                <a:spcPts val="0"/>
              </a:spcBef>
              <a:buClr>
                <a:srgbClr val="7CAEC5"/>
              </a:buClr>
              <a:buFont typeface="Arial" pitchFamily="34" charset="0"/>
              <a:buNone/>
              <a:defRPr sz="1800">
                <a:latin typeface="+mn-lt"/>
                <a:cs typeface="+mn-cs"/>
              </a:defRPr>
            </a:lvl2pPr>
            <a:lvl3pPr marL="1285716" indent="-257144" eaLnBrk="1" hangingPunct="1">
              <a:lnSpc>
                <a:spcPts val="2587"/>
              </a:lnSpc>
              <a:spcBef>
                <a:spcPts val="0"/>
              </a:spcBef>
              <a:buFont typeface="Arial" panose="020B0604020202020204" pitchFamily="34" charset="0"/>
              <a:buChar char="•"/>
              <a:defRPr sz="2024">
                <a:latin typeface="+mn-lt"/>
                <a:cs typeface="+mn-cs"/>
              </a:defRPr>
            </a:lvl3pPr>
            <a:lvl4pPr marL="1800000" indent="-257144" eaLnBrk="1" hangingPunct="1">
              <a:lnSpc>
                <a:spcPts val="2587"/>
              </a:lnSpc>
              <a:spcBef>
                <a:spcPts val="0"/>
              </a:spcBef>
              <a:buFont typeface="Arial" panose="020B0604020202020204" pitchFamily="34" charset="0"/>
              <a:buChar char="–"/>
              <a:defRPr sz="2024">
                <a:latin typeface="+mn-lt"/>
                <a:cs typeface="+mn-cs"/>
              </a:defRPr>
            </a:lvl4pPr>
            <a:lvl5pPr marL="2314289" indent="-257144" eaLnBrk="1" hangingPunct="1">
              <a:lnSpc>
                <a:spcPts val="2587"/>
              </a:lnSpc>
              <a:spcBef>
                <a:spcPts val="0"/>
              </a:spcBef>
              <a:buFont typeface="Arial" panose="020B0604020202020204" pitchFamily="34" charset="0"/>
              <a:buChar char="»"/>
              <a:defRPr sz="2024">
                <a:latin typeface="+mn-lt"/>
                <a:cs typeface="+mn-cs"/>
              </a:defRPr>
            </a:lvl5pPr>
            <a:lvl6pPr marL="2828574" indent="-257144" defTabSz="1028573">
              <a:spcBef>
                <a:spcPct val="20000"/>
              </a:spcBef>
              <a:buFont typeface="Arial" pitchFamily="34" charset="0"/>
              <a:buChar char="•"/>
              <a:defRPr sz="2249">
                <a:latin typeface="+mn-lt"/>
                <a:cs typeface="+mn-cs"/>
              </a:defRPr>
            </a:lvl6pPr>
            <a:lvl7pPr marL="3342860" indent="-257144" defTabSz="1028573">
              <a:spcBef>
                <a:spcPct val="20000"/>
              </a:spcBef>
              <a:buFont typeface="Arial" pitchFamily="34" charset="0"/>
              <a:buChar char="•"/>
              <a:defRPr sz="2249">
                <a:latin typeface="+mn-lt"/>
                <a:cs typeface="+mn-cs"/>
              </a:defRPr>
            </a:lvl7pPr>
            <a:lvl8pPr marL="3857147" indent="-257144" defTabSz="1028573">
              <a:spcBef>
                <a:spcPct val="20000"/>
              </a:spcBef>
              <a:buFont typeface="Arial" pitchFamily="34" charset="0"/>
              <a:buChar char="•"/>
              <a:defRPr sz="2249">
                <a:latin typeface="+mn-lt"/>
                <a:cs typeface="+mn-cs"/>
              </a:defRPr>
            </a:lvl8pPr>
            <a:lvl9pPr marL="4371432" indent="-257144" defTabSz="1028573">
              <a:spcBef>
                <a:spcPct val="20000"/>
              </a:spcBef>
              <a:buFont typeface="Arial" pitchFamily="34" charset="0"/>
              <a:buChar char="•"/>
              <a:defRPr sz="2249">
                <a:latin typeface="+mn-lt"/>
                <a:cs typeface="+mn-cs"/>
              </a:defRPr>
            </a:lvl9pPr>
          </a:lstStyle>
          <a:p>
            <a:r>
              <a:rPr lang="pt-BR" dirty="0"/>
              <a:t>Processo 1: Planejar o Gerenciamento do Cronograma</a:t>
            </a:r>
          </a:p>
        </p:txBody>
      </p:sp>
      <p:sp>
        <p:nvSpPr>
          <p:cNvPr id="2" name="CaixaDeTexto 1"/>
          <p:cNvSpPr txBox="1"/>
          <p:nvPr/>
        </p:nvSpPr>
        <p:spPr>
          <a:xfrm>
            <a:off x="1241377" y="5575548"/>
            <a:ext cx="10597049" cy="1754326"/>
          </a:xfrm>
          <a:prstGeom prst="rect">
            <a:avLst/>
          </a:prstGeom>
          <a:solidFill>
            <a:schemeClr val="bg1"/>
          </a:solidFill>
          <a:ln>
            <a:noFill/>
          </a:ln>
          <a:effectLst/>
          <a:scene3d>
            <a:camera prst="orthographicFront">
              <a:rot lat="0" lon="0" rev="0"/>
            </a:camera>
            <a:lightRig rig="threePt" dir="t">
              <a:rot lat="0" lon="0" rev="1200000"/>
            </a:lightRig>
          </a:scene3d>
          <a:sp3d/>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pt-BR" sz="3600" b="1" dirty="0">
                <a:solidFill>
                  <a:srgbClr val="000066"/>
                </a:solidFill>
                <a:cs typeface="Arial" panose="020B0604020202020204" pitchFamily="34" charset="0"/>
              </a:rPr>
              <a:t>Define as diretrizes ou seja as “regras do jogo” para gerenciar o cronograma ao </a:t>
            </a:r>
            <a:br>
              <a:rPr lang="pt-BR" sz="3600" b="1" dirty="0">
                <a:solidFill>
                  <a:srgbClr val="000066"/>
                </a:solidFill>
                <a:cs typeface="Arial" panose="020B0604020202020204" pitchFamily="34" charset="0"/>
              </a:rPr>
            </a:br>
            <a:r>
              <a:rPr lang="pt-BR" sz="3600" b="1" dirty="0">
                <a:solidFill>
                  <a:srgbClr val="000066"/>
                </a:solidFill>
                <a:cs typeface="Arial" panose="020B0604020202020204" pitchFamily="34" charset="0"/>
              </a:rPr>
              <a:t>longo do projeto.</a:t>
            </a:r>
          </a:p>
        </p:txBody>
      </p:sp>
      <p:graphicFrame>
        <p:nvGraphicFramePr>
          <p:cNvPr id="6" name="Diagrama 5">
            <a:extLst>
              <a:ext uri="{FF2B5EF4-FFF2-40B4-BE49-F238E27FC236}">
                <a16:creationId xmlns:a16="http://schemas.microsoft.com/office/drawing/2014/main" id="{1C0ED64D-EDCD-49D5-9A06-DC58ED33D2E6}"/>
              </a:ext>
            </a:extLst>
          </p:cNvPr>
          <p:cNvGraphicFramePr/>
          <p:nvPr>
            <p:extLst>
              <p:ext uri="{D42A27DB-BD31-4B8C-83A1-F6EECF244321}">
                <p14:modId xmlns:p14="http://schemas.microsoft.com/office/powerpoint/2010/main" val="3894503719"/>
              </p:ext>
            </p:extLst>
          </p:nvPr>
        </p:nvGraphicFramePr>
        <p:xfrm>
          <a:off x="-2768840" y="8383860"/>
          <a:ext cx="19226136" cy="13630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2436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5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idx="4294967295"/>
          </p:nvPr>
        </p:nvSpPr>
        <p:spPr>
          <a:xfrm>
            <a:off x="0" y="1522413"/>
            <a:ext cx="13628688" cy="7264400"/>
          </a:xfrm>
          <a:prstGeom prst="rect">
            <a:avLst/>
          </a:prstGeom>
        </p:spPr>
        <p:txBody>
          <a:bodyPr vert="horz" wrap="square" lIns="135732" tIns="69057" rIns="135732" bIns="69057" numCol="1" anchor="t" anchorCtr="0" compatLnSpc="1">
            <a:prstTxWarp prst="textNoShape">
              <a:avLst/>
            </a:prstTxWarp>
          </a:bodyPr>
          <a:lstStyle/>
          <a:p>
            <a:pPr marL="914400" indent="-914400" eaLnBrk="1" hangingPunct="1">
              <a:buNone/>
              <a:defRPr/>
            </a:pPr>
            <a:r>
              <a:rPr lang="pt-BR" sz="3600" b="1" dirty="0"/>
              <a:t>Estimativa </a:t>
            </a:r>
            <a:r>
              <a:rPr lang="pt-BR" sz="3600" b="1" i="1" dirty="0"/>
              <a:t> </a:t>
            </a:r>
            <a:r>
              <a:rPr lang="pt-BR" sz="3600" b="1" dirty="0"/>
              <a:t>detalhada ou definitiva</a:t>
            </a:r>
          </a:p>
          <a:p>
            <a:pPr eaLnBrk="1" hangingPunct="1">
              <a:buFont typeface="Arial" charset="0"/>
              <a:buChar char="•"/>
              <a:defRPr/>
            </a:pPr>
            <a:r>
              <a:rPr lang="pt-BR" sz="3600" dirty="0"/>
              <a:t>É </a:t>
            </a:r>
            <a:r>
              <a:rPr lang="pt-BR" sz="3600" dirty="0" err="1"/>
              <a:t>bottom-up</a:t>
            </a:r>
            <a:r>
              <a:rPr lang="pt-BR" sz="3600" dirty="0"/>
              <a:t>;</a:t>
            </a:r>
          </a:p>
          <a:p>
            <a:pPr eaLnBrk="1" hangingPunct="1">
              <a:buFont typeface="Arial" charset="0"/>
              <a:buChar char="•"/>
              <a:defRPr/>
            </a:pPr>
            <a:r>
              <a:rPr lang="pt-BR" sz="3600" dirty="0"/>
              <a:t>Inicia pelo nível mais baixo da EAP (pacotes de trabalho) ou atividades;</a:t>
            </a:r>
          </a:p>
          <a:p>
            <a:pPr eaLnBrk="1" hangingPunct="1">
              <a:buFont typeface="Arial" charset="0"/>
              <a:buChar char="•"/>
              <a:defRPr/>
            </a:pPr>
            <a:r>
              <a:rPr lang="pt-BR" sz="3600" dirty="0"/>
              <a:t>Agrega custos  até obter estimativas do projeto inteiro;</a:t>
            </a:r>
          </a:p>
          <a:p>
            <a:pPr eaLnBrk="1" hangingPunct="1">
              <a:buFont typeface="Arial" charset="0"/>
              <a:buChar char="•"/>
              <a:defRPr/>
            </a:pPr>
            <a:r>
              <a:rPr lang="pt-BR" sz="3600" dirty="0"/>
              <a:t>Baseada no conhecimento detalhado do projeto;</a:t>
            </a:r>
          </a:p>
          <a:p>
            <a:pPr>
              <a:buFont typeface="Arial" charset="0"/>
              <a:buChar char="•"/>
              <a:defRPr/>
            </a:pPr>
            <a:r>
              <a:rPr lang="pt-BR" sz="3600" dirty="0"/>
              <a:t>Custos obtidos por meio de informações históricas e propostas formais de fornecedores;</a:t>
            </a:r>
          </a:p>
          <a:p>
            <a:pPr>
              <a:buFont typeface="Arial" charset="0"/>
              <a:buChar char="•"/>
              <a:defRPr/>
            </a:pPr>
            <a:r>
              <a:rPr lang="pt-BR" sz="3600" dirty="0"/>
              <a:t>Custos tem rastreabilidade, consistência e precisão aos valores estabelecidos.</a:t>
            </a:r>
          </a:p>
        </p:txBody>
      </p:sp>
      <p:sp>
        <p:nvSpPr>
          <p:cNvPr id="121859" name="Rectangle 5"/>
          <p:cNvSpPr>
            <a:spLocks noChangeArrowheads="1"/>
          </p:cNvSpPr>
          <p:nvPr/>
        </p:nvSpPr>
        <p:spPr bwMode="auto">
          <a:xfrm>
            <a:off x="2" y="283370"/>
            <a:ext cx="8802216" cy="65722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o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spcBef>
                <a:spcPts val="0"/>
              </a:spcBef>
              <a:buSzPct val="100000"/>
            </a:pPr>
            <a:r>
              <a:rPr lang="pt-BR" altLang="pt-BR" sz="4400" b="1" dirty="0">
                <a:solidFill>
                  <a:srgbClr val="69ADE7"/>
                </a:solidFill>
                <a:latin typeface="+mj-lt"/>
              </a:rPr>
              <a:t>Métodos de Estimativas de Custos</a:t>
            </a:r>
          </a:p>
        </p:txBody>
      </p:sp>
    </p:spTree>
    <p:extLst>
      <p:ext uri="{BB962C8B-B14F-4D97-AF65-F5344CB8AC3E}">
        <p14:creationId xmlns:p14="http://schemas.microsoft.com/office/powerpoint/2010/main" val="1343383484"/>
      </p:ext>
    </p:extLst>
  </p:cSld>
  <p:clrMapOvr>
    <a:masterClrMapping/>
  </p:clrMapOvr>
  <p:transition>
    <p:zoom/>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idx="4294967295"/>
          </p:nvPr>
        </p:nvSpPr>
        <p:spPr>
          <a:xfrm>
            <a:off x="0" y="1522413"/>
            <a:ext cx="13122275" cy="7264400"/>
          </a:xfrm>
          <a:prstGeom prst="rect">
            <a:avLst/>
          </a:prstGeom>
        </p:spPr>
        <p:txBody>
          <a:bodyPr vert="horz" wrap="square" lIns="135732" tIns="69057" rIns="135732" bIns="69057" numCol="1" anchor="t" anchorCtr="0" compatLnSpc="1">
            <a:prstTxWarp prst="textNoShape">
              <a:avLst/>
            </a:prstTxWarp>
          </a:bodyPr>
          <a:lstStyle/>
          <a:p>
            <a:pPr marL="914400" indent="-914400" eaLnBrk="1" hangingPunct="1">
              <a:buNone/>
              <a:defRPr/>
            </a:pPr>
            <a:r>
              <a:rPr lang="pt-BR" sz="3600" b="1" dirty="0"/>
              <a:t>Estimativa </a:t>
            </a:r>
            <a:r>
              <a:rPr lang="pt-BR" sz="3600" b="1" i="1" dirty="0"/>
              <a:t> </a:t>
            </a:r>
            <a:r>
              <a:rPr lang="pt-BR" sz="3600" b="1" dirty="0"/>
              <a:t>três pontos</a:t>
            </a:r>
          </a:p>
          <a:p>
            <a:pPr eaLnBrk="1" hangingPunct="1">
              <a:buFont typeface="Arial" charset="0"/>
              <a:buChar char="•"/>
              <a:defRPr/>
            </a:pPr>
            <a:r>
              <a:rPr lang="pt-BR" sz="3600" dirty="0">
                <a:latin typeface="+mj-lt"/>
              </a:rPr>
              <a:t>Baseada na técnica de PERT - </a:t>
            </a:r>
            <a:r>
              <a:rPr lang="pt-BR" sz="3600" dirty="0" err="1">
                <a:latin typeface="+mj-lt"/>
              </a:rPr>
              <a:t>Program</a:t>
            </a:r>
            <a:r>
              <a:rPr lang="pt-BR" sz="3600" dirty="0">
                <a:latin typeface="+mj-lt"/>
              </a:rPr>
              <a:t> </a:t>
            </a:r>
            <a:r>
              <a:rPr lang="pt-BR" sz="3600" dirty="0" err="1">
                <a:latin typeface="+mj-lt"/>
              </a:rPr>
              <a:t>Evaluation</a:t>
            </a:r>
            <a:r>
              <a:rPr lang="pt-BR" sz="3600" dirty="0">
                <a:latin typeface="+mj-lt"/>
              </a:rPr>
              <a:t> </a:t>
            </a:r>
            <a:r>
              <a:rPr lang="pt-BR" sz="3600" dirty="0" err="1">
                <a:latin typeface="+mj-lt"/>
              </a:rPr>
              <a:t>and</a:t>
            </a:r>
            <a:r>
              <a:rPr lang="pt-BR" sz="3600" dirty="0">
                <a:latin typeface="+mj-lt"/>
              </a:rPr>
              <a:t> </a:t>
            </a:r>
            <a:r>
              <a:rPr lang="pt-BR" sz="3600" dirty="0" err="1">
                <a:latin typeface="+mj-lt"/>
              </a:rPr>
              <a:t>Review</a:t>
            </a:r>
            <a:r>
              <a:rPr lang="pt-BR" sz="3600" dirty="0">
                <a:latin typeface="+mj-lt"/>
              </a:rPr>
              <a:t> </a:t>
            </a:r>
            <a:r>
              <a:rPr lang="pt-BR" sz="3600" dirty="0" err="1">
                <a:latin typeface="+mj-lt"/>
              </a:rPr>
              <a:t>Technique</a:t>
            </a:r>
            <a:r>
              <a:rPr lang="pt-BR" sz="3600" dirty="0">
                <a:latin typeface="+mj-lt"/>
              </a:rPr>
              <a:t>; </a:t>
            </a:r>
          </a:p>
          <a:p>
            <a:pPr eaLnBrk="1" hangingPunct="1">
              <a:lnSpc>
                <a:spcPct val="80000"/>
              </a:lnSpc>
              <a:buFont typeface="Arial" charset="0"/>
              <a:buChar char="•"/>
              <a:defRPr/>
            </a:pPr>
            <a:r>
              <a:rPr lang="pt-BR" sz="3600" dirty="0">
                <a:latin typeface="+mj-lt"/>
              </a:rPr>
              <a:t>Consideram-se os riscos já conhecidos e 3 tipos de estimativas:</a:t>
            </a:r>
          </a:p>
          <a:p>
            <a:pPr marL="1485900" lvl="1" indent="-800100" eaLnBrk="1" hangingPunct="1">
              <a:lnSpc>
                <a:spcPct val="80000"/>
              </a:lnSpc>
              <a:buFont typeface="Wingdings" pitchFamily="2" charset="2"/>
              <a:buChar char="§"/>
              <a:defRPr/>
            </a:pPr>
            <a:r>
              <a:rPr lang="pt-BR" sz="3600" dirty="0">
                <a:latin typeface="+mj-lt"/>
              </a:rPr>
              <a:t>Pessimista (P) </a:t>
            </a:r>
            <a:r>
              <a:rPr lang="pt-BR" sz="3600" dirty="0">
                <a:latin typeface="+mj-lt"/>
                <a:sym typeface="Wingdings" pitchFamily="2" charset="2"/>
              </a:rPr>
              <a:t> considera o pior cenário</a:t>
            </a:r>
            <a:r>
              <a:rPr lang="pt-BR" sz="3600" dirty="0">
                <a:solidFill>
                  <a:srgbClr val="000000"/>
                </a:solidFill>
                <a:latin typeface="+mj-lt"/>
              </a:rPr>
              <a:t>;</a:t>
            </a:r>
            <a:endParaRPr lang="pt-BR" sz="3600" dirty="0">
              <a:latin typeface="+mj-lt"/>
              <a:sym typeface="Wingdings" pitchFamily="2" charset="2"/>
            </a:endParaRPr>
          </a:p>
          <a:p>
            <a:pPr marL="1485900" lvl="1" indent="-800100" eaLnBrk="1" hangingPunct="1">
              <a:lnSpc>
                <a:spcPct val="80000"/>
              </a:lnSpc>
              <a:buFont typeface="Wingdings" pitchFamily="2" charset="2"/>
              <a:buChar char="§"/>
              <a:defRPr/>
            </a:pPr>
            <a:r>
              <a:rPr lang="pt-BR" sz="3600" dirty="0">
                <a:latin typeface="+mj-lt"/>
                <a:sym typeface="Wingdings" pitchFamily="2" charset="2"/>
              </a:rPr>
              <a:t>Otimista (O)  considera o melhor cenário possível</a:t>
            </a:r>
            <a:r>
              <a:rPr lang="pt-BR" sz="3600" dirty="0">
                <a:solidFill>
                  <a:srgbClr val="000000"/>
                </a:solidFill>
                <a:latin typeface="+mj-lt"/>
              </a:rPr>
              <a:t>;</a:t>
            </a:r>
          </a:p>
          <a:p>
            <a:pPr marL="1485900" lvl="1" indent="-800100" eaLnBrk="1" hangingPunct="1">
              <a:lnSpc>
                <a:spcPct val="80000"/>
              </a:lnSpc>
              <a:buFont typeface="Wingdings" pitchFamily="2" charset="2"/>
              <a:buChar char="§"/>
              <a:defRPr/>
            </a:pPr>
            <a:r>
              <a:rPr lang="pt-BR" sz="3600" dirty="0">
                <a:latin typeface="+mj-lt"/>
                <a:sym typeface="Wingdings" pitchFamily="2" charset="2"/>
              </a:rPr>
              <a:t>Mais provável (M)  </a:t>
            </a:r>
            <a:r>
              <a:rPr lang="pt-BR" sz="3600" dirty="0">
                <a:solidFill>
                  <a:srgbClr val="000000"/>
                </a:solidFill>
                <a:latin typeface="+mj-lt"/>
              </a:rPr>
              <a:t>considera a disponibilidade de recursos, os riscos conhecidos, etc. </a:t>
            </a:r>
          </a:p>
          <a:p>
            <a:pPr eaLnBrk="1" hangingPunct="1">
              <a:lnSpc>
                <a:spcPct val="80000"/>
              </a:lnSpc>
              <a:buFont typeface="Arial" charset="0"/>
              <a:buChar char="•"/>
              <a:defRPr/>
            </a:pPr>
            <a:r>
              <a:rPr lang="en-US" sz="3600" dirty="0" err="1">
                <a:latin typeface="+mj-lt"/>
              </a:rPr>
              <a:t>Pode</a:t>
            </a:r>
            <a:r>
              <a:rPr lang="en-US" sz="3600" dirty="0">
                <a:latin typeface="+mj-lt"/>
              </a:rPr>
              <a:t> </a:t>
            </a:r>
            <a:r>
              <a:rPr lang="en-US" sz="3600" dirty="0" err="1">
                <a:latin typeface="+mj-lt"/>
              </a:rPr>
              <a:t>ser</a:t>
            </a:r>
            <a:r>
              <a:rPr lang="en-US" sz="3600" dirty="0">
                <a:latin typeface="+mj-lt"/>
              </a:rPr>
              <a:t> </a:t>
            </a:r>
            <a:r>
              <a:rPr lang="en-US" sz="3600" dirty="0" err="1">
                <a:latin typeface="+mj-lt"/>
              </a:rPr>
              <a:t>calculada</a:t>
            </a:r>
            <a:r>
              <a:rPr lang="en-US" sz="3600" dirty="0">
                <a:latin typeface="+mj-lt"/>
              </a:rPr>
              <a:t> de </a:t>
            </a:r>
            <a:r>
              <a:rPr lang="en-US" sz="3600" dirty="0" err="1">
                <a:latin typeface="+mj-lt"/>
              </a:rPr>
              <a:t>duas</a:t>
            </a:r>
            <a:r>
              <a:rPr lang="en-US" sz="3600" dirty="0">
                <a:latin typeface="+mj-lt"/>
              </a:rPr>
              <a:t> </a:t>
            </a:r>
            <a:r>
              <a:rPr lang="en-US" sz="3600" dirty="0" err="1">
                <a:latin typeface="+mj-lt"/>
              </a:rPr>
              <a:t>formas</a:t>
            </a:r>
            <a:r>
              <a:rPr lang="en-US" sz="3600" dirty="0">
                <a:latin typeface="+mj-lt"/>
              </a:rPr>
              <a:t>:</a:t>
            </a:r>
          </a:p>
          <a:p>
            <a:pPr lvl="2" indent="-514350">
              <a:buFont typeface="Arial" panose="020B0604020202020204" pitchFamily="34" charset="0"/>
              <a:buChar char="•"/>
            </a:pPr>
            <a:r>
              <a:rPr lang="pt-BR" sz="3000" dirty="0">
                <a:latin typeface="Arial" panose="020B0604020202020204" pitchFamily="34" charset="0"/>
              </a:rPr>
              <a:t>Distribuição triangular</a:t>
            </a:r>
          </a:p>
          <a:p>
            <a:pPr lvl="2" indent="-514350">
              <a:buFont typeface="Arial" panose="020B0604020202020204" pitchFamily="34" charset="0"/>
              <a:buChar char="•"/>
            </a:pPr>
            <a:endParaRPr lang="pt-BR" sz="3000" dirty="0">
              <a:latin typeface="Arial" panose="020B0604020202020204" pitchFamily="34" charset="0"/>
            </a:endParaRPr>
          </a:p>
          <a:p>
            <a:pPr lvl="2" indent="-514350">
              <a:buFont typeface="Arial" panose="020B0604020202020204" pitchFamily="34" charset="0"/>
              <a:buChar char="•"/>
            </a:pPr>
            <a:endParaRPr lang="pt-BR" sz="3000" dirty="0">
              <a:latin typeface="Arial" panose="020B0604020202020204" pitchFamily="34" charset="0"/>
            </a:endParaRPr>
          </a:p>
          <a:p>
            <a:pPr lvl="2" indent="-514350">
              <a:buFont typeface="Arial" panose="020B0604020202020204" pitchFamily="34" charset="0"/>
              <a:buChar char="•"/>
            </a:pPr>
            <a:r>
              <a:rPr lang="pt-BR" sz="3000" dirty="0">
                <a:latin typeface="Arial" panose="020B0604020202020204" pitchFamily="34" charset="0"/>
              </a:rPr>
              <a:t>Distribuição Beta (PERT - </a:t>
            </a:r>
            <a:r>
              <a:rPr lang="pt-BR" sz="3000" dirty="0" err="1">
                <a:latin typeface="Arial" panose="020B0604020202020204" pitchFamily="34" charset="0"/>
                <a:cs typeface="Arial" panose="020B0604020202020204" pitchFamily="34" charset="0"/>
              </a:rPr>
              <a:t>Program</a:t>
            </a:r>
            <a:r>
              <a:rPr lang="pt-BR" sz="3000" dirty="0">
                <a:latin typeface="Arial" panose="020B0604020202020204" pitchFamily="34" charset="0"/>
                <a:cs typeface="Arial" panose="020B0604020202020204" pitchFamily="34" charset="0"/>
              </a:rPr>
              <a:t> </a:t>
            </a:r>
            <a:r>
              <a:rPr lang="pt-BR" sz="3000" dirty="0" err="1">
                <a:latin typeface="Arial" panose="020B0604020202020204" pitchFamily="34" charset="0"/>
                <a:cs typeface="Arial" panose="020B0604020202020204" pitchFamily="34" charset="0"/>
              </a:rPr>
              <a:t>Evaluation</a:t>
            </a:r>
            <a:r>
              <a:rPr lang="pt-BR" sz="3000" dirty="0">
                <a:latin typeface="Arial" panose="020B0604020202020204" pitchFamily="34" charset="0"/>
                <a:cs typeface="Arial" panose="020B0604020202020204" pitchFamily="34" charset="0"/>
              </a:rPr>
              <a:t> </a:t>
            </a:r>
            <a:r>
              <a:rPr lang="pt-BR" sz="3000" dirty="0" err="1">
                <a:latin typeface="Arial" panose="020B0604020202020204" pitchFamily="34" charset="0"/>
                <a:cs typeface="Arial" panose="020B0604020202020204" pitchFamily="34" charset="0"/>
              </a:rPr>
              <a:t>and</a:t>
            </a:r>
            <a:r>
              <a:rPr lang="pt-BR" sz="3000" dirty="0">
                <a:latin typeface="Arial" panose="020B0604020202020204" pitchFamily="34" charset="0"/>
                <a:cs typeface="Arial" panose="020B0604020202020204" pitchFamily="34" charset="0"/>
              </a:rPr>
              <a:t> Review </a:t>
            </a:r>
            <a:r>
              <a:rPr lang="pt-BR" sz="3000" dirty="0" err="1">
                <a:latin typeface="Arial" panose="020B0604020202020204" pitchFamily="34" charset="0"/>
                <a:cs typeface="Arial" panose="020B0604020202020204" pitchFamily="34" charset="0"/>
              </a:rPr>
              <a:t>Technique</a:t>
            </a:r>
            <a:r>
              <a:rPr lang="pt-BR" sz="3000" dirty="0">
                <a:latin typeface="Arial" panose="020B0604020202020204" pitchFamily="34" charset="0"/>
              </a:rPr>
              <a:t>)</a:t>
            </a:r>
          </a:p>
        </p:txBody>
      </p:sp>
      <p:sp>
        <p:nvSpPr>
          <p:cNvPr id="4" name="Rectangle 5"/>
          <p:cNvSpPr>
            <a:spLocks noChangeArrowheads="1"/>
          </p:cNvSpPr>
          <p:nvPr/>
        </p:nvSpPr>
        <p:spPr bwMode="auto">
          <a:xfrm>
            <a:off x="4589748" y="7195729"/>
            <a:ext cx="3564396" cy="1057982"/>
          </a:xfrm>
          <a:prstGeom prst="rect">
            <a:avLst/>
          </a:prstGeom>
          <a:solidFill>
            <a:srgbClr val="FF9900"/>
          </a:solidFill>
          <a:ln>
            <a:headEnd/>
            <a:tailEnd/>
          </a:ln>
        </p:spPr>
        <p:style>
          <a:lnRef idx="0">
            <a:schemeClr val="accent6"/>
          </a:lnRef>
          <a:fillRef idx="3">
            <a:schemeClr val="accent6"/>
          </a:fillRef>
          <a:effectRef idx="3">
            <a:schemeClr val="accent6"/>
          </a:effectRef>
          <a:fontRef idx="minor">
            <a:schemeClr val="lt1"/>
          </a:fontRef>
        </p:style>
        <p:txBody>
          <a:bodyPr wrap="square" lIns="135732" tIns="66675" rIns="135732" bIns="66675">
            <a:spAutoFit/>
          </a:bodyPr>
          <a:lstStyle/>
          <a:p>
            <a:pPr algn="ctr" defTabSz="1371600" eaLnBrk="0" hangingPunct="0"/>
            <a:r>
              <a:rPr lang="pt-BR" sz="3000" b="1" dirty="0">
                <a:solidFill>
                  <a:sysClr val="windowText" lastClr="000000"/>
                </a:solidFill>
                <a:latin typeface="Arial" panose="020B0604020202020204" pitchFamily="34" charset="0"/>
                <a:cs typeface="Arial" panose="020B0604020202020204" pitchFamily="34" charset="0"/>
              </a:rPr>
              <a:t>E = </a:t>
            </a:r>
            <a:r>
              <a:rPr lang="pt-BR" sz="3000" b="1" u="sng" dirty="0">
                <a:solidFill>
                  <a:sysClr val="windowText" lastClr="000000"/>
                </a:solidFill>
                <a:latin typeface="Arial" panose="020B0604020202020204" pitchFamily="34" charset="0"/>
                <a:cs typeface="Arial" panose="020B0604020202020204" pitchFamily="34" charset="0"/>
              </a:rPr>
              <a:t>O + MP + P</a:t>
            </a:r>
          </a:p>
          <a:p>
            <a:pPr algn="ctr" defTabSz="1371600" eaLnBrk="0" hangingPunct="0"/>
            <a:r>
              <a:rPr lang="pt-BR" sz="3000" b="1" dirty="0">
                <a:solidFill>
                  <a:sysClr val="windowText" lastClr="000000"/>
                </a:solidFill>
                <a:latin typeface="Arial" panose="020B0604020202020204" pitchFamily="34" charset="0"/>
                <a:cs typeface="Arial" panose="020B0604020202020204" pitchFamily="34" charset="0"/>
              </a:rPr>
              <a:t>     3</a:t>
            </a:r>
          </a:p>
        </p:txBody>
      </p:sp>
      <p:sp>
        <p:nvSpPr>
          <p:cNvPr id="5" name="Rectangle 5"/>
          <p:cNvSpPr>
            <a:spLocks noChangeArrowheads="1"/>
          </p:cNvSpPr>
          <p:nvPr/>
        </p:nvSpPr>
        <p:spPr bwMode="auto">
          <a:xfrm>
            <a:off x="4589748" y="8838847"/>
            <a:ext cx="4034901" cy="1057982"/>
          </a:xfrm>
          <a:prstGeom prst="rect">
            <a:avLst/>
          </a:prstGeom>
          <a:solidFill>
            <a:srgbClr val="FF9900"/>
          </a:solidFill>
          <a:ln>
            <a:headEnd/>
            <a:tailEnd/>
          </a:ln>
        </p:spPr>
        <p:style>
          <a:lnRef idx="0">
            <a:schemeClr val="accent6"/>
          </a:lnRef>
          <a:fillRef idx="3">
            <a:schemeClr val="accent6"/>
          </a:fillRef>
          <a:effectRef idx="3">
            <a:schemeClr val="accent6"/>
          </a:effectRef>
          <a:fontRef idx="minor">
            <a:schemeClr val="lt1"/>
          </a:fontRef>
        </p:style>
        <p:txBody>
          <a:bodyPr wrap="square" lIns="135732" tIns="66675" rIns="135732" bIns="66675">
            <a:spAutoFit/>
          </a:bodyPr>
          <a:lstStyle/>
          <a:p>
            <a:pPr algn="ctr" defTabSz="1371600" eaLnBrk="0" hangingPunct="0"/>
            <a:r>
              <a:rPr lang="pt-BR" sz="3000" b="1" dirty="0">
                <a:solidFill>
                  <a:sysClr val="windowText" lastClr="000000"/>
                </a:solidFill>
                <a:latin typeface="Arial" panose="020B0604020202020204" pitchFamily="34" charset="0"/>
                <a:cs typeface="Arial" panose="020B0604020202020204" pitchFamily="34" charset="0"/>
              </a:rPr>
              <a:t>E = </a:t>
            </a:r>
            <a:r>
              <a:rPr lang="pt-BR" sz="3000" b="1" u="sng" dirty="0">
                <a:solidFill>
                  <a:sysClr val="windowText" lastClr="000000"/>
                </a:solidFill>
                <a:latin typeface="Arial" panose="020B0604020202020204" pitchFamily="34" charset="0"/>
                <a:cs typeface="Arial" panose="020B0604020202020204" pitchFamily="34" charset="0"/>
              </a:rPr>
              <a:t>O + 4MP + P</a:t>
            </a:r>
          </a:p>
          <a:p>
            <a:pPr algn="ctr" defTabSz="1371600" eaLnBrk="0" hangingPunct="0"/>
            <a:r>
              <a:rPr lang="pt-BR" sz="3000" b="1" dirty="0">
                <a:solidFill>
                  <a:sysClr val="windowText" lastClr="000000"/>
                </a:solidFill>
                <a:latin typeface="Arial" panose="020B0604020202020204" pitchFamily="34" charset="0"/>
                <a:cs typeface="Arial" panose="020B0604020202020204" pitchFamily="34" charset="0"/>
              </a:rPr>
              <a:t>     6</a:t>
            </a:r>
          </a:p>
        </p:txBody>
      </p:sp>
      <p:sp>
        <p:nvSpPr>
          <p:cNvPr id="6" name="Rectangle 5">
            <a:extLst>
              <a:ext uri="{FF2B5EF4-FFF2-40B4-BE49-F238E27FC236}">
                <a16:creationId xmlns:a16="http://schemas.microsoft.com/office/drawing/2014/main" id="{8753DAC0-ED97-4500-9F5C-727C586ACDE0}"/>
              </a:ext>
            </a:extLst>
          </p:cNvPr>
          <p:cNvSpPr>
            <a:spLocks noChangeArrowheads="1"/>
          </p:cNvSpPr>
          <p:nvPr/>
        </p:nvSpPr>
        <p:spPr bwMode="auto">
          <a:xfrm>
            <a:off x="2" y="283370"/>
            <a:ext cx="8802216" cy="65722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o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spcBef>
                <a:spcPts val="0"/>
              </a:spcBef>
              <a:buSzPct val="100000"/>
            </a:pPr>
            <a:r>
              <a:rPr lang="pt-BR" altLang="pt-BR" sz="4400" b="1" dirty="0">
                <a:solidFill>
                  <a:srgbClr val="69ADE7"/>
                </a:solidFill>
                <a:latin typeface="+mj-lt"/>
              </a:rPr>
              <a:t>Métodos de Estimativas de Custos</a:t>
            </a:r>
          </a:p>
        </p:txBody>
      </p:sp>
    </p:spTree>
    <p:extLst>
      <p:ext uri="{BB962C8B-B14F-4D97-AF65-F5344CB8AC3E}">
        <p14:creationId xmlns:p14="http://schemas.microsoft.com/office/powerpoint/2010/main" val="1049552295"/>
      </p:ext>
    </p:extLst>
  </p:cSld>
  <p:clrMapOvr>
    <a:masterClrMapping/>
  </p:clrMapOvr>
  <p:transition>
    <p:zoom/>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5"/>
          <p:cNvSpPr>
            <a:spLocks noChangeArrowheads="1"/>
          </p:cNvSpPr>
          <p:nvPr/>
        </p:nvSpPr>
        <p:spPr bwMode="auto">
          <a:xfrm>
            <a:off x="269082" y="273845"/>
            <a:ext cx="8605142"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35732" tIns="69057" rIns="135732" bIns="69057"/>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defTabSz="1371600"/>
            <a:r>
              <a:rPr lang="pt-BR" altLang="pt-BR" sz="4400" b="1" dirty="0">
                <a:solidFill>
                  <a:srgbClr val="00A4DE"/>
                </a:solidFill>
                <a:latin typeface="+mj-lt"/>
                <a:ea typeface="Verdana" panose="020B0604030504040204" pitchFamily="34" charset="0"/>
                <a:cs typeface="Verdana" panose="020B0604030504040204" pitchFamily="34" charset="0"/>
              </a:rPr>
              <a:t>TRABALHO EM GRUPO – PARTE 2/3</a:t>
            </a:r>
          </a:p>
        </p:txBody>
      </p:sp>
      <p:sp>
        <p:nvSpPr>
          <p:cNvPr id="140291" name="Retângulo 5"/>
          <p:cNvSpPr>
            <a:spLocks noChangeArrowheads="1"/>
          </p:cNvSpPr>
          <p:nvPr/>
        </p:nvSpPr>
        <p:spPr bwMode="auto">
          <a:xfrm>
            <a:off x="431008" y="2874170"/>
            <a:ext cx="12403656" cy="3093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marL="685800" indent="-685800" algn="just" defTabSz="1371600">
              <a:spcBef>
                <a:spcPts val="1800"/>
              </a:spcBef>
              <a:buFont typeface="Calibri" panose="020F0502020204030204" pitchFamily="34" charset="0"/>
              <a:buAutoNum type="arabicPeriod"/>
            </a:pPr>
            <a:r>
              <a:rPr lang="pt-BR" altLang="pt-BR" sz="3600" dirty="0">
                <a:solidFill>
                  <a:srgbClr val="000000"/>
                </a:solidFill>
                <a:latin typeface="+mn-lt"/>
              </a:rPr>
              <a:t>Definam o método de estimativa de custos (Considere o nível de confiabilidade e a complexidade do projeto);</a:t>
            </a:r>
          </a:p>
          <a:p>
            <a:pPr marL="685800" indent="-685800" algn="just" defTabSz="1371600">
              <a:spcBef>
                <a:spcPts val="1800"/>
              </a:spcBef>
              <a:buFont typeface="Calibri" panose="020F0502020204030204" pitchFamily="34" charset="0"/>
              <a:buAutoNum type="arabicPeriod"/>
            </a:pPr>
            <a:r>
              <a:rPr lang="pt-BR" altLang="pt-BR" sz="3600" dirty="0">
                <a:solidFill>
                  <a:srgbClr val="000000"/>
                </a:solidFill>
                <a:latin typeface="+mn-lt"/>
              </a:rPr>
              <a:t>Desenvolvam a Estimativa de Custos do Projeto.</a:t>
            </a:r>
          </a:p>
          <a:p>
            <a:pPr marL="685800" indent="-685800" algn="just" defTabSz="1371600">
              <a:buFont typeface="Calibri" panose="020F0502020204030204" pitchFamily="34" charset="0"/>
              <a:buAutoNum type="arabicPeriod"/>
            </a:pPr>
            <a:endParaRPr lang="pt-BR" altLang="pt-BR" sz="3600" dirty="0">
              <a:solidFill>
                <a:srgbClr val="000000"/>
              </a:solidFill>
              <a:latin typeface="+mn-lt"/>
            </a:endParaRPr>
          </a:p>
          <a:p>
            <a:pPr marL="685800" indent="-685800" algn="just" defTabSz="1371600">
              <a:buFont typeface="Calibri" panose="020F0502020204030204" pitchFamily="34" charset="0"/>
              <a:buAutoNum type="arabicPeriod"/>
            </a:pPr>
            <a:endParaRPr lang="pt-BR" altLang="pt-BR" sz="3600" dirty="0">
              <a:solidFill>
                <a:srgbClr val="000000"/>
              </a:solidFill>
              <a:latin typeface="+mn-lt"/>
            </a:endParaRPr>
          </a:p>
        </p:txBody>
      </p:sp>
    </p:spTree>
    <p:extLst>
      <p:ext uri="{BB962C8B-B14F-4D97-AF65-F5344CB8AC3E}">
        <p14:creationId xmlns:p14="http://schemas.microsoft.com/office/powerpoint/2010/main" val="54227503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5"/>
          <p:cNvSpPr>
            <a:spLocks noChangeArrowheads="1"/>
          </p:cNvSpPr>
          <p:nvPr/>
        </p:nvSpPr>
        <p:spPr bwMode="auto">
          <a:xfrm>
            <a:off x="0" y="283370"/>
            <a:ext cx="9594304" cy="754856"/>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o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spcBef>
                <a:spcPts val="0"/>
              </a:spcBef>
              <a:buSzPct val="100000"/>
            </a:pPr>
            <a:r>
              <a:rPr lang="pt-BR" altLang="pt-BR" sz="4400" b="1" dirty="0">
                <a:solidFill>
                  <a:srgbClr val="69ADE7"/>
                </a:solidFill>
                <a:latin typeface="+mj-lt"/>
              </a:rPr>
              <a:t>Processos de Gerenciamento de Custos</a:t>
            </a:r>
          </a:p>
        </p:txBody>
      </p:sp>
      <p:sp>
        <p:nvSpPr>
          <p:cNvPr id="2" name="Pentágono 1"/>
          <p:cNvSpPr/>
          <p:nvPr/>
        </p:nvSpPr>
        <p:spPr>
          <a:xfrm>
            <a:off x="89248" y="3415308"/>
            <a:ext cx="3528540" cy="2106813"/>
          </a:xfrm>
          <a:prstGeom prst="homePlate">
            <a:avLst>
              <a:gd name="adj" fmla="val 28930"/>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371600"/>
            <a:r>
              <a:rPr lang="pt-BR" sz="3600" dirty="0">
                <a:solidFill>
                  <a:srgbClr val="FFFFFF"/>
                </a:solidFill>
                <a:ea typeface="Verdana" panose="020B0604030504040204" pitchFamily="34" charset="0"/>
                <a:cs typeface="Verdana" panose="020B0604030504040204" pitchFamily="34" charset="0"/>
              </a:rPr>
              <a:t>Planejar o Gerenciamento de Custos</a:t>
            </a:r>
          </a:p>
        </p:txBody>
      </p:sp>
      <p:sp>
        <p:nvSpPr>
          <p:cNvPr id="3" name="Divisa 2"/>
          <p:cNvSpPr/>
          <p:nvPr/>
        </p:nvSpPr>
        <p:spPr>
          <a:xfrm>
            <a:off x="3257600" y="3415308"/>
            <a:ext cx="3528540" cy="2106813"/>
          </a:xfrm>
          <a:prstGeom prst="chevron">
            <a:avLst>
              <a:gd name="adj" fmla="val 28213"/>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371600"/>
            <a:r>
              <a:rPr lang="pt-BR" sz="3600" dirty="0">
                <a:solidFill>
                  <a:srgbClr val="FFFFFF"/>
                </a:solidFill>
                <a:ea typeface="Verdana" panose="020B0604030504040204" pitchFamily="34" charset="0"/>
                <a:cs typeface="Verdana" panose="020B0604030504040204" pitchFamily="34" charset="0"/>
              </a:rPr>
              <a:t>Estimar os custos</a:t>
            </a:r>
          </a:p>
        </p:txBody>
      </p:sp>
      <p:sp>
        <p:nvSpPr>
          <p:cNvPr id="7" name="Divisa 6"/>
          <p:cNvSpPr/>
          <p:nvPr/>
        </p:nvSpPr>
        <p:spPr>
          <a:xfrm>
            <a:off x="6425952" y="3415308"/>
            <a:ext cx="3528540" cy="2106813"/>
          </a:xfrm>
          <a:prstGeom prst="chevron">
            <a:avLst>
              <a:gd name="adj" fmla="val 28213"/>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371600"/>
            <a:r>
              <a:rPr lang="pt-BR" sz="3600" dirty="0">
                <a:solidFill>
                  <a:srgbClr val="FFFFFF"/>
                </a:solidFill>
                <a:ea typeface="Verdana" panose="020B0604030504040204" pitchFamily="34" charset="0"/>
                <a:cs typeface="Verdana" panose="020B0604030504040204" pitchFamily="34" charset="0"/>
              </a:rPr>
              <a:t>Determinar o orçamento</a:t>
            </a:r>
          </a:p>
        </p:txBody>
      </p:sp>
      <p:sp>
        <p:nvSpPr>
          <p:cNvPr id="8" name="Divisa 7"/>
          <p:cNvSpPr/>
          <p:nvPr/>
        </p:nvSpPr>
        <p:spPr>
          <a:xfrm>
            <a:off x="9594304" y="3415308"/>
            <a:ext cx="3528540" cy="2106813"/>
          </a:xfrm>
          <a:prstGeom prst="chevron">
            <a:avLst>
              <a:gd name="adj" fmla="val 28213"/>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371600">
              <a:defRPr/>
            </a:pPr>
            <a:r>
              <a:rPr lang="pt-BR" sz="3600" dirty="0">
                <a:solidFill>
                  <a:srgbClr val="FFFFFF"/>
                </a:solidFill>
                <a:ea typeface="Verdana" panose="020B0604030504040204" pitchFamily="34" charset="0"/>
                <a:cs typeface="Verdana" panose="020B0604030504040204" pitchFamily="34" charset="0"/>
              </a:rPr>
              <a:t>Controlar os custos</a:t>
            </a:r>
          </a:p>
        </p:txBody>
      </p:sp>
      <p:sp>
        <p:nvSpPr>
          <p:cNvPr id="4" name="Chave direita 3"/>
          <p:cNvSpPr/>
          <p:nvPr/>
        </p:nvSpPr>
        <p:spPr>
          <a:xfrm rot="5400000">
            <a:off x="4287590" y="1723276"/>
            <a:ext cx="841133" cy="9237817"/>
          </a:xfrm>
          <a:prstGeom prst="rightBrace">
            <a:avLst/>
          </a:prstGeom>
          <a:ln>
            <a:solidFill>
              <a:srgbClr val="002060"/>
            </a:solidFill>
          </a:ln>
        </p:spPr>
        <p:style>
          <a:lnRef idx="1">
            <a:schemeClr val="accent1"/>
          </a:lnRef>
          <a:fillRef idx="0">
            <a:schemeClr val="accent1"/>
          </a:fillRef>
          <a:effectRef idx="0">
            <a:schemeClr val="accent1"/>
          </a:effectRef>
          <a:fontRef idx="minor">
            <a:schemeClr val="tx1"/>
          </a:fontRef>
        </p:style>
        <p:txBody>
          <a:bodyPr anchor="ctr"/>
          <a:lstStyle/>
          <a:p>
            <a:pPr algn="ctr" defTabSz="1371600">
              <a:defRPr/>
            </a:pPr>
            <a:endParaRPr lang="pt-BR" sz="3600">
              <a:solidFill>
                <a:srgbClr val="000000"/>
              </a:solidFill>
              <a:ea typeface="Verdana" panose="020B0604030504040204" pitchFamily="34" charset="0"/>
              <a:cs typeface="Verdana" panose="020B0604030504040204" pitchFamily="34" charset="0"/>
            </a:endParaRPr>
          </a:p>
        </p:txBody>
      </p:sp>
      <p:sp>
        <p:nvSpPr>
          <p:cNvPr id="9" name="Chave direita 8"/>
          <p:cNvSpPr/>
          <p:nvPr/>
        </p:nvSpPr>
        <p:spPr>
          <a:xfrm rot="5400000">
            <a:off x="10894459" y="4722885"/>
            <a:ext cx="813478" cy="3210946"/>
          </a:xfrm>
          <a:prstGeom prst="rightBrace">
            <a:avLst/>
          </a:prstGeom>
          <a:ln>
            <a:solidFill>
              <a:srgbClr val="FF0000"/>
            </a:solidFill>
          </a:ln>
        </p:spPr>
        <p:style>
          <a:lnRef idx="1">
            <a:schemeClr val="accent2"/>
          </a:lnRef>
          <a:fillRef idx="0">
            <a:schemeClr val="accent2"/>
          </a:fillRef>
          <a:effectRef idx="0">
            <a:schemeClr val="accent2"/>
          </a:effectRef>
          <a:fontRef idx="minor">
            <a:schemeClr val="tx1"/>
          </a:fontRef>
        </p:style>
        <p:txBody>
          <a:bodyPr anchor="ctr"/>
          <a:lstStyle/>
          <a:p>
            <a:pPr algn="ctr" defTabSz="1371600">
              <a:defRPr/>
            </a:pPr>
            <a:endParaRPr lang="pt-BR" sz="3600">
              <a:solidFill>
                <a:srgbClr val="000000"/>
              </a:solidFill>
              <a:ea typeface="Verdana" panose="020B0604030504040204" pitchFamily="34" charset="0"/>
              <a:cs typeface="Verdana" panose="020B0604030504040204" pitchFamily="34" charset="0"/>
            </a:endParaRPr>
          </a:p>
        </p:txBody>
      </p:sp>
      <p:sp>
        <p:nvSpPr>
          <p:cNvPr id="5" name="CaixaDeTexto 4"/>
          <p:cNvSpPr txBox="1">
            <a:spLocks noChangeArrowheads="1"/>
          </p:cNvSpPr>
          <p:nvPr/>
        </p:nvSpPr>
        <p:spPr bwMode="auto">
          <a:xfrm>
            <a:off x="3067152" y="7074641"/>
            <a:ext cx="3286792"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defTabSz="1371600"/>
            <a:r>
              <a:rPr lang="pt-BR" altLang="pt-BR" sz="3600" b="1" dirty="0">
                <a:solidFill>
                  <a:srgbClr val="002060"/>
                </a:solidFill>
                <a:latin typeface="+mn-lt"/>
                <a:ea typeface="Verdana" panose="020B0604030504040204" pitchFamily="34" charset="0"/>
                <a:cs typeface="Verdana" panose="020B0604030504040204" pitchFamily="34" charset="0"/>
              </a:rPr>
              <a:t>Planejamento</a:t>
            </a:r>
          </a:p>
        </p:txBody>
      </p:sp>
      <p:sp>
        <p:nvSpPr>
          <p:cNvPr id="10" name="CaixaDeTexto 9"/>
          <p:cNvSpPr txBox="1">
            <a:spLocks noChangeArrowheads="1"/>
          </p:cNvSpPr>
          <p:nvPr/>
        </p:nvSpPr>
        <p:spPr bwMode="auto">
          <a:xfrm>
            <a:off x="9438552" y="6735096"/>
            <a:ext cx="3684144"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defTabSz="1371600"/>
            <a:r>
              <a:rPr lang="pt-BR" altLang="pt-BR" sz="3600" b="1">
                <a:solidFill>
                  <a:srgbClr val="FF0000"/>
                </a:solidFill>
                <a:latin typeface="+mn-lt"/>
                <a:ea typeface="Verdana" panose="020B0604030504040204" pitchFamily="34" charset="0"/>
                <a:cs typeface="Verdana" panose="020B0604030504040204" pitchFamily="34" charset="0"/>
              </a:rPr>
              <a:t>Monitoramento e Controle</a:t>
            </a:r>
          </a:p>
        </p:txBody>
      </p:sp>
    </p:spTree>
    <p:extLst>
      <p:ext uri="{BB962C8B-B14F-4D97-AF65-F5344CB8AC3E}">
        <p14:creationId xmlns:p14="http://schemas.microsoft.com/office/powerpoint/2010/main" val="797966062"/>
      </p:ext>
    </p:extLst>
  </p:cSld>
  <p:clrMapOvr>
    <a:masterClrMapping/>
  </p:clrMapOvr>
  <p:transition>
    <p:zo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P spid="5" grpId="0"/>
      <p:bldP spid="10" grpId="0"/>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4"/>
          <p:cNvSpPr>
            <a:spLocks noChangeArrowheads="1"/>
          </p:cNvSpPr>
          <p:nvPr/>
        </p:nvSpPr>
        <p:spPr bwMode="auto">
          <a:xfrm>
            <a:off x="18083" y="410597"/>
            <a:ext cx="6858000"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35732" tIns="69057" rIns="135732" bIns="69057"/>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defTabSz="1371600">
              <a:defRPr/>
            </a:pPr>
            <a:r>
              <a:rPr lang="pt-BR" altLang="pt-BR" sz="4400" b="1" dirty="0">
                <a:solidFill>
                  <a:srgbClr val="00A4DE"/>
                </a:solidFill>
                <a:latin typeface="+mj-lt"/>
                <a:ea typeface="Verdana" panose="020B0604030504040204" pitchFamily="34" charset="0"/>
                <a:cs typeface="Verdana" panose="020B0604030504040204" pitchFamily="34" charset="0"/>
              </a:rPr>
              <a:t>Determinar o orçamento</a:t>
            </a:r>
          </a:p>
        </p:txBody>
      </p:sp>
      <p:sp>
        <p:nvSpPr>
          <p:cNvPr id="45060" name="Rectangle 2"/>
          <p:cNvSpPr>
            <a:spLocks noChangeArrowheads="1"/>
          </p:cNvSpPr>
          <p:nvPr/>
        </p:nvSpPr>
        <p:spPr bwMode="auto">
          <a:xfrm>
            <a:off x="30956" y="1903140"/>
            <a:ext cx="12835495" cy="1837023"/>
          </a:xfrm>
          <a:prstGeom prst="rect">
            <a:avLst/>
          </a:prstGeom>
          <a:noFill/>
          <a:ln>
            <a:noFill/>
          </a:ln>
        </p:spPr>
        <p:txBody>
          <a:bodyPr lIns="135732" tIns="69057" rIns="135732" bIns="69057"/>
          <a:lstStyle/>
          <a:p>
            <a:pPr algn="just" defTabSz="1371600">
              <a:spcBef>
                <a:spcPct val="20000"/>
              </a:spcBef>
              <a:defRPr/>
            </a:pPr>
            <a:r>
              <a:rPr lang="pt-BR" sz="3600" dirty="0">
                <a:solidFill>
                  <a:srgbClr val="000000"/>
                </a:solidFill>
                <a:latin typeface="+mn-lt"/>
                <a:cs typeface="+mn-cs"/>
              </a:rPr>
              <a:t>Inclui agregar os custos estimados de atividades ou pacotes de trabalho para estabelecer uma linha de base autorizada do projeto.</a:t>
            </a:r>
          </a:p>
          <a:p>
            <a:pPr marL="914400" indent="-914400" algn="just" defTabSz="1371600">
              <a:lnSpc>
                <a:spcPct val="90000"/>
              </a:lnSpc>
              <a:spcBef>
                <a:spcPct val="20000"/>
              </a:spcBef>
              <a:defRPr/>
            </a:pPr>
            <a:r>
              <a:rPr lang="pt-BR" sz="3600" dirty="0">
                <a:solidFill>
                  <a:srgbClr val="000000"/>
                </a:solidFill>
                <a:latin typeface="+mn-lt"/>
                <a:cs typeface="+mn-cs"/>
              </a:rPr>
              <a:t>	</a:t>
            </a:r>
          </a:p>
        </p:txBody>
      </p:sp>
      <p:sp>
        <p:nvSpPr>
          <p:cNvPr id="5" name="Rectangle 2"/>
          <p:cNvSpPr>
            <a:spLocks noChangeArrowheads="1"/>
          </p:cNvSpPr>
          <p:nvPr/>
        </p:nvSpPr>
        <p:spPr bwMode="auto">
          <a:xfrm>
            <a:off x="42144" y="5467536"/>
            <a:ext cx="12864528" cy="3780420"/>
          </a:xfrm>
          <a:prstGeom prst="rect">
            <a:avLst/>
          </a:prstGeom>
          <a:noFill/>
          <a:ln>
            <a:noFill/>
          </a:ln>
        </p:spPr>
        <p:txBody>
          <a:bodyPr lIns="135732" tIns="69057" rIns="135732" bIns="69057"/>
          <a:lstStyle/>
          <a:p>
            <a:pPr marL="914400" indent="-914400" defTabSz="1371600">
              <a:spcBef>
                <a:spcPct val="20000"/>
              </a:spcBef>
              <a:defRPr/>
            </a:pPr>
            <a:r>
              <a:rPr lang="pt-BR" sz="3600" b="1" dirty="0">
                <a:solidFill>
                  <a:srgbClr val="000000"/>
                </a:solidFill>
                <a:latin typeface="+mn-lt"/>
                <a:cs typeface="+mn-cs"/>
              </a:rPr>
              <a:t>Agregação de custos</a:t>
            </a:r>
          </a:p>
          <a:p>
            <a:pPr marL="535782" indent="-535782" defTabSz="1371600">
              <a:spcBef>
                <a:spcPct val="20000"/>
              </a:spcBef>
              <a:buFont typeface="Wingdings" pitchFamily="2" charset="2"/>
              <a:buChar char="§"/>
              <a:defRPr/>
            </a:pPr>
            <a:r>
              <a:rPr lang="pt-BR" sz="3600" dirty="0">
                <a:solidFill>
                  <a:srgbClr val="000000"/>
                </a:solidFill>
                <a:latin typeface="+mn-lt"/>
                <a:cs typeface="+mn-cs"/>
              </a:rPr>
              <a:t>As estimativas de custos de cada atividade devem ser  agregadas por pacotes de trabalho, de acordo com a EAP</a:t>
            </a:r>
          </a:p>
          <a:p>
            <a:pPr marL="535782" indent="-535782" defTabSz="1371600">
              <a:spcBef>
                <a:spcPct val="20000"/>
              </a:spcBef>
              <a:buFont typeface="Wingdings" pitchFamily="2" charset="2"/>
              <a:buChar char="§"/>
              <a:defRPr/>
            </a:pPr>
            <a:r>
              <a:rPr lang="pt-BR" sz="3600" dirty="0">
                <a:solidFill>
                  <a:srgbClr val="000000"/>
                </a:solidFill>
                <a:latin typeface="+mn-lt"/>
                <a:cs typeface="+mn-cs"/>
              </a:rPr>
              <a:t>São então, levadas para os níveis mais altos de componentes da EAP, como contas de controle, e finalmente para todo o projeto.</a:t>
            </a:r>
          </a:p>
          <a:p>
            <a:pPr marL="535782" indent="-535782" defTabSz="1371600">
              <a:spcBef>
                <a:spcPct val="20000"/>
              </a:spcBef>
              <a:buFont typeface="Wingdings" pitchFamily="2" charset="2"/>
              <a:buChar char="§"/>
              <a:defRPr/>
            </a:pPr>
            <a:r>
              <a:rPr lang="en-US" sz="3600" dirty="0" err="1">
                <a:solidFill>
                  <a:srgbClr val="000000"/>
                </a:solidFill>
                <a:latin typeface="+mn-lt"/>
                <a:cs typeface="+mn-cs"/>
              </a:rPr>
              <a:t>Deve</a:t>
            </a:r>
            <a:r>
              <a:rPr lang="en-US" sz="3600" dirty="0">
                <a:solidFill>
                  <a:srgbClr val="000000"/>
                </a:solidFill>
                <a:latin typeface="+mn-lt"/>
                <a:cs typeface="+mn-cs"/>
              </a:rPr>
              <a:t> </a:t>
            </a:r>
            <a:r>
              <a:rPr lang="en-US" sz="3600" dirty="0" err="1">
                <a:solidFill>
                  <a:srgbClr val="000000"/>
                </a:solidFill>
                <a:latin typeface="+mn-lt"/>
                <a:cs typeface="+mn-cs"/>
              </a:rPr>
              <a:t>considerar</a:t>
            </a:r>
            <a:r>
              <a:rPr lang="en-US" sz="3600" dirty="0">
                <a:solidFill>
                  <a:srgbClr val="000000"/>
                </a:solidFill>
                <a:latin typeface="+mn-lt"/>
                <a:cs typeface="+mn-cs"/>
              </a:rPr>
              <a:t> as </a:t>
            </a:r>
            <a:r>
              <a:rPr lang="en-US" sz="3600" dirty="0" err="1">
                <a:solidFill>
                  <a:srgbClr val="000000"/>
                </a:solidFill>
                <a:latin typeface="+mn-lt"/>
                <a:cs typeface="+mn-cs"/>
              </a:rPr>
              <a:t>reservas</a:t>
            </a:r>
            <a:r>
              <a:rPr lang="en-US" sz="3600" dirty="0">
                <a:solidFill>
                  <a:srgbClr val="000000"/>
                </a:solidFill>
                <a:latin typeface="+mn-lt"/>
                <a:cs typeface="+mn-cs"/>
              </a:rPr>
              <a:t> e </a:t>
            </a:r>
            <a:r>
              <a:rPr lang="en-US" sz="3600" dirty="0" err="1">
                <a:solidFill>
                  <a:srgbClr val="000000"/>
                </a:solidFill>
                <a:latin typeface="+mn-lt"/>
                <a:cs typeface="+mn-cs"/>
              </a:rPr>
              <a:t>os</a:t>
            </a:r>
            <a:r>
              <a:rPr lang="en-US" sz="3600" dirty="0">
                <a:solidFill>
                  <a:srgbClr val="000000"/>
                </a:solidFill>
                <a:latin typeface="+mn-lt"/>
                <a:cs typeface="+mn-cs"/>
              </a:rPr>
              <a:t> </a:t>
            </a:r>
            <a:r>
              <a:rPr lang="en-US" sz="3600" dirty="0" err="1">
                <a:solidFill>
                  <a:srgbClr val="000000"/>
                </a:solidFill>
                <a:latin typeface="+mn-lt"/>
                <a:cs typeface="+mn-cs"/>
              </a:rPr>
              <a:t>custos</a:t>
            </a:r>
            <a:r>
              <a:rPr lang="en-US" sz="3600" dirty="0">
                <a:solidFill>
                  <a:srgbClr val="000000"/>
                </a:solidFill>
                <a:latin typeface="+mn-lt"/>
                <a:cs typeface="+mn-cs"/>
              </a:rPr>
              <a:t> </a:t>
            </a:r>
            <a:r>
              <a:rPr lang="en-US" sz="3600" dirty="0" err="1">
                <a:solidFill>
                  <a:srgbClr val="000000"/>
                </a:solidFill>
                <a:latin typeface="+mn-lt"/>
                <a:cs typeface="+mn-cs"/>
              </a:rPr>
              <a:t>indiretos</a:t>
            </a:r>
            <a:r>
              <a:rPr lang="en-US" sz="3600" dirty="0">
                <a:solidFill>
                  <a:srgbClr val="000000"/>
                </a:solidFill>
                <a:latin typeface="+mn-lt"/>
                <a:cs typeface="+mn-cs"/>
              </a:rPr>
              <a:t>.</a:t>
            </a:r>
            <a:endParaRPr lang="pt-BR" sz="3600" dirty="0">
              <a:solidFill>
                <a:srgbClr val="000000"/>
              </a:solidFill>
              <a:latin typeface="+mn-lt"/>
              <a:cs typeface="+mn-cs"/>
            </a:endParaRPr>
          </a:p>
        </p:txBody>
      </p:sp>
    </p:spTree>
    <p:extLst>
      <p:ext uri="{BB962C8B-B14F-4D97-AF65-F5344CB8AC3E}">
        <p14:creationId xmlns:p14="http://schemas.microsoft.com/office/powerpoint/2010/main" val="2082702007"/>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5"/>
          <p:cNvSpPr>
            <a:spLocks noChangeArrowheads="1"/>
          </p:cNvSpPr>
          <p:nvPr/>
        </p:nvSpPr>
        <p:spPr bwMode="auto">
          <a:xfrm>
            <a:off x="0" y="283370"/>
            <a:ext cx="10422732" cy="7548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35732" tIns="69057" rIns="135732" bIns="69057"/>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defTabSz="1371600">
              <a:defRPr/>
            </a:pPr>
            <a:r>
              <a:rPr lang="pt-BR" altLang="pt-BR" sz="4400" b="1" dirty="0">
                <a:solidFill>
                  <a:srgbClr val="00A4DE"/>
                </a:solidFill>
                <a:latin typeface="+mj-lt"/>
                <a:ea typeface="Verdana" panose="020B0604030504040204" pitchFamily="34" charset="0"/>
                <a:cs typeface="Verdana" panose="020B0604030504040204" pitchFamily="34" charset="0"/>
              </a:rPr>
              <a:t>Determinar o Orçamento</a:t>
            </a:r>
          </a:p>
        </p:txBody>
      </p:sp>
      <p:pic>
        <p:nvPicPr>
          <p:cNvPr id="4" name="Imagem 3">
            <a:extLst>
              <a:ext uri="{FF2B5EF4-FFF2-40B4-BE49-F238E27FC236}">
                <a16:creationId xmlns:a16="http://schemas.microsoft.com/office/drawing/2014/main" id="{1E06F006-ACE0-4877-B2F1-9952830A873D}"/>
              </a:ext>
            </a:extLst>
          </p:cNvPr>
          <p:cNvPicPr/>
          <p:nvPr/>
        </p:nvPicPr>
        <p:blipFill rotWithShape="1">
          <a:blip r:embed="rId3"/>
          <a:srcRect l="27482" t="37038" r="26434" b="12567"/>
          <a:stretch/>
        </p:blipFill>
        <p:spPr bwMode="auto">
          <a:xfrm>
            <a:off x="917340" y="1687116"/>
            <a:ext cx="11881320" cy="7128792"/>
          </a:xfrm>
          <a:prstGeom prst="rect">
            <a:avLst/>
          </a:prstGeom>
          <a:ln>
            <a:noFill/>
          </a:ln>
          <a:extLst>
            <a:ext uri="{53640926-AAD7-44D8-BBD7-CCE9431645EC}">
              <a14:shadowObscured xmlns:a14="http://schemas.microsoft.com/office/drawing/2010/main"/>
            </a:ext>
          </a:extLst>
        </p:spPr>
      </p:pic>
      <p:sp>
        <p:nvSpPr>
          <p:cNvPr id="5" name="CaixaDeTexto 4">
            <a:extLst>
              <a:ext uri="{FF2B5EF4-FFF2-40B4-BE49-F238E27FC236}">
                <a16:creationId xmlns:a16="http://schemas.microsoft.com/office/drawing/2014/main" id="{A4707288-2D14-492D-A32C-90B86F779871}"/>
              </a:ext>
            </a:extLst>
          </p:cNvPr>
          <p:cNvSpPr txBox="1"/>
          <p:nvPr/>
        </p:nvSpPr>
        <p:spPr>
          <a:xfrm>
            <a:off x="701317" y="9036617"/>
            <a:ext cx="2522422" cy="415498"/>
          </a:xfrm>
          <a:prstGeom prst="rect">
            <a:avLst/>
          </a:prstGeom>
          <a:noFill/>
        </p:spPr>
        <p:txBody>
          <a:bodyPr wrap="none" rtlCol="0">
            <a:spAutoFit/>
          </a:bodyPr>
          <a:lstStyle/>
          <a:p>
            <a:pPr defTabSz="1371600">
              <a:defRPr/>
            </a:pPr>
            <a:r>
              <a:rPr lang="pt-BR" sz="2100" dirty="0">
                <a:solidFill>
                  <a:srgbClr val="000000"/>
                </a:solidFill>
                <a:latin typeface="+mn-lt"/>
                <a:ea typeface="Verdana" panose="020B0604030504040204" pitchFamily="34" charset="0"/>
                <a:cs typeface="Verdana" panose="020B0604030504040204" pitchFamily="34" charset="0"/>
              </a:rPr>
              <a:t>Fonte: PMBOK - 2017</a:t>
            </a:r>
          </a:p>
        </p:txBody>
      </p:sp>
    </p:spTree>
    <p:extLst>
      <p:ext uri="{BB962C8B-B14F-4D97-AF65-F5344CB8AC3E}">
        <p14:creationId xmlns:p14="http://schemas.microsoft.com/office/powerpoint/2010/main" val="2369797580"/>
      </p:ext>
    </p:extLst>
  </p:cSld>
  <p:clrMapOvr>
    <a:masterClrMapping/>
  </p:clrMapOvr>
  <p:transition>
    <p:zoom/>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5"/>
          <p:cNvSpPr>
            <a:spLocks noChangeArrowheads="1"/>
          </p:cNvSpPr>
          <p:nvPr/>
        </p:nvSpPr>
        <p:spPr bwMode="auto">
          <a:xfrm>
            <a:off x="0" y="283370"/>
            <a:ext cx="10422732" cy="7548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35732" tIns="69057" rIns="135732" bIns="69057"/>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defTabSz="1371600">
              <a:defRPr/>
            </a:pPr>
            <a:r>
              <a:rPr lang="pt-BR" altLang="pt-BR" sz="4400" b="1" dirty="0">
                <a:solidFill>
                  <a:srgbClr val="00A4DE"/>
                </a:solidFill>
                <a:latin typeface="Verdana" panose="020B0604030504040204" pitchFamily="34" charset="0"/>
                <a:ea typeface="Verdana" panose="020B0604030504040204" pitchFamily="34" charset="0"/>
                <a:cs typeface="Verdana" panose="020B0604030504040204" pitchFamily="34" charset="0"/>
              </a:rPr>
              <a:t>Determinar o Orçamento</a:t>
            </a:r>
          </a:p>
        </p:txBody>
      </p:sp>
      <p:pic>
        <p:nvPicPr>
          <p:cNvPr id="5" name="Imagem 4">
            <a:extLst>
              <a:ext uri="{FF2B5EF4-FFF2-40B4-BE49-F238E27FC236}">
                <a16:creationId xmlns:a16="http://schemas.microsoft.com/office/drawing/2014/main" id="{9977B053-8082-46C2-B245-4E2549DCEC58}"/>
              </a:ext>
            </a:extLst>
          </p:cNvPr>
          <p:cNvPicPr/>
          <p:nvPr/>
        </p:nvPicPr>
        <p:blipFill rotWithShape="1">
          <a:blip r:embed="rId3"/>
          <a:srcRect l="29529" t="16698" r="27458" b="5889"/>
          <a:stretch/>
        </p:blipFill>
        <p:spPr bwMode="auto">
          <a:xfrm>
            <a:off x="1349388" y="1795129"/>
            <a:ext cx="8964996" cy="8307326"/>
          </a:xfrm>
          <a:prstGeom prst="rect">
            <a:avLst/>
          </a:prstGeom>
          <a:ln>
            <a:noFill/>
          </a:ln>
          <a:extLst>
            <a:ext uri="{53640926-AAD7-44D8-BBD7-CCE9431645EC}">
              <a14:shadowObscured xmlns:a14="http://schemas.microsoft.com/office/drawing/2010/main"/>
            </a:ext>
          </a:extLst>
        </p:spPr>
      </p:pic>
      <p:sp>
        <p:nvSpPr>
          <p:cNvPr id="4" name="CaixaDeTexto 3">
            <a:extLst>
              <a:ext uri="{FF2B5EF4-FFF2-40B4-BE49-F238E27FC236}">
                <a16:creationId xmlns:a16="http://schemas.microsoft.com/office/drawing/2014/main" id="{0C098710-A1B0-4E5F-826B-559EDF912E86}"/>
              </a:ext>
            </a:extLst>
          </p:cNvPr>
          <p:cNvSpPr txBox="1"/>
          <p:nvPr/>
        </p:nvSpPr>
        <p:spPr>
          <a:xfrm>
            <a:off x="8818351" y="9031932"/>
            <a:ext cx="2522422" cy="415498"/>
          </a:xfrm>
          <a:prstGeom prst="rect">
            <a:avLst/>
          </a:prstGeom>
          <a:noFill/>
        </p:spPr>
        <p:txBody>
          <a:bodyPr wrap="none" rtlCol="0">
            <a:spAutoFit/>
          </a:bodyPr>
          <a:lstStyle/>
          <a:p>
            <a:pPr defTabSz="1371600">
              <a:defRPr/>
            </a:pPr>
            <a:r>
              <a:rPr lang="pt-BR" sz="2100" dirty="0">
                <a:solidFill>
                  <a:srgbClr val="000000"/>
                </a:solidFill>
                <a:latin typeface="+mn-lt"/>
                <a:ea typeface="Verdana" panose="020B0604030504040204" pitchFamily="34" charset="0"/>
                <a:cs typeface="Verdana" panose="020B0604030504040204" pitchFamily="34" charset="0"/>
              </a:rPr>
              <a:t>Fonte: PMBOK - 2017</a:t>
            </a:r>
          </a:p>
        </p:txBody>
      </p:sp>
    </p:spTree>
    <p:extLst>
      <p:ext uri="{BB962C8B-B14F-4D97-AF65-F5344CB8AC3E}">
        <p14:creationId xmlns:p14="http://schemas.microsoft.com/office/powerpoint/2010/main" val="33795551"/>
      </p:ext>
    </p:extLst>
  </p:cSld>
  <p:clrMapOvr>
    <a:masterClrMapping/>
  </p:clrMapOvr>
  <p:transition>
    <p:zoom/>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2"/>
          <p:cNvSpPr>
            <a:spLocks noGrp="1" noChangeArrowheads="1"/>
          </p:cNvSpPr>
          <p:nvPr>
            <p:ph idx="4294967295"/>
          </p:nvPr>
        </p:nvSpPr>
        <p:spPr bwMode="auto">
          <a:xfrm>
            <a:off x="3186113" y="2173288"/>
            <a:ext cx="10529887" cy="6858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35732" tIns="69057" rIns="135732" bIns="69057" numCol="1" anchor="t" anchorCtr="0" compatLnSpc="1">
            <a:prstTxWarp prst="textNoShape">
              <a:avLst/>
            </a:prstTxWarp>
          </a:bodyPr>
          <a:lstStyle/>
          <a:p>
            <a:pPr marL="914400" indent="-914400" eaLnBrk="1" hangingPunct="1">
              <a:lnSpc>
                <a:spcPct val="90000"/>
              </a:lnSpc>
              <a:buNone/>
            </a:pPr>
            <a:r>
              <a:rPr lang="pt-BR" altLang="pt-BR" sz="3200" b="1" dirty="0">
                <a:ea typeface="Verdana" panose="020B0604030504040204" pitchFamily="34" charset="0"/>
                <a:cs typeface="Verdana" panose="020B0604030504040204" pitchFamily="34" charset="0"/>
              </a:rPr>
              <a:t>Reserva de Contingência</a:t>
            </a:r>
          </a:p>
          <a:p>
            <a:pPr marL="914400" indent="-914400" eaLnBrk="1" hangingPunct="1">
              <a:lnSpc>
                <a:spcPct val="90000"/>
              </a:lnSpc>
              <a:buNone/>
            </a:pPr>
            <a:endParaRPr lang="pt-BR" altLang="pt-BR" sz="3200" b="1" dirty="0">
              <a:ea typeface="Verdana" panose="020B0604030504040204" pitchFamily="34" charset="0"/>
              <a:cs typeface="Verdana" panose="020B0604030504040204" pitchFamily="34" charset="0"/>
            </a:endParaRPr>
          </a:p>
          <a:p>
            <a:pPr marL="914400" indent="-914400" eaLnBrk="1" hangingPunct="1">
              <a:lnSpc>
                <a:spcPct val="90000"/>
              </a:lnSpc>
            </a:pPr>
            <a:r>
              <a:rPr lang="pt-BR" altLang="pt-BR" sz="3200" dirty="0">
                <a:ea typeface="Verdana" panose="020B0604030504040204" pitchFamily="34" charset="0"/>
                <a:cs typeface="Verdana" panose="020B0604030504040204" pitchFamily="34" charset="0"/>
              </a:rPr>
              <a:t>“</a:t>
            </a:r>
            <a:r>
              <a:rPr lang="pt-BR" altLang="pt-BR" sz="3200" dirty="0" err="1">
                <a:ea typeface="Verdana" panose="020B0604030504040204" pitchFamily="34" charset="0"/>
                <a:cs typeface="Verdana" panose="020B0604030504040204" pitchFamily="34" charset="0"/>
              </a:rPr>
              <a:t>Known</a:t>
            </a:r>
            <a:r>
              <a:rPr lang="pt-BR" altLang="pt-BR" sz="3200" dirty="0">
                <a:ea typeface="Verdana" panose="020B0604030504040204" pitchFamily="34" charset="0"/>
                <a:cs typeface="Verdana" panose="020B0604030504040204" pitchFamily="34" charset="0"/>
              </a:rPr>
              <a:t> </a:t>
            </a:r>
            <a:r>
              <a:rPr lang="pt-BR" altLang="pt-BR" sz="3200" dirty="0" err="1">
                <a:ea typeface="Verdana" panose="020B0604030504040204" pitchFamily="34" charset="0"/>
                <a:cs typeface="Verdana" panose="020B0604030504040204" pitchFamily="34" charset="0"/>
              </a:rPr>
              <a:t>unknowns</a:t>
            </a:r>
            <a:r>
              <a:rPr lang="pt-BR" altLang="pt-BR" sz="3200" dirty="0">
                <a:ea typeface="Verdana" panose="020B0604030504040204" pitchFamily="34" charset="0"/>
                <a:cs typeface="Verdana" panose="020B0604030504040204" pitchFamily="34" charset="0"/>
              </a:rPr>
              <a:t>” – situações que podem ser previstas apenas parcialmente;</a:t>
            </a:r>
          </a:p>
          <a:p>
            <a:pPr marL="1983582" lvl="1" indent="-800100" eaLnBrk="1" hangingPunct="1">
              <a:lnSpc>
                <a:spcPct val="90000"/>
              </a:lnSpc>
            </a:pPr>
            <a:r>
              <a:rPr lang="pt-BR" altLang="pt-BR" sz="3200" dirty="0">
                <a:ea typeface="Verdana" panose="020B0604030504040204" pitchFamily="34" charset="0"/>
                <a:cs typeface="Verdana" panose="020B0604030504040204" pitchFamily="34" charset="0"/>
              </a:rPr>
              <a:t>Exemplo: aumento no custo devido à variação cambial.</a:t>
            </a:r>
          </a:p>
          <a:p>
            <a:pPr marL="914400" indent="-914400" eaLnBrk="1" hangingPunct="1">
              <a:lnSpc>
                <a:spcPct val="90000"/>
              </a:lnSpc>
            </a:pPr>
            <a:r>
              <a:rPr lang="pt-BR" altLang="pt-BR" sz="3200" dirty="0">
                <a:ea typeface="Verdana" panose="020B0604030504040204" pitchFamily="34" charset="0"/>
                <a:cs typeface="Verdana" panose="020B0604030504040204" pitchFamily="34" charset="0"/>
              </a:rPr>
              <a:t>Pode envolver custos e/ou cronograma; </a:t>
            </a:r>
          </a:p>
          <a:p>
            <a:pPr marL="914400" indent="-914400" eaLnBrk="1" hangingPunct="1">
              <a:lnSpc>
                <a:spcPct val="90000"/>
              </a:lnSpc>
            </a:pPr>
            <a:r>
              <a:rPr lang="pt-BR" altLang="pt-BR" sz="3200" dirty="0">
                <a:ea typeface="Verdana" panose="020B0604030504040204" pitchFamily="34" charset="0"/>
                <a:cs typeface="Verdana" panose="020B0604030504040204" pitchFamily="34" charset="0"/>
              </a:rPr>
              <a:t>Gerenciada dentro da alçada do projeto (não necessita aprovação adicional);</a:t>
            </a:r>
          </a:p>
          <a:p>
            <a:pPr marL="914400" indent="-914400" eaLnBrk="1" hangingPunct="1">
              <a:lnSpc>
                <a:spcPct val="90000"/>
              </a:lnSpc>
            </a:pPr>
            <a:r>
              <a:rPr lang="pt-BR" altLang="pt-BR" sz="3200" dirty="0">
                <a:ea typeface="Verdana" panose="020B0604030504040204" pitchFamily="34" charset="0"/>
                <a:cs typeface="Verdana" panose="020B0604030504040204" pitchFamily="34" charset="0"/>
              </a:rPr>
              <a:t>É incluída na base de referência do projeto, mas deve ser discriminada como reserva;</a:t>
            </a:r>
          </a:p>
          <a:p>
            <a:pPr marL="914400" indent="-914400" eaLnBrk="1" hangingPunct="1">
              <a:lnSpc>
                <a:spcPct val="90000"/>
              </a:lnSpc>
            </a:pPr>
            <a:r>
              <a:rPr lang="pt-BR" altLang="pt-BR" sz="3200" dirty="0">
                <a:ea typeface="Verdana" panose="020B0604030504040204" pitchFamily="34" charset="0"/>
                <a:cs typeface="Verdana" panose="020B0604030504040204" pitchFamily="34" charset="0"/>
              </a:rPr>
              <a:t>Não deve ser usada para:</a:t>
            </a:r>
          </a:p>
          <a:p>
            <a:pPr marL="1983582" lvl="1" indent="-800100" eaLnBrk="1" hangingPunct="1">
              <a:lnSpc>
                <a:spcPct val="90000"/>
              </a:lnSpc>
            </a:pPr>
            <a:r>
              <a:rPr lang="pt-BR" altLang="pt-BR" sz="3200" dirty="0">
                <a:ea typeface="Verdana" panose="020B0604030504040204" pitchFamily="34" charset="0"/>
                <a:cs typeface="Verdana" panose="020B0604030504040204" pitchFamily="34" charset="0"/>
              </a:rPr>
              <a:t>Alterações no escopo ou na qualidade;</a:t>
            </a:r>
          </a:p>
          <a:p>
            <a:pPr marL="1983582" lvl="1" indent="-800100" eaLnBrk="1" hangingPunct="1">
              <a:lnSpc>
                <a:spcPct val="90000"/>
              </a:lnSpc>
            </a:pPr>
            <a:r>
              <a:rPr lang="pt-BR" altLang="pt-BR" sz="3200" dirty="0">
                <a:ea typeface="Verdana" panose="020B0604030504040204" pitchFamily="34" charset="0"/>
                <a:cs typeface="Verdana" panose="020B0604030504040204" pitchFamily="34" charset="0"/>
              </a:rPr>
              <a:t>Estimativas mal feitas, catástrofes ou inflação.</a:t>
            </a:r>
          </a:p>
        </p:txBody>
      </p:sp>
      <p:pic>
        <p:nvPicPr>
          <p:cNvPr id="148483" name="Picture 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6695" y="5486400"/>
            <a:ext cx="2316956" cy="3676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8484" name="Rectangle 4"/>
          <p:cNvSpPr>
            <a:spLocks noChangeArrowheads="1"/>
          </p:cNvSpPr>
          <p:nvPr/>
        </p:nvSpPr>
        <p:spPr bwMode="auto">
          <a:xfrm>
            <a:off x="1" y="283370"/>
            <a:ext cx="10529888"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35732" tIns="69057" rIns="135732" bIns="69057"/>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defTabSz="1371600"/>
            <a:r>
              <a:rPr lang="pt-BR" altLang="pt-BR" sz="4400" b="1" dirty="0">
                <a:solidFill>
                  <a:srgbClr val="00A4DE"/>
                </a:solidFill>
                <a:latin typeface="+mj-lt"/>
              </a:rPr>
              <a:t>Riscos &amp; Estimativa de custos</a:t>
            </a:r>
          </a:p>
        </p:txBody>
      </p:sp>
    </p:spTree>
    <p:extLst>
      <p:ext uri="{BB962C8B-B14F-4D97-AF65-F5344CB8AC3E}">
        <p14:creationId xmlns:p14="http://schemas.microsoft.com/office/powerpoint/2010/main" val="310315963"/>
      </p:ext>
    </p:extLst>
  </p:cSld>
  <p:clrMapOvr>
    <a:masterClrMapping/>
  </p:clrMapOvr>
  <p:transition>
    <p:zoom/>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2"/>
          <p:cNvSpPr>
            <a:spLocks noGrp="1" noChangeArrowheads="1"/>
          </p:cNvSpPr>
          <p:nvPr>
            <p:ph idx="4294967295"/>
          </p:nvPr>
        </p:nvSpPr>
        <p:spPr bwMode="auto">
          <a:xfrm>
            <a:off x="0" y="1608138"/>
            <a:ext cx="10256838" cy="764063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35732" tIns="69057" rIns="135732" bIns="69057" numCol="1" anchor="t" anchorCtr="0" compatLnSpc="1">
            <a:prstTxWarp prst="textNoShape">
              <a:avLst/>
            </a:prstTxWarp>
          </a:bodyPr>
          <a:lstStyle/>
          <a:p>
            <a:pPr marL="914400" indent="-914400" eaLnBrk="1" hangingPunct="1">
              <a:lnSpc>
                <a:spcPct val="90000"/>
              </a:lnSpc>
              <a:buNone/>
            </a:pPr>
            <a:r>
              <a:rPr lang="pt-BR" altLang="pt-BR" sz="3600" b="1" dirty="0"/>
              <a:t>Reserva de Gerenciamento</a:t>
            </a:r>
          </a:p>
          <a:p>
            <a:pPr marL="914400" indent="-914400" eaLnBrk="1" hangingPunct="1">
              <a:lnSpc>
                <a:spcPct val="90000"/>
              </a:lnSpc>
            </a:pPr>
            <a:r>
              <a:rPr lang="pt-BR" altLang="pt-BR" sz="3600" dirty="0"/>
              <a:t>“</a:t>
            </a:r>
            <a:r>
              <a:rPr lang="pt-BR" altLang="pt-BR" sz="3600" dirty="0" err="1"/>
              <a:t>Unknown</a:t>
            </a:r>
            <a:r>
              <a:rPr lang="pt-BR" altLang="pt-BR" sz="3600" dirty="0"/>
              <a:t> </a:t>
            </a:r>
            <a:r>
              <a:rPr lang="pt-BR" altLang="pt-BR" sz="3600" dirty="0" err="1"/>
              <a:t>unknowns</a:t>
            </a:r>
            <a:r>
              <a:rPr lang="pt-BR" altLang="pt-BR" sz="3600" dirty="0"/>
              <a:t>” – para situações impossíveis de prever</a:t>
            </a:r>
          </a:p>
          <a:p>
            <a:pPr marL="1983582" lvl="1" indent="-800100" eaLnBrk="1" hangingPunct="1">
              <a:lnSpc>
                <a:spcPct val="90000"/>
              </a:lnSpc>
            </a:pPr>
            <a:r>
              <a:rPr lang="pt-BR" altLang="pt-BR" sz="3600" dirty="0"/>
              <a:t>Exemplo: Tornado na Região Nordeste do Brasil</a:t>
            </a:r>
          </a:p>
          <a:p>
            <a:pPr marL="914400" indent="-914400" eaLnBrk="1" hangingPunct="1">
              <a:lnSpc>
                <a:spcPct val="90000"/>
              </a:lnSpc>
            </a:pPr>
            <a:r>
              <a:rPr lang="pt-BR" altLang="pt-BR" sz="3600" dirty="0"/>
              <a:t>Pode envolver custos e/ou cronograma</a:t>
            </a:r>
          </a:p>
          <a:p>
            <a:pPr marL="914400" indent="-914400" eaLnBrk="1" hangingPunct="1">
              <a:lnSpc>
                <a:spcPct val="90000"/>
              </a:lnSpc>
            </a:pPr>
            <a:r>
              <a:rPr lang="pt-BR" altLang="pt-BR" sz="3600" dirty="0"/>
              <a:t>Gerenciada fora da alçada do projeto (necessita aprovação de um “</a:t>
            </a:r>
            <a:r>
              <a:rPr lang="pt-BR" altLang="pt-BR" sz="3600" dirty="0" err="1"/>
              <a:t>sponsor</a:t>
            </a:r>
            <a:r>
              <a:rPr lang="pt-BR" altLang="pt-BR" sz="3600" dirty="0"/>
              <a:t>” ou da alta gerência)</a:t>
            </a:r>
          </a:p>
          <a:p>
            <a:pPr marL="914400" indent="-914400" eaLnBrk="1" hangingPunct="1">
              <a:lnSpc>
                <a:spcPct val="90000"/>
              </a:lnSpc>
            </a:pPr>
            <a:r>
              <a:rPr lang="pt-BR" altLang="pt-BR" sz="3600" dirty="0"/>
              <a:t>Deve requisitar alteração na base de referência (“baseline”) do projeto</a:t>
            </a:r>
          </a:p>
          <a:p>
            <a:pPr marL="914400" indent="-914400" eaLnBrk="1" hangingPunct="1">
              <a:lnSpc>
                <a:spcPct val="90000"/>
              </a:lnSpc>
            </a:pPr>
            <a:r>
              <a:rPr lang="pt-BR" altLang="pt-BR" sz="3600" dirty="0"/>
              <a:t>Não deve ser usada para:</a:t>
            </a:r>
          </a:p>
          <a:p>
            <a:pPr marL="1983582" lvl="1" indent="-800100" eaLnBrk="1" hangingPunct="1">
              <a:lnSpc>
                <a:spcPct val="90000"/>
              </a:lnSpc>
            </a:pPr>
            <a:r>
              <a:rPr lang="pt-BR" altLang="pt-BR" sz="3600" dirty="0"/>
              <a:t>Alterações no escopo ou qualidade</a:t>
            </a:r>
          </a:p>
          <a:p>
            <a:pPr marL="1983582" lvl="1" indent="-800100" eaLnBrk="1" hangingPunct="1">
              <a:lnSpc>
                <a:spcPct val="90000"/>
              </a:lnSpc>
            </a:pPr>
            <a:r>
              <a:rPr lang="pt-BR" altLang="pt-BR" sz="3600" dirty="0"/>
              <a:t>Estimativas mal feitas</a:t>
            </a:r>
          </a:p>
        </p:txBody>
      </p:sp>
      <p:pic>
        <p:nvPicPr>
          <p:cNvPr id="150531" name="Picture 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519010" y="2983260"/>
            <a:ext cx="2316957" cy="3676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0532" name="Rectangle 4"/>
          <p:cNvSpPr>
            <a:spLocks noChangeArrowheads="1"/>
          </p:cNvSpPr>
          <p:nvPr/>
        </p:nvSpPr>
        <p:spPr bwMode="auto">
          <a:xfrm>
            <a:off x="1" y="283370"/>
            <a:ext cx="10529888"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35732" tIns="69057" rIns="135732" bIns="69057"/>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defTabSz="1371600"/>
            <a:r>
              <a:rPr lang="pt-BR" altLang="pt-BR" sz="4400" b="1" dirty="0">
                <a:solidFill>
                  <a:srgbClr val="00A4DE"/>
                </a:solidFill>
                <a:latin typeface="+mj-lt"/>
              </a:rPr>
              <a:t>Riscos &amp; Estimativa de custos</a:t>
            </a:r>
          </a:p>
        </p:txBody>
      </p:sp>
    </p:spTree>
    <p:extLst>
      <p:ext uri="{BB962C8B-B14F-4D97-AF65-F5344CB8AC3E}">
        <p14:creationId xmlns:p14="http://schemas.microsoft.com/office/powerpoint/2010/main" val="2539760756"/>
      </p:ext>
    </p:extLst>
  </p:cSld>
  <p:clrMapOvr>
    <a:masterClrMapping/>
  </p:clrMapOvr>
  <p:transition>
    <p:zoom/>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ChangeArrowheads="1"/>
          </p:cNvSpPr>
          <p:nvPr/>
        </p:nvSpPr>
        <p:spPr bwMode="auto">
          <a:xfrm>
            <a:off x="457201" y="1714500"/>
            <a:ext cx="7624936" cy="6955632"/>
          </a:xfrm>
          <a:prstGeom prst="rect">
            <a:avLst/>
          </a:prstGeom>
          <a:noFill/>
          <a:ln>
            <a:noFill/>
          </a:ln>
        </p:spPr>
        <p:txBody>
          <a:bodyPr lIns="135732" tIns="69057" rIns="135732" bIns="69057"/>
          <a:lstStyle/>
          <a:p>
            <a:pPr marL="914400" indent="-914400" defTabSz="1371600">
              <a:spcBef>
                <a:spcPct val="20000"/>
              </a:spcBef>
              <a:defRPr/>
            </a:pPr>
            <a:r>
              <a:rPr lang="pt-BR" sz="3600" b="1" dirty="0">
                <a:solidFill>
                  <a:srgbClr val="000000"/>
                </a:solidFill>
                <a:latin typeface="+mn-lt"/>
                <a:cs typeface="Arial" charset="0"/>
              </a:rPr>
              <a:t>Linha de base dos custos – Orçamento</a:t>
            </a:r>
          </a:p>
          <a:p>
            <a:pPr marL="914400" indent="-914400" defTabSz="1371600">
              <a:spcBef>
                <a:spcPct val="20000"/>
              </a:spcBef>
              <a:defRPr/>
            </a:pPr>
            <a:endParaRPr lang="pt-BR" sz="3600" b="1" dirty="0">
              <a:solidFill>
                <a:srgbClr val="000000"/>
              </a:solidFill>
              <a:latin typeface="+mn-lt"/>
              <a:cs typeface="Arial" charset="0"/>
            </a:endParaRPr>
          </a:p>
          <a:p>
            <a:pPr marL="354013" indent="-354013" defTabSz="1371600">
              <a:spcBef>
                <a:spcPct val="20000"/>
              </a:spcBef>
              <a:buFont typeface="Wingdings" pitchFamily="2" charset="2"/>
              <a:buChar char="§"/>
              <a:defRPr/>
            </a:pPr>
            <a:r>
              <a:rPr lang="pt-BR" sz="3600" dirty="0">
                <a:solidFill>
                  <a:srgbClr val="000000"/>
                </a:solidFill>
                <a:latin typeface="+mn-lt"/>
                <a:cs typeface="Arial" charset="0"/>
              </a:rPr>
              <a:t>A Curva “S”: </a:t>
            </a:r>
          </a:p>
          <a:p>
            <a:pPr marL="1081088" lvl="1" indent="-354013" defTabSz="1371600">
              <a:spcBef>
                <a:spcPct val="20000"/>
              </a:spcBef>
              <a:buFontTx/>
              <a:buChar char="•"/>
              <a:defRPr/>
            </a:pPr>
            <a:r>
              <a:rPr lang="pt-BR" sz="3600" dirty="0">
                <a:solidFill>
                  <a:srgbClr val="000000"/>
                </a:solidFill>
                <a:latin typeface="+mn-lt"/>
                <a:cs typeface="Arial" charset="0"/>
              </a:rPr>
              <a:t>Utiliza a base de referência (“baseline” de custos) para comparar planejado e realizado</a:t>
            </a:r>
          </a:p>
          <a:p>
            <a:pPr marL="1081088" lvl="1" indent="-354013" defTabSz="1371600">
              <a:spcBef>
                <a:spcPct val="20000"/>
              </a:spcBef>
              <a:buFontTx/>
              <a:buChar char="•"/>
              <a:defRPr/>
            </a:pPr>
            <a:r>
              <a:rPr lang="pt-BR" sz="3600" dirty="0">
                <a:solidFill>
                  <a:srgbClr val="000000"/>
                </a:solidFill>
                <a:latin typeface="+mn-lt"/>
                <a:cs typeface="Arial" charset="0"/>
              </a:rPr>
              <a:t>Indica o progresso real</a:t>
            </a:r>
          </a:p>
          <a:p>
            <a:pPr marL="1081088" lvl="1" indent="-354013" defTabSz="1371600">
              <a:spcBef>
                <a:spcPct val="20000"/>
              </a:spcBef>
              <a:buFontTx/>
              <a:buChar char="•"/>
              <a:defRPr/>
            </a:pPr>
            <a:r>
              <a:rPr lang="pt-BR" sz="3600" dirty="0">
                <a:solidFill>
                  <a:srgbClr val="000000"/>
                </a:solidFill>
                <a:latin typeface="+mn-lt"/>
                <a:cs typeface="Arial" charset="0"/>
              </a:rPr>
              <a:t>Mede e prevê o desempenho do projeto</a:t>
            </a:r>
          </a:p>
          <a:p>
            <a:pPr marL="914400" indent="-914400" defTabSz="1371600">
              <a:spcBef>
                <a:spcPct val="20000"/>
              </a:spcBef>
              <a:buFontTx/>
              <a:buChar char="•"/>
              <a:defRPr/>
            </a:pPr>
            <a:endParaRPr lang="pt-BR" sz="3600" dirty="0">
              <a:solidFill>
                <a:srgbClr val="000000"/>
              </a:solidFill>
              <a:latin typeface="+mn-lt"/>
              <a:cs typeface="Arial" charset="0"/>
            </a:endParaRPr>
          </a:p>
        </p:txBody>
      </p:sp>
      <p:pic>
        <p:nvPicPr>
          <p:cNvPr id="152579"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06653" y="2195180"/>
            <a:ext cx="5472113" cy="6467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2580" name="CaixaDeTexto 4"/>
          <p:cNvSpPr txBox="1">
            <a:spLocks noChangeArrowheads="1"/>
          </p:cNvSpPr>
          <p:nvPr/>
        </p:nvSpPr>
        <p:spPr bwMode="auto">
          <a:xfrm>
            <a:off x="11251408" y="9215438"/>
            <a:ext cx="184731"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defTabSz="1371600">
              <a:spcBef>
                <a:spcPct val="50000"/>
              </a:spcBef>
            </a:pPr>
            <a:endParaRPr lang="pt-BR" altLang="pt-BR" sz="3600">
              <a:solidFill>
                <a:srgbClr val="000000"/>
              </a:solidFill>
            </a:endParaRPr>
          </a:p>
        </p:txBody>
      </p:sp>
      <p:sp>
        <p:nvSpPr>
          <p:cNvPr id="152581" name="CaixaDeTexto 5"/>
          <p:cNvSpPr txBox="1">
            <a:spLocks noChangeArrowheads="1"/>
          </p:cNvSpPr>
          <p:nvPr/>
        </p:nvSpPr>
        <p:spPr bwMode="auto">
          <a:xfrm>
            <a:off x="12301538" y="8572500"/>
            <a:ext cx="81977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defTabSz="1371600">
              <a:spcBef>
                <a:spcPct val="50000"/>
              </a:spcBef>
            </a:pPr>
            <a:r>
              <a:rPr lang="en-US" altLang="pt-BR" sz="1800">
                <a:solidFill>
                  <a:srgbClr val="000000"/>
                </a:solidFill>
                <a:latin typeface="+mn-lt"/>
              </a:rPr>
              <a:t>Tempo</a:t>
            </a:r>
            <a:endParaRPr lang="pt-BR" altLang="pt-BR" sz="1800">
              <a:solidFill>
                <a:srgbClr val="000000"/>
              </a:solidFill>
              <a:latin typeface="+mn-lt"/>
            </a:endParaRPr>
          </a:p>
        </p:txBody>
      </p:sp>
      <p:sp>
        <p:nvSpPr>
          <p:cNvPr id="152582" name="CaixaDeTexto 6"/>
          <p:cNvSpPr txBox="1">
            <a:spLocks noChangeArrowheads="1"/>
          </p:cNvSpPr>
          <p:nvPr/>
        </p:nvSpPr>
        <p:spPr bwMode="auto">
          <a:xfrm rot="-5400000">
            <a:off x="8576198" y="7541457"/>
            <a:ext cx="163378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defTabSz="1371600">
              <a:spcBef>
                <a:spcPct val="50000"/>
              </a:spcBef>
            </a:pPr>
            <a:r>
              <a:rPr lang="en-US" altLang="pt-BR" dirty="0">
                <a:solidFill>
                  <a:srgbClr val="000000"/>
                </a:solidFill>
                <a:latin typeface="+mn-lt"/>
              </a:rPr>
              <a:t>$  </a:t>
            </a:r>
            <a:r>
              <a:rPr lang="en-US" altLang="pt-BR" sz="1800" dirty="0" err="1">
                <a:solidFill>
                  <a:srgbClr val="000000"/>
                </a:solidFill>
                <a:latin typeface="+mn-lt"/>
              </a:rPr>
              <a:t>Acumulados</a:t>
            </a:r>
            <a:endParaRPr lang="pt-BR" altLang="pt-BR" sz="1800" dirty="0">
              <a:solidFill>
                <a:srgbClr val="000000"/>
              </a:solidFill>
              <a:latin typeface="+mn-lt"/>
            </a:endParaRPr>
          </a:p>
        </p:txBody>
      </p:sp>
      <p:sp>
        <p:nvSpPr>
          <p:cNvPr id="152583" name="Rectangle 4"/>
          <p:cNvSpPr>
            <a:spLocks noChangeArrowheads="1"/>
          </p:cNvSpPr>
          <p:nvPr/>
        </p:nvSpPr>
        <p:spPr bwMode="auto">
          <a:xfrm>
            <a:off x="0" y="283370"/>
            <a:ext cx="6515100"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35732" tIns="69057" rIns="135732" bIns="69057"/>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defTabSz="1371600"/>
            <a:r>
              <a:rPr lang="pt-BR" altLang="pt-BR" sz="4400" b="1" dirty="0">
                <a:solidFill>
                  <a:srgbClr val="00A4DE"/>
                </a:solidFill>
                <a:latin typeface="+mj-lt"/>
              </a:rPr>
              <a:t>Determinar o orçamento</a:t>
            </a:r>
          </a:p>
        </p:txBody>
      </p:sp>
    </p:spTree>
    <p:extLst>
      <p:ext uri="{BB962C8B-B14F-4D97-AF65-F5344CB8AC3E}">
        <p14:creationId xmlns:p14="http://schemas.microsoft.com/office/powerpoint/2010/main" val="2717361836"/>
      </p:ext>
    </p:extLst>
  </p:cSld>
  <p:clrMapOvr>
    <a:masterClrMapping/>
  </p:clrMapOvr>
  <p:transition>
    <p:zoom/>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Rectangle 9">
            <a:extLst>
              <a:ext uri="{FF2B5EF4-FFF2-40B4-BE49-F238E27FC236}">
                <a16:creationId xmlns:a16="http://schemas.microsoft.com/office/drawing/2014/main" id="{A972A68D-2201-473D-9D3E-EF94310F88CB}"/>
              </a:ext>
            </a:extLst>
          </p:cNvPr>
          <p:cNvSpPr/>
          <p:nvPr/>
        </p:nvSpPr>
        <p:spPr>
          <a:xfrm>
            <a:off x="4800599" y="1304262"/>
            <a:ext cx="8538122" cy="2286000"/>
          </a:xfrm>
          <a:prstGeom prst="rect">
            <a:avLst/>
          </a:prstGeom>
          <a:gradFill flip="none" rotWithShape="1">
            <a:gsLst>
              <a:gs pos="0">
                <a:srgbClr val="9BBB59">
                  <a:lumMod val="60000"/>
                  <a:lumOff val="40000"/>
                </a:srgbClr>
              </a:gs>
              <a:gs pos="50000">
                <a:srgbClr val="9BBB59">
                  <a:lumMod val="20000"/>
                  <a:lumOff val="80000"/>
                </a:srgbClr>
              </a:gs>
              <a:gs pos="100000">
                <a:sysClr val="window" lastClr="FFFFFF"/>
              </a:gs>
            </a:gsLst>
            <a:lin ang="10800000" scaled="1"/>
            <a:tileRect/>
          </a:gradFill>
          <a:ln w="25400" cap="flat" cmpd="sng" algn="ctr">
            <a:solidFill>
              <a:srgbClr val="9BBB59">
                <a:lumMod val="75000"/>
              </a:srgbClr>
            </a:solidFill>
            <a:prstDash val="solid"/>
          </a:ln>
          <a:effectLst>
            <a:outerShdw blurRad="139700" dist="38100" sx="101000" sy="101000" algn="l" rotWithShape="0">
              <a:prstClr val="black">
                <a:alpha val="40000"/>
              </a:prstClr>
            </a:outerShdw>
          </a:effectLst>
        </p:spPr>
        <p:txBody>
          <a:bodyPr rtlCol="0" anchor="ctr"/>
          <a:lstStyle/>
          <a:p>
            <a:pPr algn="ctr" defTabSz="1371600" fontAlgn="auto">
              <a:spcBef>
                <a:spcPts val="0"/>
              </a:spcBef>
              <a:spcAft>
                <a:spcPts val="0"/>
              </a:spcAft>
              <a:defRPr/>
            </a:pPr>
            <a:endParaRPr lang="en-US" sz="3200" kern="0" dirty="0">
              <a:solidFill>
                <a:prstClr val="white"/>
              </a:solidFill>
              <a:latin typeface="+mn-lt"/>
            </a:endParaRPr>
          </a:p>
        </p:txBody>
      </p:sp>
      <p:sp>
        <p:nvSpPr>
          <p:cNvPr id="53" name="Rectangle 10">
            <a:extLst>
              <a:ext uri="{FF2B5EF4-FFF2-40B4-BE49-F238E27FC236}">
                <a16:creationId xmlns:a16="http://schemas.microsoft.com/office/drawing/2014/main" id="{91DC90E0-F6B2-4A23-9A96-DFA79FB7CCDB}"/>
              </a:ext>
            </a:extLst>
          </p:cNvPr>
          <p:cNvSpPr/>
          <p:nvPr/>
        </p:nvSpPr>
        <p:spPr>
          <a:xfrm>
            <a:off x="4800599" y="3704562"/>
            <a:ext cx="8538122" cy="2286000"/>
          </a:xfrm>
          <a:prstGeom prst="rect">
            <a:avLst/>
          </a:prstGeom>
          <a:gradFill>
            <a:gsLst>
              <a:gs pos="0">
                <a:srgbClr val="4F81BD">
                  <a:lumMod val="60000"/>
                  <a:lumOff val="40000"/>
                </a:srgbClr>
              </a:gs>
              <a:gs pos="50000">
                <a:srgbClr val="4F81BD">
                  <a:lumMod val="20000"/>
                  <a:lumOff val="80000"/>
                </a:srgbClr>
              </a:gs>
              <a:gs pos="100000">
                <a:sysClr val="window" lastClr="FFFFFF"/>
              </a:gs>
            </a:gsLst>
            <a:lin ang="10800000" scaled="1"/>
          </a:gradFill>
          <a:ln w="25400" cap="flat" cmpd="sng" algn="ctr">
            <a:solidFill>
              <a:srgbClr val="4F81BD">
                <a:shade val="50000"/>
              </a:srgbClr>
            </a:solidFill>
            <a:prstDash val="solid"/>
          </a:ln>
          <a:effectLst>
            <a:outerShdw blurRad="139700" dist="38100" sx="101000" sy="101000" algn="l" rotWithShape="0">
              <a:prstClr val="black">
                <a:alpha val="40000"/>
              </a:prstClr>
            </a:outerShdw>
          </a:effectLst>
        </p:spPr>
        <p:txBody>
          <a:bodyPr rtlCol="0" anchor="ctr"/>
          <a:lstStyle/>
          <a:p>
            <a:pPr algn="ctr" defTabSz="1371600" fontAlgn="auto">
              <a:spcBef>
                <a:spcPts val="0"/>
              </a:spcBef>
              <a:spcAft>
                <a:spcPts val="0"/>
              </a:spcAft>
              <a:defRPr/>
            </a:pPr>
            <a:endParaRPr lang="en-US" sz="3200" kern="0" dirty="0">
              <a:solidFill>
                <a:prstClr val="white"/>
              </a:solidFill>
              <a:latin typeface="+mn-lt"/>
            </a:endParaRPr>
          </a:p>
        </p:txBody>
      </p:sp>
      <p:sp>
        <p:nvSpPr>
          <p:cNvPr id="54" name="Rectangle 11">
            <a:extLst>
              <a:ext uri="{FF2B5EF4-FFF2-40B4-BE49-F238E27FC236}">
                <a16:creationId xmlns:a16="http://schemas.microsoft.com/office/drawing/2014/main" id="{2D7092E9-69E5-4E56-BE17-9401228DABDC}"/>
              </a:ext>
            </a:extLst>
          </p:cNvPr>
          <p:cNvSpPr/>
          <p:nvPr/>
        </p:nvSpPr>
        <p:spPr>
          <a:xfrm>
            <a:off x="4800599" y="6104862"/>
            <a:ext cx="8538122" cy="2286000"/>
          </a:xfrm>
          <a:prstGeom prst="rect">
            <a:avLst/>
          </a:prstGeom>
          <a:gradFill>
            <a:gsLst>
              <a:gs pos="0">
                <a:srgbClr val="EEECE1">
                  <a:lumMod val="75000"/>
                </a:srgbClr>
              </a:gs>
              <a:gs pos="50000">
                <a:srgbClr val="EEECE1">
                  <a:lumMod val="90000"/>
                </a:srgbClr>
              </a:gs>
              <a:gs pos="100000">
                <a:sysClr val="window" lastClr="FFFFFF"/>
              </a:gs>
            </a:gsLst>
            <a:lin ang="10800000" scaled="1"/>
          </a:gradFill>
          <a:ln w="25400" cap="flat" cmpd="sng" algn="ctr">
            <a:solidFill>
              <a:srgbClr val="EEECE1">
                <a:lumMod val="50000"/>
              </a:srgbClr>
            </a:solidFill>
            <a:prstDash val="solid"/>
          </a:ln>
          <a:effectLst>
            <a:outerShdw blurRad="139700" dist="38100" sx="101000" sy="101000" algn="l" rotWithShape="0">
              <a:prstClr val="black">
                <a:alpha val="40000"/>
              </a:prstClr>
            </a:outerShdw>
          </a:effectLst>
        </p:spPr>
        <p:txBody>
          <a:bodyPr rtlCol="0" anchor="ctr"/>
          <a:lstStyle/>
          <a:p>
            <a:pPr algn="ctr" defTabSz="1371600" fontAlgn="auto">
              <a:spcBef>
                <a:spcPts val="0"/>
              </a:spcBef>
              <a:spcAft>
                <a:spcPts val="0"/>
              </a:spcAft>
              <a:defRPr/>
            </a:pPr>
            <a:endParaRPr lang="en-US" sz="3200" kern="0" dirty="0">
              <a:solidFill>
                <a:prstClr val="white"/>
              </a:solidFill>
              <a:latin typeface="+mn-lt"/>
            </a:endParaRPr>
          </a:p>
        </p:txBody>
      </p:sp>
      <p:grpSp>
        <p:nvGrpSpPr>
          <p:cNvPr id="56" name="Group 18">
            <a:extLst>
              <a:ext uri="{FF2B5EF4-FFF2-40B4-BE49-F238E27FC236}">
                <a16:creationId xmlns:a16="http://schemas.microsoft.com/office/drawing/2014/main" id="{476933E1-BFCD-40FF-AD3F-902F50A81C06}"/>
              </a:ext>
            </a:extLst>
          </p:cNvPr>
          <p:cNvGrpSpPr/>
          <p:nvPr/>
        </p:nvGrpSpPr>
        <p:grpSpPr>
          <a:xfrm>
            <a:off x="2075927" y="1532863"/>
            <a:ext cx="3997884" cy="3050006"/>
            <a:chOff x="1732547" y="1828800"/>
            <a:chExt cx="2382253" cy="2033337"/>
          </a:xfrm>
        </p:grpSpPr>
        <p:sp>
          <p:nvSpPr>
            <p:cNvPr id="57" name="Freeform 12">
              <a:extLst>
                <a:ext uri="{FF2B5EF4-FFF2-40B4-BE49-F238E27FC236}">
                  <a16:creationId xmlns:a16="http://schemas.microsoft.com/office/drawing/2014/main" id="{40B05144-1BF6-42BC-8EC8-3A5C06C17788}"/>
                </a:ext>
              </a:extLst>
            </p:cNvPr>
            <p:cNvSpPr/>
            <p:nvPr/>
          </p:nvSpPr>
          <p:spPr>
            <a:xfrm>
              <a:off x="1732547" y="1961147"/>
              <a:ext cx="1239253" cy="1900990"/>
            </a:xfrm>
            <a:custGeom>
              <a:avLst/>
              <a:gdLst>
                <a:gd name="connsiteX0" fmla="*/ 1239253 w 1239253"/>
                <a:gd name="connsiteY0" fmla="*/ 0 h 1900990"/>
                <a:gd name="connsiteX1" fmla="*/ 1227221 w 1239253"/>
                <a:gd name="connsiteY1" fmla="*/ 854242 h 1900990"/>
                <a:gd name="connsiteX2" fmla="*/ 0 w 1239253"/>
                <a:gd name="connsiteY2" fmla="*/ 1900990 h 1900990"/>
                <a:gd name="connsiteX3" fmla="*/ 1239253 w 1239253"/>
                <a:gd name="connsiteY3" fmla="*/ 0 h 1900990"/>
              </a:gdLst>
              <a:ahLst/>
              <a:cxnLst>
                <a:cxn ang="0">
                  <a:pos x="connsiteX0" y="connsiteY0"/>
                </a:cxn>
                <a:cxn ang="0">
                  <a:pos x="connsiteX1" y="connsiteY1"/>
                </a:cxn>
                <a:cxn ang="0">
                  <a:pos x="connsiteX2" y="connsiteY2"/>
                </a:cxn>
                <a:cxn ang="0">
                  <a:pos x="connsiteX3" y="connsiteY3"/>
                </a:cxn>
              </a:cxnLst>
              <a:rect l="l" t="t" r="r" b="b"/>
              <a:pathLst>
                <a:path w="1239253" h="1900990">
                  <a:moveTo>
                    <a:pt x="1239253" y="0"/>
                  </a:moveTo>
                  <a:lnTo>
                    <a:pt x="1227221" y="854242"/>
                  </a:lnTo>
                  <a:lnTo>
                    <a:pt x="0" y="1900990"/>
                  </a:lnTo>
                  <a:lnTo>
                    <a:pt x="1239253" y="0"/>
                  </a:lnTo>
                  <a:close/>
                </a:path>
              </a:pathLst>
            </a:custGeom>
            <a:gradFill flip="none" rotWithShape="1">
              <a:gsLst>
                <a:gs pos="0">
                  <a:srgbClr val="9BBB59">
                    <a:lumMod val="60000"/>
                    <a:lumOff val="40000"/>
                  </a:srgbClr>
                </a:gs>
                <a:gs pos="50000">
                  <a:srgbClr val="9BBB59">
                    <a:lumMod val="75000"/>
                  </a:srgbClr>
                </a:gs>
                <a:gs pos="100000">
                  <a:srgbClr val="9BBB59">
                    <a:lumMod val="50000"/>
                  </a:srgbClr>
                </a:gs>
              </a:gsLst>
              <a:lin ang="0" scaled="1"/>
              <a:tileRect/>
            </a:gradFill>
            <a:ln w="25400" cap="flat" cmpd="sng" algn="ctr">
              <a:solidFill>
                <a:srgbClr val="9BBB59">
                  <a:lumMod val="75000"/>
                </a:srgbClr>
              </a:solidFill>
              <a:prstDash val="solid"/>
            </a:ln>
            <a:effectLst/>
          </p:spPr>
          <p:txBody>
            <a:bodyPr rtlCol="0" anchor="ctr"/>
            <a:lstStyle/>
            <a:p>
              <a:pPr algn="ctr" defTabSz="1371600" fontAlgn="auto">
                <a:spcBef>
                  <a:spcPts val="0"/>
                </a:spcBef>
                <a:spcAft>
                  <a:spcPts val="0"/>
                </a:spcAft>
                <a:defRPr/>
              </a:pPr>
              <a:endParaRPr lang="en-US" sz="3200" kern="0" dirty="0">
                <a:solidFill>
                  <a:prstClr val="white"/>
                </a:solidFill>
                <a:latin typeface="+mn-lt"/>
              </a:endParaRPr>
            </a:p>
          </p:txBody>
        </p:sp>
        <p:sp>
          <p:nvSpPr>
            <p:cNvPr id="58" name="Rounded Rectangle 6">
              <a:extLst>
                <a:ext uri="{FF2B5EF4-FFF2-40B4-BE49-F238E27FC236}">
                  <a16:creationId xmlns:a16="http://schemas.microsoft.com/office/drawing/2014/main" id="{35B3D8B5-BBCA-47D6-83D8-9EB4FB182580}"/>
                </a:ext>
              </a:extLst>
            </p:cNvPr>
            <p:cNvSpPr>
              <a:spLocks noChangeAspect="1"/>
            </p:cNvSpPr>
            <p:nvPr/>
          </p:nvSpPr>
          <p:spPr>
            <a:xfrm>
              <a:off x="2895600" y="1828800"/>
              <a:ext cx="1219200" cy="1219200"/>
            </a:xfrm>
            <a:prstGeom prst="roundRect">
              <a:avLst/>
            </a:prstGeom>
            <a:solidFill>
              <a:sysClr val="window" lastClr="FFFFFF"/>
            </a:solidFill>
            <a:ln w="25400" cap="flat" cmpd="sng" algn="ctr">
              <a:solidFill>
                <a:srgbClr val="EEECE1">
                  <a:lumMod val="50000"/>
                </a:srgbClr>
              </a:solidFill>
              <a:prstDash val="solid"/>
            </a:ln>
            <a:effectLst/>
            <a:scene3d>
              <a:camera prst="orthographicFront"/>
              <a:lightRig rig="threePt" dir="t"/>
            </a:scene3d>
            <a:sp3d>
              <a:bevelT/>
            </a:sp3d>
          </p:spPr>
          <p:txBody>
            <a:bodyPr rtlCol="0" anchor="ctr"/>
            <a:lstStyle/>
            <a:p>
              <a:pPr algn="ctr" defTabSz="1371600" fontAlgn="auto">
                <a:spcBef>
                  <a:spcPts val="0"/>
                </a:spcBef>
                <a:spcAft>
                  <a:spcPts val="0"/>
                </a:spcAft>
                <a:defRPr/>
              </a:pPr>
              <a:endParaRPr lang="en-US" sz="3200" kern="0" dirty="0">
                <a:solidFill>
                  <a:prstClr val="white"/>
                </a:solidFill>
                <a:latin typeface="+mn-lt"/>
              </a:endParaRPr>
            </a:p>
          </p:txBody>
        </p:sp>
      </p:grpSp>
      <p:grpSp>
        <p:nvGrpSpPr>
          <p:cNvPr id="59" name="Group 19">
            <a:extLst>
              <a:ext uri="{FF2B5EF4-FFF2-40B4-BE49-F238E27FC236}">
                <a16:creationId xmlns:a16="http://schemas.microsoft.com/office/drawing/2014/main" id="{44A5351F-D596-4A5E-8112-7767948E0A5F}"/>
              </a:ext>
            </a:extLst>
          </p:cNvPr>
          <p:cNvGrpSpPr/>
          <p:nvPr/>
        </p:nvGrpSpPr>
        <p:grpSpPr>
          <a:xfrm>
            <a:off x="2019720" y="3933162"/>
            <a:ext cx="4054089" cy="1828800"/>
            <a:chOff x="1696764" y="3429000"/>
            <a:chExt cx="2418036" cy="1219200"/>
          </a:xfrm>
        </p:grpSpPr>
        <p:sp>
          <p:nvSpPr>
            <p:cNvPr id="60" name="Freeform 16">
              <a:extLst>
                <a:ext uri="{FF2B5EF4-FFF2-40B4-BE49-F238E27FC236}">
                  <a16:creationId xmlns:a16="http://schemas.microsoft.com/office/drawing/2014/main" id="{148B4E43-6B8A-4FC5-A89A-FBD09AE8BBFF}"/>
                </a:ext>
              </a:extLst>
            </p:cNvPr>
            <p:cNvSpPr/>
            <p:nvPr/>
          </p:nvSpPr>
          <p:spPr>
            <a:xfrm>
              <a:off x="1696764" y="3585411"/>
              <a:ext cx="1311131" cy="866273"/>
            </a:xfrm>
            <a:custGeom>
              <a:avLst/>
              <a:gdLst>
                <a:gd name="connsiteX0" fmla="*/ 47815 w 1311131"/>
                <a:gd name="connsiteY0" fmla="*/ 360947 h 866273"/>
                <a:gd name="connsiteX1" fmla="*/ 1311131 w 1311131"/>
                <a:gd name="connsiteY1" fmla="*/ 0 h 866273"/>
                <a:gd name="connsiteX2" fmla="*/ 1299099 w 1311131"/>
                <a:gd name="connsiteY2" fmla="*/ 866273 h 866273"/>
                <a:gd name="connsiteX3" fmla="*/ 11720 w 1311131"/>
                <a:gd name="connsiteY3" fmla="*/ 336884 h 866273"/>
                <a:gd name="connsiteX4" fmla="*/ 47815 w 1311131"/>
                <a:gd name="connsiteY4" fmla="*/ 360947 h 8662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1131" h="866273">
                  <a:moveTo>
                    <a:pt x="47815" y="360947"/>
                  </a:moveTo>
                  <a:lnTo>
                    <a:pt x="1311131" y="0"/>
                  </a:lnTo>
                  <a:lnTo>
                    <a:pt x="1299099" y="866273"/>
                  </a:lnTo>
                  <a:lnTo>
                    <a:pt x="11720" y="336884"/>
                  </a:lnTo>
                  <a:cubicBezTo>
                    <a:pt x="0" y="332038"/>
                    <a:pt x="47815" y="348915"/>
                    <a:pt x="47815" y="360947"/>
                  </a:cubicBezTo>
                  <a:close/>
                </a:path>
              </a:pathLst>
            </a:custGeom>
            <a:gradFill>
              <a:gsLst>
                <a:gs pos="0">
                  <a:srgbClr val="1F497D">
                    <a:lumMod val="40000"/>
                    <a:lumOff val="60000"/>
                  </a:srgbClr>
                </a:gs>
                <a:gs pos="50000">
                  <a:srgbClr val="1F497D">
                    <a:lumMod val="60000"/>
                    <a:lumOff val="40000"/>
                  </a:srgbClr>
                </a:gs>
                <a:gs pos="100000">
                  <a:srgbClr val="4F81BD">
                    <a:lumMod val="75000"/>
                  </a:srgbClr>
                </a:gs>
              </a:gsLst>
              <a:lin ang="0" scaled="1"/>
            </a:gradFill>
            <a:ln w="25400" cap="flat" cmpd="sng" algn="ctr">
              <a:solidFill>
                <a:srgbClr val="4F81BD">
                  <a:shade val="50000"/>
                </a:srgbClr>
              </a:solidFill>
              <a:prstDash val="solid"/>
            </a:ln>
            <a:effectLst/>
          </p:spPr>
          <p:txBody>
            <a:bodyPr rtlCol="0" anchor="ctr"/>
            <a:lstStyle/>
            <a:p>
              <a:pPr algn="ctr" defTabSz="1371600" fontAlgn="auto">
                <a:spcBef>
                  <a:spcPts val="0"/>
                </a:spcBef>
                <a:spcAft>
                  <a:spcPts val="0"/>
                </a:spcAft>
                <a:defRPr/>
              </a:pPr>
              <a:endParaRPr lang="en-US" sz="3200" kern="0" dirty="0">
                <a:solidFill>
                  <a:prstClr val="white"/>
                </a:solidFill>
                <a:latin typeface="+mn-lt"/>
              </a:endParaRPr>
            </a:p>
          </p:txBody>
        </p:sp>
        <p:sp>
          <p:nvSpPr>
            <p:cNvPr id="61" name="Rounded Rectangle 7">
              <a:extLst>
                <a:ext uri="{FF2B5EF4-FFF2-40B4-BE49-F238E27FC236}">
                  <a16:creationId xmlns:a16="http://schemas.microsoft.com/office/drawing/2014/main" id="{8862CB21-4769-4D3C-8F46-679307EBAB19}"/>
                </a:ext>
              </a:extLst>
            </p:cNvPr>
            <p:cNvSpPr>
              <a:spLocks noChangeAspect="1"/>
            </p:cNvSpPr>
            <p:nvPr/>
          </p:nvSpPr>
          <p:spPr>
            <a:xfrm>
              <a:off x="2895600" y="3429000"/>
              <a:ext cx="1219200" cy="1219200"/>
            </a:xfrm>
            <a:prstGeom prst="roundRect">
              <a:avLst/>
            </a:prstGeom>
            <a:solidFill>
              <a:sysClr val="window" lastClr="FFFFFF"/>
            </a:solidFill>
            <a:ln w="25400" cap="flat" cmpd="sng" algn="ctr">
              <a:solidFill>
                <a:srgbClr val="EEECE1">
                  <a:lumMod val="50000"/>
                </a:srgbClr>
              </a:solidFill>
              <a:prstDash val="solid"/>
            </a:ln>
            <a:effectLst/>
            <a:scene3d>
              <a:camera prst="orthographicFront"/>
              <a:lightRig rig="threePt" dir="t"/>
            </a:scene3d>
            <a:sp3d>
              <a:bevelT/>
            </a:sp3d>
          </p:spPr>
          <p:txBody>
            <a:bodyPr rtlCol="0" anchor="ctr"/>
            <a:lstStyle/>
            <a:p>
              <a:pPr algn="ctr" defTabSz="1371600" fontAlgn="auto">
                <a:spcBef>
                  <a:spcPts val="0"/>
                </a:spcBef>
                <a:spcAft>
                  <a:spcPts val="0"/>
                </a:spcAft>
                <a:defRPr/>
              </a:pPr>
              <a:endParaRPr lang="en-US" sz="3200" kern="0" dirty="0">
                <a:solidFill>
                  <a:prstClr val="white"/>
                </a:solidFill>
                <a:latin typeface="+mn-lt"/>
              </a:endParaRPr>
            </a:p>
          </p:txBody>
        </p:sp>
      </p:grpSp>
      <p:grpSp>
        <p:nvGrpSpPr>
          <p:cNvPr id="62" name="Group 20">
            <a:extLst>
              <a:ext uri="{FF2B5EF4-FFF2-40B4-BE49-F238E27FC236}">
                <a16:creationId xmlns:a16="http://schemas.microsoft.com/office/drawing/2014/main" id="{CF7A5110-7AB1-4A6A-8081-086D780B5894}"/>
              </a:ext>
            </a:extLst>
          </p:cNvPr>
          <p:cNvGrpSpPr/>
          <p:nvPr/>
        </p:nvGrpSpPr>
        <p:grpSpPr>
          <a:xfrm>
            <a:off x="2083433" y="5050479"/>
            <a:ext cx="4009719" cy="3086100"/>
            <a:chOff x="1752600" y="4191000"/>
            <a:chExt cx="2362200" cy="2057400"/>
          </a:xfrm>
        </p:grpSpPr>
        <p:sp>
          <p:nvSpPr>
            <p:cNvPr id="63" name="Freeform 13">
              <a:extLst>
                <a:ext uri="{FF2B5EF4-FFF2-40B4-BE49-F238E27FC236}">
                  <a16:creationId xmlns:a16="http://schemas.microsoft.com/office/drawing/2014/main" id="{C523D7D3-A4C6-4624-9E4C-2B9ABD2FAA77}"/>
                </a:ext>
              </a:extLst>
            </p:cNvPr>
            <p:cNvSpPr/>
            <p:nvPr/>
          </p:nvSpPr>
          <p:spPr>
            <a:xfrm flipV="1">
              <a:off x="1752600" y="4191000"/>
              <a:ext cx="1239253" cy="1900990"/>
            </a:xfrm>
            <a:custGeom>
              <a:avLst/>
              <a:gdLst>
                <a:gd name="connsiteX0" fmla="*/ 1239253 w 1239253"/>
                <a:gd name="connsiteY0" fmla="*/ 0 h 1900990"/>
                <a:gd name="connsiteX1" fmla="*/ 1227221 w 1239253"/>
                <a:gd name="connsiteY1" fmla="*/ 854242 h 1900990"/>
                <a:gd name="connsiteX2" fmla="*/ 0 w 1239253"/>
                <a:gd name="connsiteY2" fmla="*/ 1900990 h 1900990"/>
                <a:gd name="connsiteX3" fmla="*/ 1239253 w 1239253"/>
                <a:gd name="connsiteY3" fmla="*/ 0 h 1900990"/>
              </a:gdLst>
              <a:ahLst/>
              <a:cxnLst>
                <a:cxn ang="0">
                  <a:pos x="connsiteX0" y="connsiteY0"/>
                </a:cxn>
                <a:cxn ang="0">
                  <a:pos x="connsiteX1" y="connsiteY1"/>
                </a:cxn>
                <a:cxn ang="0">
                  <a:pos x="connsiteX2" y="connsiteY2"/>
                </a:cxn>
                <a:cxn ang="0">
                  <a:pos x="connsiteX3" y="connsiteY3"/>
                </a:cxn>
              </a:cxnLst>
              <a:rect l="l" t="t" r="r" b="b"/>
              <a:pathLst>
                <a:path w="1239253" h="1900990">
                  <a:moveTo>
                    <a:pt x="1239253" y="0"/>
                  </a:moveTo>
                  <a:lnTo>
                    <a:pt x="1227221" y="854242"/>
                  </a:lnTo>
                  <a:lnTo>
                    <a:pt x="0" y="1900990"/>
                  </a:lnTo>
                  <a:lnTo>
                    <a:pt x="1239253" y="0"/>
                  </a:lnTo>
                  <a:close/>
                </a:path>
              </a:pathLst>
            </a:custGeom>
            <a:gradFill>
              <a:gsLst>
                <a:gs pos="0">
                  <a:srgbClr val="EEECE1">
                    <a:lumMod val="75000"/>
                  </a:srgbClr>
                </a:gs>
                <a:gs pos="50000">
                  <a:srgbClr val="EEECE1">
                    <a:lumMod val="50000"/>
                  </a:srgbClr>
                </a:gs>
                <a:gs pos="100000">
                  <a:srgbClr val="EEECE1">
                    <a:lumMod val="50000"/>
                  </a:srgbClr>
                </a:gs>
              </a:gsLst>
              <a:lin ang="0" scaled="1"/>
            </a:gradFill>
            <a:ln w="25400" cap="flat" cmpd="sng" algn="ctr">
              <a:solidFill>
                <a:srgbClr val="EEECE1">
                  <a:lumMod val="50000"/>
                </a:srgbClr>
              </a:solidFill>
              <a:prstDash val="solid"/>
            </a:ln>
            <a:effectLst/>
          </p:spPr>
          <p:txBody>
            <a:bodyPr rtlCol="0" anchor="ctr"/>
            <a:lstStyle/>
            <a:p>
              <a:pPr algn="ctr" defTabSz="1371600" fontAlgn="auto">
                <a:spcBef>
                  <a:spcPts val="0"/>
                </a:spcBef>
                <a:spcAft>
                  <a:spcPts val="0"/>
                </a:spcAft>
                <a:defRPr/>
              </a:pPr>
              <a:endParaRPr lang="en-US" sz="3200" kern="0" dirty="0">
                <a:solidFill>
                  <a:prstClr val="white"/>
                </a:solidFill>
                <a:latin typeface="+mn-lt"/>
              </a:endParaRPr>
            </a:p>
          </p:txBody>
        </p:sp>
        <p:sp>
          <p:nvSpPr>
            <p:cNvPr id="64" name="Rounded Rectangle 8">
              <a:extLst>
                <a:ext uri="{FF2B5EF4-FFF2-40B4-BE49-F238E27FC236}">
                  <a16:creationId xmlns:a16="http://schemas.microsoft.com/office/drawing/2014/main" id="{C4EC46B0-3A0D-4FA5-B92A-32CD41515A1B}"/>
                </a:ext>
              </a:extLst>
            </p:cNvPr>
            <p:cNvSpPr>
              <a:spLocks noChangeAspect="1"/>
            </p:cNvSpPr>
            <p:nvPr/>
          </p:nvSpPr>
          <p:spPr>
            <a:xfrm>
              <a:off x="2895600" y="5029200"/>
              <a:ext cx="1219200" cy="1219200"/>
            </a:xfrm>
            <a:prstGeom prst="roundRect">
              <a:avLst/>
            </a:prstGeom>
            <a:solidFill>
              <a:sysClr val="window" lastClr="FFFFFF"/>
            </a:solidFill>
            <a:ln w="25400" cap="flat" cmpd="sng" algn="ctr">
              <a:solidFill>
                <a:srgbClr val="EEECE1">
                  <a:lumMod val="50000"/>
                </a:srgbClr>
              </a:solidFill>
              <a:prstDash val="solid"/>
            </a:ln>
            <a:effectLst/>
            <a:scene3d>
              <a:camera prst="orthographicFront"/>
              <a:lightRig rig="threePt" dir="t"/>
            </a:scene3d>
            <a:sp3d>
              <a:bevelT/>
            </a:sp3d>
          </p:spPr>
          <p:txBody>
            <a:bodyPr rtlCol="0" anchor="ctr"/>
            <a:lstStyle/>
            <a:p>
              <a:pPr algn="ctr" defTabSz="1371600" fontAlgn="auto">
                <a:spcBef>
                  <a:spcPts val="0"/>
                </a:spcBef>
                <a:spcAft>
                  <a:spcPts val="0"/>
                </a:spcAft>
                <a:defRPr/>
              </a:pPr>
              <a:endParaRPr lang="en-US" sz="3200" kern="0" dirty="0">
                <a:solidFill>
                  <a:prstClr val="white"/>
                </a:solidFill>
                <a:latin typeface="+mn-lt"/>
              </a:endParaRPr>
            </a:p>
          </p:txBody>
        </p:sp>
      </p:grpSp>
      <p:grpSp>
        <p:nvGrpSpPr>
          <p:cNvPr id="65" name="Group 17">
            <a:extLst>
              <a:ext uri="{FF2B5EF4-FFF2-40B4-BE49-F238E27FC236}">
                <a16:creationId xmlns:a16="http://schemas.microsoft.com/office/drawing/2014/main" id="{E1ED79BF-423D-49D3-AA4C-7F1893C9A827}"/>
              </a:ext>
            </a:extLst>
          </p:cNvPr>
          <p:cNvGrpSpPr/>
          <p:nvPr/>
        </p:nvGrpSpPr>
        <p:grpSpPr>
          <a:xfrm>
            <a:off x="161256" y="3590262"/>
            <a:ext cx="3267744" cy="2628900"/>
            <a:chOff x="762000" y="3200400"/>
            <a:chExt cx="1752600" cy="1752600"/>
          </a:xfrm>
          <a:effectLst/>
        </p:grpSpPr>
        <p:sp>
          <p:nvSpPr>
            <p:cNvPr id="66" name="Rounded Rectangle 2">
              <a:extLst>
                <a:ext uri="{FF2B5EF4-FFF2-40B4-BE49-F238E27FC236}">
                  <a16:creationId xmlns:a16="http://schemas.microsoft.com/office/drawing/2014/main" id="{511768CC-BFE7-4BF8-AC5B-9AD5CCD2E891}"/>
                </a:ext>
              </a:extLst>
            </p:cNvPr>
            <p:cNvSpPr/>
            <p:nvPr/>
          </p:nvSpPr>
          <p:spPr>
            <a:xfrm>
              <a:off x="762000" y="3200400"/>
              <a:ext cx="1752600" cy="1752600"/>
            </a:xfrm>
            <a:prstGeom prst="roundRect">
              <a:avLst/>
            </a:prstGeom>
            <a:gradFill>
              <a:gsLst>
                <a:gs pos="0">
                  <a:srgbClr val="E6DCAC"/>
                </a:gs>
                <a:gs pos="12000">
                  <a:srgbClr val="E6D78A"/>
                </a:gs>
                <a:gs pos="30000">
                  <a:srgbClr val="C7AC4C"/>
                </a:gs>
                <a:gs pos="45000">
                  <a:srgbClr val="E6D78A"/>
                </a:gs>
                <a:gs pos="77000">
                  <a:srgbClr val="C7AC4C"/>
                </a:gs>
                <a:gs pos="100000">
                  <a:srgbClr val="E6DCAC"/>
                </a:gs>
              </a:gsLst>
              <a:lin ang="5400000" scaled="0"/>
            </a:gradFill>
            <a:ln w="25400" cap="flat" cmpd="sng" algn="ctr">
              <a:solidFill>
                <a:srgbClr val="EEECE1">
                  <a:lumMod val="50000"/>
                </a:srgbClr>
              </a:solidFill>
              <a:prstDash val="solid"/>
            </a:ln>
            <a:effectLst/>
            <a:scene3d>
              <a:camera prst="orthographicFront"/>
              <a:lightRig rig="threePt" dir="t"/>
            </a:scene3d>
            <a:sp3d>
              <a:bevelT/>
            </a:sp3d>
          </p:spPr>
          <p:txBody>
            <a:bodyPr rtlCol="0" anchor="ctr"/>
            <a:lstStyle/>
            <a:p>
              <a:pPr algn="ctr" defTabSz="1371600" fontAlgn="auto">
                <a:spcBef>
                  <a:spcPts val="0"/>
                </a:spcBef>
                <a:spcAft>
                  <a:spcPts val="0"/>
                </a:spcAft>
                <a:defRPr/>
              </a:pPr>
              <a:endParaRPr lang="en-US" sz="3200" kern="0" dirty="0">
                <a:solidFill>
                  <a:prstClr val="white"/>
                </a:solidFill>
                <a:latin typeface="+mn-lt"/>
              </a:endParaRPr>
            </a:p>
          </p:txBody>
        </p:sp>
        <p:sp>
          <p:nvSpPr>
            <p:cNvPr id="67" name="Rounded Rectangle 3">
              <a:extLst>
                <a:ext uri="{FF2B5EF4-FFF2-40B4-BE49-F238E27FC236}">
                  <a16:creationId xmlns:a16="http://schemas.microsoft.com/office/drawing/2014/main" id="{791CC916-001C-4EAB-A372-B9AEFE32C27E}"/>
                </a:ext>
              </a:extLst>
            </p:cNvPr>
            <p:cNvSpPr>
              <a:spLocks noChangeAspect="1"/>
            </p:cNvSpPr>
            <p:nvPr/>
          </p:nvSpPr>
          <p:spPr>
            <a:xfrm>
              <a:off x="883920" y="3322320"/>
              <a:ext cx="1508760" cy="1508760"/>
            </a:xfrm>
            <a:prstGeom prst="roundRect">
              <a:avLst/>
            </a:prstGeom>
            <a:gradFill flip="none" rotWithShape="1">
              <a:gsLst>
                <a:gs pos="0">
                  <a:srgbClr val="EEECE1">
                    <a:lumMod val="75000"/>
                    <a:tint val="66000"/>
                    <a:satMod val="160000"/>
                  </a:srgbClr>
                </a:gs>
                <a:gs pos="50000">
                  <a:srgbClr val="EEECE1">
                    <a:lumMod val="75000"/>
                    <a:tint val="44500"/>
                    <a:satMod val="160000"/>
                  </a:srgbClr>
                </a:gs>
                <a:gs pos="100000">
                  <a:srgbClr val="EEECE1">
                    <a:lumMod val="75000"/>
                    <a:tint val="23500"/>
                    <a:satMod val="160000"/>
                  </a:srgbClr>
                </a:gs>
              </a:gsLst>
              <a:path path="circle">
                <a:fillToRect l="100000" t="100000"/>
              </a:path>
              <a:tileRect r="-100000" b="-100000"/>
            </a:gradFill>
            <a:ln w="25400" cap="flat" cmpd="sng" algn="ctr">
              <a:solidFill>
                <a:srgbClr val="EEECE1">
                  <a:lumMod val="50000"/>
                </a:srgbClr>
              </a:solidFill>
              <a:prstDash val="solid"/>
            </a:ln>
            <a:effectLst/>
            <a:scene3d>
              <a:camera prst="orthographicFront"/>
              <a:lightRig rig="threePt" dir="t"/>
            </a:scene3d>
            <a:sp3d>
              <a:bevelT/>
            </a:sp3d>
          </p:spPr>
          <p:txBody>
            <a:bodyPr rtlCol="0" anchor="ctr"/>
            <a:lstStyle/>
            <a:p>
              <a:pPr algn="ctr" defTabSz="1371600" fontAlgn="auto">
                <a:spcBef>
                  <a:spcPts val="0"/>
                </a:spcBef>
                <a:spcAft>
                  <a:spcPts val="0"/>
                </a:spcAft>
                <a:defRPr/>
              </a:pPr>
              <a:endParaRPr lang="en-US" sz="3200" kern="0" dirty="0">
                <a:solidFill>
                  <a:prstClr val="white"/>
                </a:solidFill>
                <a:latin typeface="+mn-lt"/>
              </a:endParaRPr>
            </a:p>
          </p:txBody>
        </p:sp>
      </p:grpSp>
      <p:sp>
        <p:nvSpPr>
          <p:cNvPr id="68" name="TextBox 21">
            <a:extLst>
              <a:ext uri="{FF2B5EF4-FFF2-40B4-BE49-F238E27FC236}">
                <a16:creationId xmlns:a16="http://schemas.microsoft.com/office/drawing/2014/main" id="{25DB34E6-7D53-40DC-8370-F551672CD872}"/>
              </a:ext>
            </a:extLst>
          </p:cNvPr>
          <p:cNvSpPr txBox="1"/>
          <p:nvPr/>
        </p:nvSpPr>
        <p:spPr>
          <a:xfrm>
            <a:off x="4127802" y="2114800"/>
            <a:ext cx="1792704" cy="584775"/>
          </a:xfrm>
          <a:prstGeom prst="rect">
            <a:avLst/>
          </a:prstGeom>
          <a:noFill/>
        </p:spPr>
        <p:txBody>
          <a:bodyPr wrap="square" lIns="0" rIns="0" rtlCol="0">
            <a:spAutoFit/>
          </a:bodyPr>
          <a:lstStyle/>
          <a:p>
            <a:pPr algn="ctr" fontAlgn="auto">
              <a:spcBef>
                <a:spcPts val="0"/>
              </a:spcBef>
              <a:spcAft>
                <a:spcPts val="0"/>
              </a:spcAft>
            </a:pPr>
            <a:r>
              <a:rPr lang="en-US" sz="3200" dirty="0">
                <a:solidFill>
                  <a:prstClr val="black"/>
                </a:solidFill>
                <a:latin typeface="+mn-lt"/>
              </a:rPr>
              <a:t>Entradas</a:t>
            </a:r>
          </a:p>
        </p:txBody>
      </p:sp>
      <p:sp>
        <p:nvSpPr>
          <p:cNvPr id="69" name="TextBox 22">
            <a:extLst>
              <a:ext uri="{FF2B5EF4-FFF2-40B4-BE49-F238E27FC236}">
                <a16:creationId xmlns:a16="http://schemas.microsoft.com/office/drawing/2014/main" id="{DF4C7346-3C34-4A57-AE0C-4FE49FB800DD}"/>
              </a:ext>
            </a:extLst>
          </p:cNvPr>
          <p:cNvSpPr txBox="1"/>
          <p:nvPr/>
        </p:nvSpPr>
        <p:spPr>
          <a:xfrm>
            <a:off x="4051077" y="4087227"/>
            <a:ext cx="2022732" cy="1384995"/>
          </a:xfrm>
          <a:prstGeom prst="rect">
            <a:avLst/>
          </a:prstGeom>
          <a:noFill/>
        </p:spPr>
        <p:txBody>
          <a:bodyPr wrap="square" lIns="0" rIns="0" rtlCol="0">
            <a:spAutoFit/>
          </a:bodyPr>
          <a:lstStyle/>
          <a:p>
            <a:pPr algn="ctr" fontAlgn="auto">
              <a:spcBef>
                <a:spcPts val="0"/>
              </a:spcBef>
              <a:spcAft>
                <a:spcPts val="0"/>
              </a:spcAft>
            </a:pPr>
            <a:r>
              <a:rPr lang="en-US" sz="2800" dirty="0">
                <a:solidFill>
                  <a:prstClr val="black"/>
                </a:solidFill>
                <a:latin typeface="+mn-lt"/>
              </a:rPr>
              <a:t>Ferramentas e </a:t>
            </a:r>
            <a:br>
              <a:rPr lang="en-US" sz="2800" dirty="0">
                <a:solidFill>
                  <a:prstClr val="black"/>
                </a:solidFill>
                <a:latin typeface="+mn-lt"/>
              </a:rPr>
            </a:br>
            <a:r>
              <a:rPr lang="en-US" sz="2800" dirty="0" err="1">
                <a:solidFill>
                  <a:prstClr val="black"/>
                </a:solidFill>
                <a:latin typeface="+mn-lt"/>
              </a:rPr>
              <a:t>Técnicas</a:t>
            </a:r>
            <a:endParaRPr lang="en-US" sz="2800" dirty="0">
              <a:solidFill>
                <a:prstClr val="black"/>
              </a:solidFill>
              <a:latin typeface="+mn-lt"/>
            </a:endParaRPr>
          </a:p>
        </p:txBody>
      </p:sp>
      <p:sp>
        <p:nvSpPr>
          <p:cNvPr id="70" name="TextBox 24">
            <a:extLst>
              <a:ext uri="{FF2B5EF4-FFF2-40B4-BE49-F238E27FC236}">
                <a16:creationId xmlns:a16="http://schemas.microsoft.com/office/drawing/2014/main" id="{FBE5CDF8-965D-465A-96DF-3FE9EC710EB0}"/>
              </a:ext>
            </a:extLst>
          </p:cNvPr>
          <p:cNvSpPr txBox="1"/>
          <p:nvPr/>
        </p:nvSpPr>
        <p:spPr>
          <a:xfrm>
            <a:off x="388577" y="3863779"/>
            <a:ext cx="2813102" cy="1569660"/>
          </a:xfrm>
          <a:prstGeom prst="rect">
            <a:avLst/>
          </a:prstGeom>
          <a:noFill/>
        </p:spPr>
        <p:txBody>
          <a:bodyPr wrap="square" rtlCol="0">
            <a:spAutoFit/>
          </a:bodyPr>
          <a:lstStyle/>
          <a:p>
            <a:pPr algn="ctr" fontAlgn="auto">
              <a:spcBef>
                <a:spcPts val="0"/>
              </a:spcBef>
              <a:spcAft>
                <a:spcPts val="0"/>
              </a:spcAft>
            </a:pPr>
            <a:r>
              <a:rPr lang="en-US" sz="3200" dirty="0" err="1">
                <a:solidFill>
                  <a:prstClr val="black"/>
                </a:solidFill>
                <a:latin typeface="+mn-lt"/>
              </a:rPr>
              <a:t>Planejar</a:t>
            </a:r>
            <a:r>
              <a:rPr lang="en-US" sz="3200" dirty="0">
                <a:solidFill>
                  <a:prstClr val="black"/>
                </a:solidFill>
                <a:latin typeface="+mn-lt"/>
              </a:rPr>
              <a:t> o </a:t>
            </a:r>
            <a:r>
              <a:rPr lang="en-US" sz="3200" dirty="0" err="1">
                <a:solidFill>
                  <a:prstClr val="black"/>
                </a:solidFill>
                <a:latin typeface="+mn-lt"/>
              </a:rPr>
              <a:t>Gerenciam</a:t>
            </a:r>
            <a:r>
              <a:rPr lang="en-US" sz="3200" dirty="0">
                <a:solidFill>
                  <a:prstClr val="black"/>
                </a:solidFill>
                <a:latin typeface="+mn-lt"/>
              </a:rPr>
              <a:t>.</a:t>
            </a:r>
            <a:endParaRPr lang="en-US" sz="3200" baseline="30000" dirty="0">
              <a:solidFill>
                <a:prstClr val="black"/>
              </a:solidFill>
              <a:latin typeface="+mn-lt"/>
            </a:endParaRPr>
          </a:p>
          <a:p>
            <a:pPr algn="ctr" fontAlgn="auto">
              <a:spcBef>
                <a:spcPts val="0"/>
              </a:spcBef>
              <a:spcAft>
                <a:spcPts val="0"/>
              </a:spcAft>
            </a:pPr>
            <a:r>
              <a:rPr lang="en-US" sz="3200" dirty="0">
                <a:solidFill>
                  <a:prstClr val="black"/>
                </a:solidFill>
                <a:latin typeface="+mn-lt"/>
              </a:rPr>
              <a:t>do </a:t>
            </a:r>
            <a:r>
              <a:rPr lang="en-US" sz="3200" dirty="0" err="1">
                <a:solidFill>
                  <a:prstClr val="black"/>
                </a:solidFill>
                <a:latin typeface="+mn-lt"/>
              </a:rPr>
              <a:t>Cronograma</a:t>
            </a:r>
            <a:endParaRPr lang="en-US" sz="3200" dirty="0">
              <a:solidFill>
                <a:prstClr val="black"/>
              </a:solidFill>
              <a:latin typeface="+mn-lt"/>
            </a:endParaRPr>
          </a:p>
        </p:txBody>
      </p:sp>
      <p:sp>
        <p:nvSpPr>
          <p:cNvPr id="71" name="TextBox 25">
            <a:extLst>
              <a:ext uri="{FF2B5EF4-FFF2-40B4-BE49-F238E27FC236}">
                <a16:creationId xmlns:a16="http://schemas.microsoft.com/office/drawing/2014/main" id="{F268ACE7-AF07-4CF1-A266-FA83F7D3732C}"/>
              </a:ext>
            </a:extLst>
          </p:cNvPr>
          <p:cNvSpPr txBox="1"/>
          <p:nvPr/>
        </p:nvSpPr>
        <p:spPr>
          <a:xfrm>
            <a:off x="6397845" y="1474038"/>
            <a:ext cx="7048887" cy="2062103"/>
          </a:xfrm>
          <a:prstGeom prst="rect">
            <a:avLst/>
          </a:prstGeom>
          <a:noFill/>
        </p:spPr>
        <p:txBody>
          <a:bodyPr wrap="square" lIns="0" rIns="0" rtlCol="0">
            <a:spAutoFit/>
          </a:bodyPr>
          <a:lstStyle/>
          <a:p>
            <a:pPr marL="514350" indent="-514350" fontAlgn="auto">
              <a:spcBef>
                <a:spcPts val="0"/>
              </a:spcBef>
              <a:spcAft>
                <a:spcPts val="0"/>
              </a:spcAft>
              <a:buFont typeface="Wingdings" panose="05000000000000000000" pitchFamily="2" charset="2"/>
              <a:buChar char="ü"/>
            </a:pPr>
            <a:r>
              <a:rPr lang="en-US" sz="3200" dirty="0" err="1">
                <a:solidFill>
                  <a:prstClr val="black"/>
                </a:solidFill>
                <a:latin typeface="+mn-lt"/>
              </a:rPr>
              <a:t>Termo</a:t>
            </a:r>
            <a:r>
              <a:rPr lang="en-US" sz="3200" dirty="0">
                <a:solidFill>
                  <a:prstClr val="black"/>
                </a:solidFill>
                <a:latin typeface="+mn-lt"/>
              </a:rPr>
              <a:t> de </a:t>
            </a:r>
            <a:r>
              <a:rPr lang="en-US" sz="3200" dirty="0" err="1">
                <a:solidFill>
                  <a:prstClr val="black"/>
                </a:solidFill>
                <a:latin typeface="+mn-lt"/>
              </a:rPr>
              <a:t>abertura</a:t>
            </a:r>
            <a:r>
              <a:rPr lang="en-US" sz="3200" dirty="0">
                <a:solidFill>
                  <a:prstClr val="black"/>
                </a:solidFill>
                <a:latin typeface="+mn-lt"/>
              </a:rPr>
              <a:t>;</a:t>
            </a:r>
          </a:p>
          <a:p>
            <a:pPr marL="514350" indent="-514350" fontAlgn="auto">
              <a:spcBef>
                <a:spcPts val="0"/>
              </a:spcBef>
              <a:spcAft>
                <a:spcPts val="0"/>
              </a:spcAft>
              <a:buFont typeface="Wingdings" panose="05000000000000000000" pitchFamily="2" charset="2"/>
              <a:buChar char="ü"/>
            </a:pPr>
            <a:r>
              <a:rPr lang="en-US" sz="3200" dirty="0">
                <a:solidFill>
                  <a:prstClr val="black"/>
                </a:solidFill>
                <a:latin typeface="+mn-lt"/>
              </a:rPr>
              <a:t>Plano de </a:t>
            </a:r>
            <a:r>
              <a:rPr lang="en-US" sz="3200" dirty="0" err="1">
                <a:solidFill>
                  <a:prstClr val="black"/>
                </a:solidFill>
                <a:latin typeface="+mn-lt"/>
              </a:rPr>
              <a:t>gerenciamento</a:t>
            </a:r>
            <a:r>
              <a:rPr lang="en-US" sz="3200" dirty="0">
                <a:solidFill>
                  <a:prstClr val="black"/>
                </a:solidFill>
                <a:latin typeface="+mn-lt"/>
              </a:rPr>
              <a:t> do </a:t>
            </a:r>
            <a:r>
              <a:rPr lang="en-US" sz="3200" dirty="0" err="1">
                <a:solidFill>
                  <a:prstClr val="black"/>
                </a:solidFill>
                <a:latin typeface="+mn-lt"/>
              </a:rPr>
              <a:t>projeto</a:t>
            </a:r>
            <a:r>
              <a:rPr lang="en-US" sz="3200" dirty="0">
                <a:solidFill>
                  <a:prstClr val="black"/>
                </a:solidFill>
                <a:latin typeface="+mn-lt"/>
              </a:rPr>
              <a:t>;</a:t>
            </a:r>
          </a:p>
          <a:p>
            <a:pPr marL="514350" indent="-514350" fontAlgn="auto">
              <a:spcBef>
                <a:spcPts val="0"/>
              </a:spcBef>
              <a:spcAft>
                <a:spcPts val="0"/>
              </a:spcAft>
              <a:buFont typeface="Wingdings" panose="05000000000000000000" pitchFamily="2" charset="2"/>
              <a:buChar char="ü"/>
            </a:pPr>
            <a:r>
              <a:rPr lang="en-US" sz="3200" dirty="0" err="1">
                <a:solidFill>
                  <a:prstClr val="black"/>
                </a:solidFill>
                <a:latin typeface="+mn-lt"/>
              </a:rPr>
              <a:t>Fatores</a:t>
            </a:r>
            <a:r>
              <a:rPr lang="en-US" sz="3200" dirty="0">
                <a:solidFill>
                  <a:prstClr val="black"/>
                </a:solidFill>
                <a:latin typeface="+mn-lt"/>
              </a:rPr>
              <a:t> </a:t>
            </a:r>
            <a:r>
              <a:rPr lang="en-US" sz="3200" dirty="0" err="1">
                <a:solidFill>
                  <a:prstClr val="black"/>
                </a:solidFill>
                <a:latin typeface="+mn-lt"/>
              </a:rPr>
              <a:t>ambientais</a:t>
            </a:r>
            <a:r>
              <a:rPr lang="en-US" sz="3200" dirty="0">
                <a:solidFill>
                  <a:prstClr val="black"/>
                </a:solidFill>
                <a:latin typeface="+mn-lt"/>
              </a:rPr>
              <a:t>;</a:t>
            </a:r>
          </a:p>
          <a:p>
            <a:pPr marL="514350" indent="-514350" fontAlgn="auto">
              <a:spcBef>
                <a:spcPts val="0"/>
              </a:spcBef>
              <a:spcAft>
                <a:spcPts val="0"/>
              </a:spcAft>
              <a:buFont typeface="Wingdings" panose="05000000000000000000" pitchFamily="2" charset="2"/>
              <a:buChar char="ü"/>
            </a:pPr>
            <a:r>
              <a:rPr lang="en-US" sz="3200" dirty="0" err="1">
                <a:solidFill>
                  <a:prstClr val="black"/>
                </a:solidFill>
                <a:latin typeface="+mn-lt"/>
              </a:rPr>
              <a:t>Ativos</a:t>
            </a:r>
            <a:r>
              <a:rPr lang="en-US" sz="3200" dirty="0">
                <a:solidFill>
                  <a:prstClr val="black"/>
                </a:solidFill>
                <a:latin typeface="+mn-lt"/>
              </a:rPr>
              <a:t> de </a:t>
            </a:r>
            <a:r>
              <a:rPr lang="en-US" sz="3200" dirty="0" err="1">
                <a:solidFill>
                  <a:prstClr val="black"/>
                </a:solidFill>
                <a:latin typeface="+mn-lt"/>
              </a:rPr>
              <a:t>processos</a:t>
            </a:r>
            <a:r>
              <a:rPr lang="en-US" sz="3200" dirty="0">
                <a:solidFill>
                  <a:prstClr val="black"/>
                </a:solidFill>
                <a:latin typeface="+mn-lt"/>
              </a:rPr>
              <a:t> </a:t>
            </a:r>
            <a:r>
              <a:rPr lang="en-US" sz="3200" dirty="0" err="1">
                <a:solidFill>
                  <a:prstClr val="black"/>
                </a:solidFill>
                <a:latin typeface="+mn-lt"/>
              </a:rPr>
              <a:t>organizacionais</a:t>
            </a:r>
            <a:endParaRPr lang="en-US" sz="3200" dirty="0">
              <a:solidFill>
                <a:prstClr val="black"/>
              </a:solidFill>
              <a:latin typeface="+mn-lt"/>
            </a:endParaRPr>
          </a:p>
        </p:txBody>
      </p:sp>
      <p:sp>
        <p:nvSpPr>
          <p:cNvPr id="74" name="TextBox 28">
            <a:extLst>
              <a:ext uri="{FF2B5EF4-FFF2-40B4-BE49-F238E27FC236}">
                <a16:creationId xmlns:a16="http://schemas.microsoft.com/office/drawing/2014/main" id="{AEE5DA1A-62EE-4ACE-9A70-B133C7B33C9B}"/>
              </a:ext>
            </a:extLst>
          </p:cNvPr>
          <p:cNvSpPr txBox="1"/>
          <p:nvPr/>
        </p:nvSpPr>
        <p:spPr>
          <a:xfrm>
            <a:off x="4241994" y="6892106"/>
            <a:ext cx="1732548" cy="584775"/>
          </a:xfrm>
          <a:prstGeom prst="rect">
            <a:avLst/>
          </a:prstGeom>
          <a:noFill/>
        </p:spPr>
        <p:txBody>
          <a:bodyPr wrap="square" rtlCol="0">
            <a:spAutoFit/>
          </a:bodyPr>
          <a:lstStyle/>
          <a:p>
            <a:pPr algn="ctr" fontAlgn="auto">
              <a:spcBef>
                <a:spcPts val="0"/>
              </a:spcBef>
              <a:spcAft>
                <a:spcPts val="0"/>
              </a:spcAft>
            </a:pPr>
            <a:r>
              <a:rPr lang="en-US" sz="3200" dirty="0" err="1">
                <a:solidFill>
                  <a:prstClr val="black"/>
                </a:solidFill>
                <a:latin typeface="+mn-lt"/>
              </a:rPr>
              <a:t>Saídas</a:t>
            </a:r>
            <a:endParaRPr lang="en-US" sz="3200" dirty="0">
              <a:solidFill>
                <a:prstClr val="black"/>
              </a:solidFill>
              <a:latin typeface="+mn-lt"/>
            </a:endParaRPr>
          </a:p>
        </p:txBody>
      </p:sp>
      <p:sp>
        <p:nvSpPr>
          <p:cNvPr id="76" name="Título 1">
            <a:extLst>
              <a:ext uri="{FF2B5EF4-FFF2-40B4-BE49-F238E27FC236}">
                <a16:creationId xmlns:a16="http://schemas.microsoft.com/office/drawing/2014/main" id="{C257FB33-A995-445B-9309-C8A26B559AE5}"/>
              </a:ext>
            </a:extLst>
          </p:cNvPr>
          <p:cNvSpPr txBox="1">
            <a:spLocks/>
          </p:cNvSpPr>
          <p:nvPr/>
        </p:nvSpPr>
        <p:spPr bwMode="auto">
          <a:xfrm>
            <a:off x="2" y="293350"/>
            <a:ext cx="11178478" cy="978695"/>
          </a:xfrm>
          <a:prstGeom prst="rect">
            <a:avLst/>
          </a:prstGeom>
        </p:spPr>
        <p:txBody>
          <a:bodyPr anchor="ctr">
            <a:noAutofit/>
          </a:bodyPr>
          <a:lstStyle>
            <a:defPPr>
              <a:defRPr lang="pt-BR"/>
            </a:defPPr>
            <a:lvl1pPr marL="0" indent="0" eaLnBrk="1" hangingPunct="1">
              <a:lnSpc>
                <a:spcPct val="100000"/>
              </a:lnSpc>
              <a:spcBef>
                <a:spcPts val="0"/>
              </a:spcBef>
              <a:buClrTx/>
              <a:buSzPct val="100000"/>
              <a:buFont typeface="+mj-lt"/>
              <a:buNone/>
              <a:defRPr sz="4050" b="1" cap="none" baseline="0">
                <a:solidFill>
                  <a:srgbClr val="69ADE7"/>
                </a:solidFill>
                <a:effectLst/>
                <a:latin typeface="+mj-lt"/>
              </a:defRPr>
            </a:lvl1pPr>
            <a:lvl2pPr marL="205359" indent="0" algn="just" eaLnBrk="1" hangingPunct="1">
              <a:lnSpc>
                <a:spcPts val="2363"/>
              </a:lnSpc>
              <a:spcBef>
                <a:spcPts val="0"/>
              </a:spcBef>
              <a:buClr>
                <a:srgbClr val="7CAEC5"/>
              </a:buClr>
              <a:buFont typeface="Arial" pitchFamily="34" charset="0"/>
              <a:buNone/>
              <a:defRPr sz="1800">
                <a:latin typeface="+mn-lt"/>
                <a:cs typeface="+mn-cs"/>
              </a:defRPr>
            </a:lvl2pPr>
            <a:lvl3pPr marL="1285716" indent="-257144" eaLnBrk="1" hangingPunct="1">
              <a:lnSpc>
                <a:spcPts val="2587"/>
              </a:lnSpc>
              <a:spcBef>
                <a:spcPts val="0"/>
              </a:spcBef>
              <a:buFont typeface="Arial" panose="020B0604020202020204" pitchFamily="34" charset="0"/>
              <a:buChar char="•"/>
              <a:defRPr sz="2024">
                <a:latin typeface="+mn-lt"/>
                <a:cs typeface="+mn-cs"/>
              </a:defRPr>
            </a:lvl3pPr>
            <a:lvl4pPr marL="1800000" indent="-257144" eaLnBrk="1" hangingPunct="1">
              <a:lnSpc>
                <a:spcPts val="2587"/>
              </a:lnSpc>
              <a:spcBef>
                <a:spcPts val="0"/>
              </a:spcBef>
              <a:buFont typeface="Arial" panose="020B0604020202020204" pitchFamily="34" charset="0"/>
              <a:buChar char="–"/>
              <a:defRPr sz="2024">
                <a:latin typeface="+mn-lt"/>
                <a:cs typeface="+mn-cs"/>
              </a:defRPr>
            </a:lvl4pPr>
            <a:lvl5pPr marL="2314289" indent="-257144" eaLnBrk="1" hangingPunct="1">
              <a:lnSpc>
                <a:spcPts val="2587"/>
              </a:lnSpc>
              <a:spcBef>
                <a:spcPts val="0"/>
              </a:spcBef>
              <a:buFont typeface="Arial" panose="020B0604020202020204" pitchFamily="34" charset="0"/>
              <a:buChar char="»"/>
              <a:defRPr sz="2024">
                <a:latin typeface="+mn-lt"/>
                <a:cs typeface="+mn-cs"/>
              </a:defRPr>
            </a:lvl5pPr>
            <a:lvl6pPr marL="2828574" indent="-257144" defTabSz="1028573">
              <a:spcBef>
                <a:spcPct val="20000"/>
              </a:spcBef>
              <a:buFont typeface="Arial" pitchFamily="34" charset="0"/>
              <a:buChar char="•"/>
              <a:defRPr sz="2249">
                <a:latin typeface="+mn-lt"/>
                <a:cs typeface="+mn-cs"/>
              </a:defRPr>
            </a:lvl6pPr>
            <a:lvl7pPr marL="3342860" indent="-257144" defTabSz="1028573">
              <a:spcBef>
                <a:spcPct val="20000"/>
              </a:spcBef>
              <a:buFont typeface="Arial" pitchFamily="34" charset="0"/>
              <a:buChar char="•"/>
              <a:defRPr sz="2249">
                <a:latin typeface="+mn-lt"/>
                <a:cs typeface="+mn-cs"/>
              </a:defRPr>
            </a:lvl7pPr>
            <a:lvl8pPr marL="3857147" indent="-257144" defTabSz="1028573">
              <a:spcBef>
                <a:spcPct val="20000"/>
              </a:spcBef>
              <a:buFont typeface="Arial" pitchFamily="34" charset="0"/>
              <a:buChar char="•"/>
              <a:defRPr sz="2249">
                <a:latin typeface="+mn-lt"/>
                <a:cs typeface="+mn-cs"/>
              </a:defRPr>
            </a:lvl8pPr>
            <a:lvl9pPr marL="4371432" indent="-257144" defTabSz="1028573">
              <a:spcBef>
                <a:spcPct val="20000"/>
              </a:spcBef>
              <a:buFont typeface="Arial" pitchFamily="34" charset="0"/>
              <a:buChar char="•"/>
              <a:defRPr sz="2249">
                <a:latin typeface="+mn-lt"/>
                <a:cs typeface="+mn-cs"/>
              </a:defRPr>
            </a:lvl9pPr>
          </a:lstStyle>
          <a:p>
            <a:r>
              <a:rPr lang="pt-BR" dirty="0"/>
              <a:t>Processo 1: Planejar o Gerenciamento do Cronograma</a:t>
            </a:r>
          </a:p>
        </p:txBody>
      </p:sp>
      <p:sp>
        <p:nvSpPr>
          <p:cNvPr id="77" name="TextBox 25">
            <a:extLst>
              <a:ext uri="{FF2B5EF4-FFF2-40B4-BE49-F238E27FC236}">
                <a16:creationId xmlns:a16="http://schemas.microsoft.com/office/drawing/2014/main" id="{BEF39A9C-3CAD-46D4-8D70-7375B3B27AFF}"/>
              </a:ext>
            </a:extLst>
          </p:cNvPr>
          <p:cNvSpPr txBox="1"/>
          <p:nvPr/>
        </p:nvSpPr>
        <p:spPr>
          <a:xfrm>
            <a:off x="6397845" y="3809360"/>
            <a:ext cx="7048887" cy="1569660"/>
          </a:xfrm>
          <a:prstGeom prst="rect">
            <a:avLst/>
          </a:prstGeom>
          <a:noFill/>
        </p:spPr>
        <p:txBody>
          <a:bodyPr wrap="square" lIns="0" rIns="0" rtlCol="0">
            <a:spAutoFit/>
          </a:bodyPr>
          <a:lstStyle/>
          <a:p>
            <a:pPr marL="514350" indent="-514350" fontAlgn="auto">
              <a:spcBef>
                <a:spcPts val="0"/>
              </a:spcBef>
              <a:spcAft>
                <a:spcPts val="0"/>
              </a:spcAft>
              <a:buFont typeface="Wingdings" panose="05000000000000000000" pitchFamily="2" charset="2"/>
              <a:buChar char="ü"/>
            </a:pPr>
            <a:r>
              <a:rPr lang="en-US" sz="3200" dirty="0" err="1">
                <a:solidFill>
                  <a:prstClr val="black"/>
                </a:solidFill>
                <a:latin typeface="+mn-lt"/>
              </a:rPr>
              <a:t>Opinião</a:t>
            </a:r>
            <a:r>
              <a:rPr lang="en-US" sz="3200" dirty="0">
                <a:solidFill>
                  <a:prstClr val="black"/>
                </a:solidFill>
                <a:latin typeface="+mn-lt"/>
              </a:rPr>
              <a:t> </a:t>
            </a:r>
            <a:r>
              <a:rPr lang="en-US" sz="3200" dirty="0" err="1">
                <a:solidFill>
                  <a:prstClr val="black"/>
                </a:solidFill>
                <a:latin typeface="+mn-lt"/>
              </a:rPr>
              <a:t>especializada</a:t>
            </a:r>
            <a:r>
              <a:rPr lang="en-US" sz="3200" dirty="0">
                <a:solidFill>
                  <a:prstClr val="black"/>
                </a:solidFill>
                <a:latin typeface="+mn-lt"/>
              </a:rPr>
              <a:t>;</a:t>
            </a:r>
          </a:p>
          <a:p>
            <a:pPr marL="514350" indent="-514350" fontAlgn="auto">
              <a:spcBef>
                <a:spcPts val="0"/>
              </a:spcBef>
              <a:spcAft>
                <a:spcPts val="0"/>
              </a:spcAft>
              <a:buFont typeface="Wingdings" panose="05000000000000000000" pitchFamily="2" charset="2"/>
              <a:buChar char="ü"/>
            </a:pPr>
            <a:r>
              <a:rPr lang="en-US" sz="3200" dirty="0" err="1">
                <a:solidFill>
                  <a:prstClr val="black"/>
                </a:solidFill>
                <a:latin typeface="+mn-lt"/>
              </a:rPr>
              <a:t>Análise</a:t>
            </a:r>
            <a:r>
              <a:rPr lang="en-US" sz="3200" dirty="0">
                <a:solidFill>
                  <a:prstClr val="black"/>
                </a:solidFill>
                <a:latin typeface="+mn-lt"/>
              </a:rPr>
              <a:t> de dados;</a:t>
            </a:r>
          </a:p>
          <a:p>
            <a:pPr marL="514350" indent="-514350" fontAlgn="auto">
              <a:spcBef>
                <a:spcPts val="0"/>
              </a:spcBef>
              <a:spcAft>
                <a:spcPts val="0"/>
              </a:spcAft>
              <a:buFont typeface="Wingdings" panose="05000000000000000000" pitchFamily="2" charset="2"/>
              <a:buChar char="ü"/>
            </a:pPr>
            <a:r>
              <a:rPr lang="en-US" sz="3200" dirty="0" err="1">
                <a:solidFill>
                  <a:prstClr val="black"/>
                </a:solidFill>
                <a:latin typeface="+mn-lt"/>
              </a:rPr>
              <a:t>Reuniões</a:t>
            </a:r>
            <a:r>
              <a:rPr lang="en-US" sz="3200" dirty="0">
                <a:solidFill>
                  <a:prstClr val="black"/>
                </a:solidFill>
                <a:latin typeface="+mn-lt"/>
              </a:rPr>
              <a:t>.</a:t>
            </a:r>
          </a:p>
        </p:txBody>
      </p:sp>
      <p:sp>
        <p:nvSpPr>
          <p:cNvPr id="78" name="TextBox 25">
            <a:extLst>
              <a:ext uri="{FF2B5EF4-FFF2-40B4-BE49-F238E27FC236}">
                <a16:creationId xmlns:a16="http://schemas.microsoft.com/office/drawing/2014/main" id="{7E4DA4D4-DA4D-45DA-A925-519EE9AAF1ED}"/>
              </a:ext>
            </a:extLst>
          </p:cNvPr>
          <p:cNvSpPr txBox="1"/>
          <p:nvPr/>
        </p:nvSpPr>
        <p:spPr>
          <a:xfrm>
            <a:off x="6397845" y="6233395"/>
            <a:ext cx="7048887" cy="1077218"/>
          </a:xfrm>
          <a:prstGeom prst="rect">
            <a:avLst/>
          </a:prstGeom>
          <a:noFill/>
        </p:spPr>
        <p:txBody>
          <a:bodyPr wrap="square" lIns="0" rIns="0" rtlCol="0">
            <a:spAutoFit/>
          </a:bodyPr>
          <a:lstStyle/>
          <a:p>
            <a:pPr marL="514350" indent="-514350" fontAlgn="auto">
              <a:spcBef>
                <a:spcPts val="0"/>
              </a:spcBef>
              <a:spcAft>
                <a:spcPts val="0"/>
              </a:spcAft>
              <a:buFont typeface="Wingdings" panose="05000000000000000000" pitchFamily="2" charset="2"/>
              <a:buChar char="ü"/>
            </a:pPr>
            <a:r>
              <a:rPr lang="en-US" sz="3200" dirty="0">
                <a:solidFill>
                  <a:prstClr val="black"/>
                </a:solidFill>
                <a:latin typeface="+mn-lt"/>
              </a:rPr>
              <a:t>Plano de </a:t>
            </a:r>
            <a:r>
              <a:rPr lang="en-US" sz="3200" dirty="0" err="1">
                <a:solidFill>
                  <a:prstClr val="black"/>
                </a:solidFill>
                <a:latin typeface="+mn-lt"/>
              </a:rPr>
              <a:t>gerenciamento</a:t>
            </a:r>
            <a:r>
              <a:rPr lang="en-US" sz="3200" dirty="0">
                <a:solidFill>
                  <a:prstClr val="black"/>
                </a:solidFill>
                <a:latin typeface="+mn-lt"/>
              </a:rPr>
              <a:t> do </a:t>
            </a:r>
            <a:r>
              <a:rPr lang="en-US" sz="3200" dirty="0" err="1">
                <a:solidFill>
                  <a:prstClr val="black"/>
                </a:solidFill>
                <a:latin typeface="+mn-lt"/>
              </a:rPr>
              <a:t>cronograma</a:t>
            </a:r>
            <a:r>
              <a:rPr lang="en-US" sz="3200" dirty="0">
                <a:solidFill>
                  <a:prstClr val="black"/>
                </a:solidFill>
                <a:latin typeface="+mn-lt"/>
              </a:rPr>
              <a:t>.</a:t>
            </a:r>
          </a:p>
        </p:txBody>
      </p:sp>
    </p:spTree>
    <p:extLst>
      <p:ext uri="{BB962C8B-B14F-4D97-AF65-F5344CB8AC3E}">
        <p14:creationId xmlns:p14="http://schemas.microsoft.com/office/powerpoint/2010/main" val="3005944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wipe(left)">
                                      <p:cBhvr>
                                        <p:cTn id="7" dur="500"/>
                                        <p:tgtEl>
                                          <p:spTgt spid="56"/>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52"/>
                                        </p:tgtEl>
                                        <p:attrNameLst>
                                          <p:attrName>style.visibility</p:attrName>
                                        </p:attrNameLst>
                                      </p:cBhvr>
                                      <p:to>
                                        <p:strVal val="visible"/>
                                      </p:to>
                                    </p:set>
                                    <p:animEffect transition="in" filter="wipe(left)">
                                      <p:cBhvr>
                                        <p:cTn id="10" dur="500"/>
                                        <p:tgtEl>
                                          <p:spTgt spid="52"/>
                                        </p:tgtEl>
                                      </p:cBhvr>
                                    </p:animEffect>
                                  </p:childTnLst>
                                </p:cTn>
                              </p:par>
                            </p:childTnLst>
                          </p:cTn>
                        </p:par>
                        <p:par>
                          <p:cTn id="11" fill="hold">
                            <p:stCondLst>
                              <p:cond delay="500"/>
                            </p:stCondLst>
                            <p:childTnLst>
                              <p:par>
                                <p:cTn id="12" presetID="22" presetClass="entr" presetSubtype="8" fill="hold" grpId="0" nodeType="afterEffect">
                                  <p:stCondLst>
                                    <p:cond delay="0"/>
                                  </p:stCondLst>
                                  <p:childTnLst>
                                    <p:set>
                                      <p:cBhvr>
                                        <p:cTn id="13" dur="1" fill="hold">
                                          <p:stCondLst>
                                            <p:cond delay="0"/>
                                          </p:stCondLst>
                                        </p:cTn>
                                        <p:tgtEl>
                                          <p:spTgt spid="68"/>
                                        </p:tgtEl>
                                        <p:attrNameLst>
                                          <p:attrName>style.visibility</p:attrName>
                                        </p:attrNameLst>
                                      </p:cBhvr>
                                      <p:to>
                                        <p:strVal val="visible"/>
                                      </p:to>
                                    </p:set>
                                    <p:animEffect transition="in" filter="wipe(left)">
                                      <p:cBhvr>
                                        <p:cTn id="14" dur="500"/>
                                        <p:tgtEl>
                                          <p:spTgt spid="68"/>
                                        </p:tgtEl>
                                      </p:cBhvr>
                                    </p:animEffect>
                                  </p:childTnLst>
                                </p:cTn>
                              </p:par>
                              <p:par>
                                <p:cTn id="15" presetID="22" presetClass="entr" presetSubtype="8" fill="hold" grpId="0" nodeType="withEffect">
                                  <p:stCondLst>
                                    <p:cond delay="0"/>
                                  </p:stCondLst>
                                  <p:childTnLst>
                                    <p:set>
                                      <p:cBhvr>
                                        <p:cTn id="16" dur="1" fill="hold">
                                          <p:stCondLst>
                                            <p:cond delay="0"/>
                                          </p:stCondLst>
                                        </p:cTn>
                                        <p:tgtEl>
                                          <p:spTgt spid="71"/>
                                        </p:tgtEl>
                                        <p:attrNameLst>
                                          <p:attrName>style.visibility</p:attrName>
                                        </p:attrNameLst>
                                      </p:cBhvr>
                                      <p:to>
                                        <p:strVal val="visible"/>
                                      </p:to>
                                    </p:set>
                                    <p:animEffect transition="in" filter="wipe(left)">
                                      <p:cBhvr>
                                        <p:cTn id="17" dur="500"/>
                                        <p:tgtEl>
                                          <p:spTgt spid="7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59"/>
                                        </p:tgtEl>
                                        <p:attrNameLst>
                                          <p:attrName>style.visibility</p:attrName>
                                        </p:attrNameLst>
                                      </p:cBhvr>
                                      <p:to>
                                        <p:strVal val="visible"/>
                                      </p:to>
                                    </p:set>
                                    <p:animEffect transition="in" filter="wipe(left)">
                                      <p:cBhvr>
                                        <p:cTn id="22" dur="500"/>
                                        <p:tgtEl>
                                          <p:spTgt spid="59"/>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69"/>
                                        </p:tgtEl>
                                        <p:attrNameLst>
                                          <p:attrName>style.visibility</p:attrName>
                                        </p:attrNameLst>
                                      </p:cBhvr>
                                      <p:to>
                                        <p:strVal val="visible"/>
                                      </p:to>
                                    </p:set>
                                    <p:animEffect transition="in" filter="wipe(left)">
                                      <p:cBhvr>
                                        <p:cTn id="25" dur="500"/>
                                        <p:tgtEl>
                                          <p:spTgt spid="69"/>
                                        </p:tgtEl>
                                      </p:cBhvr>
                                    </p:animEffect>
                                  </p:childTnLst>
                                </p:cTn>
                              </p:par>
                              <p:par>
                                <p:cTn id="26" presetID="22" presetClass="entr" presetSubtype="8" fill="hold" grpId="0" nodeType="withEffect">
                                  <p:stCondLst>
                                    <p:cond delay="0"/>
                                  </p:stCondLst>
                                  <p:childTnLst>
                                    <p:set>
                                      <p:cBhvr>
                                        <p:cTn id="27" dur="1" fill="hold">
                                          <p:stCondLst>
                                            <p:cond delay="0"/>
                                          </p:stCondLst>
                                        </p:cTn>
                                        <p:tgtEl>
                                          <p:spTgt spid="53"/>
                                        </p:tgtEl>
                                        <p:attrNameLst>
                                          <p:attrName>style.visibility</p:attrName>
                                        </p:attrNameLst>
                                      </p:cBhvr>
                                      <p:to>
                                        <p:strVal val="visible"/>
                                      </p:to>
                                    </p:set>
                                    <p:animEffect transition="in" filter="wipe(left)">
                                      <p:cBhvr>
                                        <p:cTn id="28" dur="500"/>
                                        <p:tgtEl>
                                          <p:spTgt spid="53"/>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62"/>
                                        </p:tgtEl>
                                        <p:attrNameLst>
                                          <p:attrName>style.visibility</p:attrName>
                                        </p:attrNameLst>
                                      </p:cBhvr>
                                      <p:to>
                                        <p:strVal val="visible"/>
                                      </p:to>
                                    </p:set>
                                    <p:animEffect transition="in" filter="wipe(left)">
                                      <p:cBhvr>
                                        <p:cTn id="33" dur="500"/>
                                        <p:tgtEl>
                                          <p:spTgt spid="62"/>
                                        </p:tgtEl>
                                      </p:cBhvr>
                                    </p:animEffect>
                                  </p:childTnLst>
                                </p:cTn>
                              </p:par>
                              <p:par>
                                <p:cTn id="34" presetID="22" presetClass="entr" presetSubtype="8" fill="hold" grpId="0" nodeType="withEffect">
                                  <p:stCondLst>
                                    <p:cond delay="0"/>
                                  </p:stCondLst>
                                  <p:childTnLst>
                                    <p:set>
                                      <p:cBhvr>
                                        <p:cTn id="35" dur="1" fill="hold">
                                          <p:stCondLst>
                                            <p:cond delay="0"/>
                                          </p:stCondLst>
                                        </p:cTn>
                                        <p:tgtEl>
                                          <p:spTgt spid="74"/>
                                        </p:tgtEl>
                                        <p:attrNameLst>
                                          <p:attrName>style.visibility</p:attrName>
                                        </p:attrNameLst>
                                      </p:cBhvr>
                                      <p:to>
                                        <p:strVal val="visible"/>
                                      </p:to>
                                    </p:set>
                                    <p:animEffect transition="in" filter="wipe(left)">
                                      <p:cBhvr>
                                        <p:cTn id="36" dur="500"/>
                                        <p:tgtEl>
                                          <p:spTgt spid="74"/>
                                        </p:tgtEl>
                                      </p:cBhvr>
                                    </p:animEffect>
                                  </p:childTnLst>
                                </p:cTn>
                              </p:par>
                              <p:par>
                                <p:cTn id="37" presetID="22" presetClass="entr" presetSubtype="8" fill="hold" grpId="0" nodeType="withEffect">
                                  <p:stCondLst>
                                    <p:cond delay="0"/>
                                  </p:stCondLst>
                                  <p:childTnLst>
                                    <p:set>
                                      <p:cBhvr>
                                        <p:cTn id="38" dur="1" fill="hold">
                                          <p:stCondLst>
                                            <p:cond delay="0"/>
                                          </p:stCondLst>
                                        </p:cTn>
                                        <p:tgtEl>
                                          <p:spTgt spid="54"/>
                                        </p:tgtEl>
                                        <p:attrNameLst>
                                          <p:attrName>style.visibility</p:attrName>
                                        </p:attrNameLst>
                                      </p:cBhvr>
                                      <p:to>
                                        <p:strVal val="visible"/>
                                      </p:to>
                                    </p:set>
                                    <p:animEffect transition="in" filter="wipe(left)">
                                      <p:cBhvr>
                                        <p:cTn id="39" dur="500"/>
                                        <p:tgtEl>
                                          <p:spTgt spid="54"/>
                                        </p:tgtEl>
                                      </p:cBhvr>
                                    </p:animEffect>
                                  </p:childTnLst>
                                </p:cTn>
                              </p:par>
                              <p:par>
                                <p:cTn id="40" presetID="22" presetClass="entr" presetSubtype="8" fill="hold" grpId="0" nodeType="withEffect">
                                  <p:stCondLst>
                                    <p:cond delay="0"/>
                                  </p:stCondLst>
                                  <p:childTnLst>
                                    <p:set>
                                      <p:cBhvr>
                                        <p:cTn id="41" dur="1" fill="hold">
                                          <p:stCondLst>
                                            <p:cond delay="0"/>
                                          </p:stCondLst>
                                        </p:cTn>
                                        <p:tgtEl>
                                          <p:spTgt spid="77"/>
                                        </p:tgtEl>
                                        <p:attrNameLst>
                                          <p:attrName>style.visibility</p:attrName>
                                        </p:attrNameLst>
                                      </p:cBhvr>
                                      <p:to>
                                        <p:strVal val="visible"/>
                                      </p:to>
                                    </p:set>
                                    <p:animEffect transition="in" filter="wipe(left)">
                                      <p:cBhvr>
                                        <p:cTn id="42" dur="500"/>
                                        <p:tgtEl>
                                          <p:spTgt spid="77"/>
                                        </p:tgtEl>
                                      </p:cBhvr>
                                    </p:animEffect>
                                  </p:childTnLst>
                                </p:cTn>
                              </p:par>
                              <p:par>
                                <p:cTn id="43" presetID="22" presetClass="entr" presetSubtype="8" fill="hold" grpId="0" nodeType="withEffect">
                                  <p:stCondLst>
                                    <p:cond delay="0"/>
                                  </p:stCondLst>
                                  <p:childTnLst>
                                    <p:set>
                                      <p:cBhvr>
                                        <p:cTn id="44" dur="1" fill="hold">
                                          <p:stCondLst>
                                            <p:cond delay="0"/>
                                          </p:stCondLst>
                                        </p:cTn>
                                        <p:tgtEl>
                                          <p:spTgt spid="78"/>
                                        </p:tgtEl>
                                        <p:attrNameLst>
                                          <p:attrName>style.visibility</p:attrName>
                                        </p:attrNameLst>
                                      </p:cBhvr>
                                      <p:to>
                                        <p:strVal val="visible"/>
                                      </p:to>
                                    </p:set>
                                    <p:animEffect transition="in" filter="wipe(left)">
                                      <p:cBhvr>
                                        <p:cTn id="45"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53" grpId="0" animBg="1"/>
      <p:bldP spid="54" grpId="0" animBg="1"/>
      <p:bldP spid="68" grpId="0"/>
      <p:bldP spid="69" grpId="0"/>
      <p:bldP spid="71" grpId="0"/>
      <p:bldP spid="74" grpId="0"/>
      <p:bldP spid="77" grpId="0"/>
      <p:bldP spid="78" grpId="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3"/>
          <p:cNvSpPr>
            <a:spLocks noChangeArrowheads="1"/>
          </p:cNvSpPr>
          <p:nvPr/>
        </p:nvSpPr>
        <p:spPr bwMode="auto">
          <a:xfrm>
            <a:off x="0" y="283370"/>
            <a:ext cx="9029700"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35732" tIns="69057" rIns="135732" bIns="69057"/>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defTabSz="1371600"/>
            <a:endParaRPr lang="en-US" altLang="pt-BR" sz="3900" b="1">
              <a:solidFill>
                <a:srgbClr val="000000"/>
              </a:solidFill>
            </a:endParaRPr>
          </a:p>
        </p:txBody>
      </p:sp>
      <p:sp>
        <p:nvSpPr>
          <p:cNvPr id="154627" name="AutoShape 8"/>
          <p:cNvSpPr>
            <a:spLocks noChangeAspect="1" noChangeArrowheads="1"/>
          </p:cNvSpPr>
          <p:nvPr/>
        </p:nvSpPr>
        <p:spPr bwMode="auto">
          <a:xfrm>
            <a:off x="1071563" y="1785938"/>
            <a:ext cx="9936957" cy="6922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defTabSz="1371600">
              <a:spcBef>
                <a:spcPct val="50000"/>
              </a:spcBef>
            </a:pPr>
            <a:endParaRPr lang="pt-BR" altLang="pt-BR" sz="3600">
              <a:solidFill>
                <a:srgbClr val="000000"/>
              </a:solidFill>
              <a:latin typeface="+mn-lt"/>
            </a:endParaRPr>
          </a:p>
        </p:txBody>
      </p:sp>
      <p:sp>
        <p:nvSpPr>
          <p:cNvPr id="154628" name="Text Box 9"/>
          <p:cNvSpPr txBox="1">
            <a:spLocks noChangeArrowheads="1"/>
          </p:cNvSpPr>
          <p:nvPr/>
        </p:nvSpPr>
        <p:spPr bwMode="auto">
          <a:xfrm>
            <a:off x="1071563" y="1962150"/>
            <a:ext cx="3559970" cy="716757"/>
          </a:xfrm>
          <a:prstGeom prst="rect">
            <a:avLst/>
          </a:prstGeom>
          <a:solidFill>
            <a:srgbClr val="CCFFFF"/>
          </a:solidFill>
          <a:ln w="9525">
            <a:solidFill>
              <a:srgbClr val="000000"/>
            </a:solidFill>
            <a:miter lim="800000"/>
            <a:headEnd/>
            <a:tailEnd/>
          </a:ln>
        </p:spPr>
        <p:txBody>
          <a:bodyPr lIns="78182" tIns="39090" rIns="78182" bIns="39090"/>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defTabSz="1371600">
              <a:spcBef>
                <a:spcPct val="50000"/>
              </a:spcBef>
            </a:pPr>
            <a:r>
              <a:rPr lang="en-US" altLang="pt-BR" sz="2100" b="1">
                <a:solidFill>
                  <a:srgbClr val="000000"/>
                </a:solidFill>
                <a:latin typeface="+mn-lt"/>
              </a:rPr>
              <a:t>Orçamento de Custos para a organização </a:t>
            </a:r>
          </a:p>
        </p:txBody>
      </p:sp>
      <p:sp>
        <p:nvSpPr>
          <p:cNvPr id="154629" name="Text Box 10"/>
          <p:cNvSpPr txBox="1">
            <a:spLocks noChangeArrowheads="1"/>
          </p:cNvSpPr>
          <p:nvPr/>
        </p:nvSpPr>
        <p:spPr bwMode="auto">
          <a:xfrm>
            <a:off x="1071563" y="2881313"/>
            <a:ext cx="3671888" cy="500063"/>
          </a:xfrm>
          <a:prstGeom prst="rect">
            <a:avLst/>
          </a:prstGeom>
          <a:solidFill>
            <a:srgbClr val="CCFFFF"/>
          </a:solidFill>
          <a:ln w="9525">
            <a:solidFill>
              <a:srgbClr val="000000"/>
            </a:solidFill>
            <a:miter lim="800000"/>
            <a:headEnd/>
            <a:tailEnd/>
          </a:ln>
        </p:spPr>
        <p:txBody>
          <a:bodyPr lIns="78182" tIns="39090" rIns="78182" bIns="39090"/>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defTabSz="1371600">
              <a:spcBef>
                <a:spcPct val="50000"/>
              </a:spcBef>
            </a:pPr>
            <a:r>
              <a:rPr lang="en-US" altLang="pt-BR" sz="2100" b="1">
                <a:solidFill>
                  <a:srgbClr val="000000"/>
                </a:solidFill>
                <a:latin typeface="+mn-lt"/>
              </a:rPr>
              <a:t>Reserva de Gerenciamento</a:t>
            </a:r>
          </a:p>
        </p:txBody>
      </p:sp>
      <p:sp>
        <p:nvSpPr>
          <p:cNvPr id="154630" name="Text Box 11"/>
          <p:cNvSpPr txBox="1">
            <a:spLocks noChangeArrowheads="1"/>
          </p:cNvSpPr>
          <p:nvPr/>
        </p:nvSpPr>
        <p:spPr bwMode="auto">
          <a:xfrm>
            <a:off x="1071563" y="3826670"/>
            <a:ext cx="3559970" cy="673893"/>
          </a:xfrm>
          <a:prstGeom prst="rect">
            <a:avLst/>
          </a:prstGeom>
          <a:solidFill>
            <a:srgbClr val="FFCC99"/>
          </a:solidFill>
          <a:ln w="9525">
            <a:solidFill>
              <a:srgbClr val="000000"/>
            </a:solidFill>
            <a:miter lim="800000"/>
            <a:headEnd/>
            <a:tailEnd/>
          </a:ln>
        </p:spPr>
        <p:txBody>
          <a:bodyPr lIns="78182" tIns="39090" rIns="78182" bIns="39090"/>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defTabSz="1371600">
              <a:spcBef>
                <a:spcPct val="50000"/>
              </a:spcBef>
            </a:pPr>
            <a:r>
              <a:rPr lang="en-US" altLang="pt-BR" sz="2100" b="1">
                <a:solidFill>
                  <a:srgbClr val="000000"/>
                </a:solidFill>
                <a:latin typeface="+mn-lt"/>
              </a:rPr>
              <a:t>Linha de Base de Custos – Orçamento para o GP</a:t>
            </a:r>
          </a:p>
        </p:txBody>
      </p:sp>
      <p:sp>
        <p:nvSpPr>
          <p:cNvPr id="154631" name="Text Box 12"/>
          <p:cNvSpPr txBox="1">
            <a:spLocks noChangeArrowheads="1"/>
          </p:cNvSpPr>
          <p:nvPr/>
        </p:nvSpPr>
        <p:spPr bwMode="auto">
          <a:xfrm>
            <a:off x="1073945" y="4714876"/>
            <a:ext cx="3559968" cy="500063"/>
          </a:xfrm>
          <a:prstGeom prst="rect">
            <a:avLst/>
          </a:prstGeom>
          <a:solidFill>
            <a:srgbClr val="FFCC99"/>
          </a:solidFill>
          <a:ln w="9525">
            <a:solidFill>
              <a:srgbClr val="000000"/>
            </a:solidFill>
            <a:miter lim="800000"/>
            <a:headEnd/>
            <a:tailEnd/>
          </a:ln>
        </p:spPr>
        <p:txBody>
          <a:bodyPr lIns="78182" tIns="39090" rIns="78182" bIns="39090"/>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defTabSz="1371600">
              <a:spcBef>
                <a:spcPct val="50000"/>
              </a:spcBef>
            </a:pPr>
            <a:r>
              <a:rPr lang="en-US" altLang="pt-BR" sz="2100" b="1">
                <a:solidFill>
                  <a:srgbClr val="000000"/>
                </a:solidFill>
                <a:latin typeface="+mn-lt"/>
              </a:rPr>
              <a:t>Reserva de Contingência</a:t>
            </a:r>
          </a:p>
          <a:p>
            <a:pPr defTabSz="1371600">
              <a:spcBef>
                <a:spcPct val="50000"/>
              </a:spcBef>
            </a:pPr>
            <a:endParaRPr lang="en-US" altLang="pt-BR" sz="2100" b="1">
              <a:solidFill>
                <a:srgbClr val="000000"/>
              </a:solidFill>
              <a:latin typeface="+mn-lt"/>
            </a:endParaRPr>
          </a:p>
        </p:txBody>
      </p:sp>
      <p:sp>
        <p:nvSpPr>
          <p:cNvPr id="154632" name="Text Box 13"/>
          <p:cNvSpPr txBox="1">
            <a:spLocks noChangeArrowheads="1"/>
          </p:cNvSpPr>
          <p:nvPr/>
        </p:nvSpPr>
        <p:spPr bwMode="auto">
          <a:xfrm>
            <a:off x="1073945" y="5464970"/>
            <a:ext cx="3748088" cy="728663"/>
          </a:xfrm>
          <a:prstGeom prst="rect">
            <a:avLst/>
          </a:prstGeom>
          <a:solidFill>
            <a:srgbClr val="FFCC99"/>
          </a:solidFill>
          <a:ln w="9525">
            <a:solidFill>
              <a:srgbClr val="000000"/>
            </a:solidFill>
            <a:miter lim="800000"/>
            <a:headEnd/>
            <a:tailEnd/>
          </a:ln>
        </p:spPr>
        <p:txBody>
          <a:bodyPr lIns="78182" tIns="39090" rIns="78182" bIns="39090"/>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defTabSz="1371600">
              <a:spcBef>
                <a:spcPct val="50000"/>
              </a:spcBef>
            </a:pPr>
            <a:r>
              <a:rPr lang="en-US" altLang="pt-BR" sz="2100" b="1">
                <a:solidFill>
                  <a:srgbClr val="000000"/>
                </a:solidFill>
                <a:latin typeface="+mn-lt"/>
              </a:rPr>
              <a:t>ONT  - Orçamento no Témino+ Custos Indiretos</a:t>
            </a:r>
          </a:p>
          <a:p>
            <a:pPr defTabSz="1371600">
              <a:spcBef>
                <a:spcPct val="50000"/>
              </a:spcBef>
            </a:pPr>
            <a:endParaRPr lang="en-US" altLang="pt-BR" sz="2100" b="1">
              <a:solidFill>
                <a:srgbClr val="000000"/>
              </a:solidFill>
              <a:latin typeface="+mn-lt"/>
            </a:endParaRPr>
          </a:p>
        </p:txBody>
      </p:sp>
      <p:sp>
        <p:nvSpPr>
          <p:cNvPr id="154633" name="Text Box 14"/>
          <p:cNvSpPr txBox="1">
            <a:spLocks noChangeArrowheads="1"/>
          </p:cNvSpPr>
          <p:nvPr/>
        </p:nvSpPr>
        <p:spPr bwMode="auto">
          <a:xfrm>
            <a:off x="1073945" y="6607970"/>
            <a:ext cx="3559968" cy="502443"/>
          </a:xfrm>
          <a:prstGeom prst="rect">
            <a:avLst/>
          </a:prstGeom>
          <a:solidFill>
            <a:srgbClr val="FFCC99"/>
          </a:solidFill>
          <a:ln w="9525">
            <a:solidFill>
              <a:srgbClr val="000000"/>
            </a:solidFill>
            <a:miter lim="800000"/>
            <a:headEnd/>
            <a:tailEnd/>
          </a:ln>
        </p:spPr>
        <p:txBody>
          <a:bodyPr lIns="78182" tIns="39090" rIns="78182" bIns="39090"/>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defTabSz="1371600">
              <a:spcBef>
                <a:spcPct val="50000"/>
              </a:spcBef>
            </a:pPr>
            <a:r>
              <a:rPr lang="en-US" altLang="pt-BR" sz="2100" b="1">
                <a:solidFill>
                  <a:srgbClr val="000000"/>
                </a:solidFill>
                <a:latin typeface="+mn-lt"/>
              </a:rPr>
              <a:t>Conta de Controle</a:t>
            </a:r>
          </a:p>
          <a:p>
            <a:pPr defTabSz="1371600">
              <a:spcBef>
                <a:spcPct val="50000"/>
              </a:spcBef>
            </a:pPr>
            <a:endParaRPr lang="en-US" altLang="pt-BR" sz="2100" b="1">
              <a:solidFill>
                <a:srgbClr val="000000"/>
              </a:solidFill>
              <a:latin typeface="+mn-lt"/>
            </a:endParaRPr>
          </a:p>
          <a:p>
            <a:pPr defTabSz="1371600">
              <a:spcBef>
                <a:spcPct val="50000"/>
              </a:spcBef>
            </a:pPr>
            <a:endParaRPr lang="en-US" altLang="pt-BR" sz="2100" b="1">
              <a:solidFill>
                <a:srgbClr val="000000"/>
              </a:solidFill>
              <a:latin typeface="+mn-lt"/>
            </a:endParaRPr>
          </a:p>
        </p:txBody>
      </p:sp>
      <p:sp>
        <p:nvSpPr>
          <p:cNvPr id="154634" name="Text Box 15"/>
          <p:cNvSpPr txBox="1">
            <a:spLocks noChangeArrowheads="1"/>
          </p:cNvSpPr>
          <p:nvPr/>
        </p:nvSpPr>
        <p:spPr bwMode="auto">
          <a:xfrm>
            <a:off x="1073945" y="7374733"/>
            <a:ext cx="3559968" cy="661988"/>
          </a:xfrm>
          <a:prstGeom prst="rect">
            <a:avLst/>
          </a:prstGeom>
          <a:solidFill>
            <a:srgbClr val="FFCC99"/>
          </a:solidFill>
          <a:ln w="9525">
            <a:solidFill>
              <a:srgbClr val="000000"/>
            </a:solidFill>
            <a:miter lim="800000"/>
            <a:headEnd/>
            <a:tailEnd/>
          </a:ln>
        </p:spPr>
        <p:txBody>
          <a:bodyPr lIns="78182" tIns="39090" rIns="78182" bIns="39090"/>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defTabSz="1371600">
              <a:spcBef>
                <a:spcPct val="50000"/>
              </a:spcBef>
            </a:pPr>
            <a:r>
              <a:rPr lang="en-US" altLang="pt-BR" sz="2100" b="1">
                <a:solidFill>
                  <a:srgbClr val="000000"/>
                </a:solidFill>
                <a:latin typeface="+mn-lt"/>
              </a:rPr>
              <a:t>Pacotes de Trabalho - WBS</a:t>
            </a:r>
          </a:p>
          <a:p>
            <a:pPr defTabSz="1371600">
              <a:spcBef>
                <a:spcPct val="50000"/>
              </a:spcBef>
            </a:pPr>
            <a:endParaRPr lang="en-US" altLang="pt-BR" sz="2100" b="1">
              <a:solidFill>
                <a:srgbClr val="000000"/>
              </a:solidFill>
              <a:latin typeface="+mn-lt"/>
            </a:endParaRPr>
          </a:p>
          <a:p>
            <a:pPr defTabSz="1371600">
              <a:spcBef>
                <a:spcPct val="50000"/>
              </a:spcBef>
            </a:pPr>
            <a:endParaRPr lang="en-US" altLang="pt-BR" sz="2100" b="1">
              <a:solidFill>
                <a:srgbClr val="000000"/>
              </a:solidFill>
              <a:latin typeface="+mn-lt"/>
            </a:endParaRPr>
          </a:p>
        </p:txBody>
      </p:sp>
      <p:sp>
        <p:nvSpPr>
          <p:cNvPr id="154635" name="Text Box 16"/>
          <p:cNvSpPr txBox="1">
            <a:spLocks noChangeArrowheads="1"/>
          </p:cNvSpPr>
          <p:nvPr/>
        </p:nvSpPr>
        <p:spPr bwMode="auto">
          <a:xfrm>
            <a:off x="1071563" y="8208170"/>
            <a:ext cx="3562350" cy="500063"/>
          </a:xfrm>
          <a:prstGeom prst="rect">
            <a:avLst/>
          </a:prstGeom>
          <a:solidFill>
            <a:srgbClr val="FFCC99"/>
          </a:solidFill>
          <a:ln w="9525">
            <a:solidFill>
              <a:srgbClr val="000000"/>
            </a:solidFill>
            <a:miter lim="800000"/>
            <a:headEnd/>
            <a:tailEnd/>
          </a:ln>
        </p:spPr>
        <p:txBody>
          <a:bodyPr lIns="78182" tIns="39090" rIns="78182" bIns="39090"/>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defTabSz="1371600">
              <a:spcBef>
                <a:spcPct val="50000"/>
              </a:spcBef>
            </a:pPr>
            <a:r>
              <a:rPr lang="en-US" altLang="pt-BR" sz="2100" b="1">
                <a:solidFill>
                  <a:srgbClr val="000000"/>
                </a:solidFill>
                <a:latin typeface="+mn-lt"/>
              </a:rPr>
              <a:t>Atividades</a:t>
            </a:r>
          </a:p>
          <a:p>
            <a:pPr defTabSz="1371600">
              <a:spcBef>
                <a:spcPct val="50000"/>
              </a:spcBef>
            </a:pPr>
            <a:endParaRPr lang="en-US" altLang="pt-BR" sz="1350" b="1">
              <a:solidFill>
                <a:srgbClr val="000000"/>
              </a:solidFill>
              <a:latin typeface="+mn-lt"/>
            </a:endParaRPr>
          </a:p>
          <a:p>
            <a:pPr defTabSz="1371600">
              <a:spcBef>
                <a:spcPct val="50000"/>
              </a:spcBef>
            </a:pPr>
            <a:endParaRPr lang="en-US" altLang="pt-BR" sz="3000" b="1">
              <a:solidFill>
                <a:srgbClr val="000000"/>
              </a:solidFill>
              <a:latin typeface="+mn-lt"/>
            </a:endParaRPr>
          </a:p>
        </p:txBody>
      </p:sp>
      <p:sp>
        <p:nvSpPr>
          <p:cNvPr id="154636" name="AutoShape 17"/>
          <p:cNvSpPr>
            <a:spLocks noChangeArrowheads="1"/>
          </p:cNvSpPr>
          <p:nvPr/>
        </p:nvSpPr>
        <p:spPr bwMode="auto">
          <a:xfrm>
            <a:off x="5062538" y="1785938"/>
            <a:ext cx="533400" cy="5841207"/>
          </a:xfrm>
          <a:prstGeom prst="upArrow">
            <a:avLst>
              <a:gd name="adj1" fmla="val 50000"/>
              <a:gd name="adj2" fmla="val 112855"/>
            </a:avLst>
          </a:prstGeom>
          <a:solidFill>
            <a:srgbClr val="000000"/>
          </a:solidFill>
          <a:ln w="9525">
            <a:solidFill>
              <a:srgbClr val="000000"/>
            </a:solidFill>
            <a:miter lim="800000"/>
            <a:headEnd/>
            <a:tailEnd/>
          </a:ln>
        </p:spPr>
        <p:txBody>
          <a:bodyPr vert="eaVert" anchor="ct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defTabSz="1371600">
              <a:spcBef>
                <a:spcPct val="50000"/>
              </a:spcBef>
            </a:pPr>
            <a:endParaRPr lang="pt-BR" altLang="pt-BR" sz="3600">
              <a:solidFill>
                <a:srgbClr val="000000"/>
              </a:solidFill>
              <a:latin typeface="+mn-lt"/>
            </a:endParaRPr>
          </a:p>
        </p:txBody>
      </p:sp>
      <p:sp>
        <p:nvSpPr>
          <p:cNvPr id="154637" name="Text Box 18"/>
          <p:cNvSpPr txBox="1">
            <a:spLocks noChangeArrowheads="1"/>
          </p:cNvSpPr>
          <p:nvPr/>
        </p:nvSpPr>
        <p:spPr bwMode="auto">
          <a:xfrm>
            <a:off x="6041233" y="1874045"/>
            <a:ext cx="1240631" cy="559593"/>
          </a:xfrm>
          <a:prstGeom prst="rect">
            <a:avLst/>
          </a:prstGeom>
          <a:solidFill>
            <a:srgbClr val="0099CC"/>
          </a:solidFill>
          <a:ln w="57150">
            <a:solidFill>
              <a:srgbClr val="000000"/>
            </a:solidFill>
            <a:miter lim="800000"/>
            <a:headEnd/>
            <a:tailEnd/>
          </a:ln>
        </p:spPr>
        <p:txBody>
          <a:bodyPr lIns="78182" tIns="39090" rIns="78182" bIns="39090"/>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defTabSz="1371600">
              <a:spcBef>
                <a:spcPct val="50000"/>
              </a:spcBef>
            </a:pPr>
            <a:r>
              <a:rPr lang="en-US" altLang="pt-BR" sz="2100" b="1">
                <a:solidFill>
                  <a:srgbClr val="FFFFFF"/>
                </a:solidFill>
                <a:latin typeface="+mn-lt"/>
              </a:rPr>
              <a:t>$1.423</a:t>
            </a:r>
          </a:p>
          <a:p>
            <a:pPr defTabSz="1371600">
              <a:spcBef>
                <a:spcPct val="50000"/>
              </a:spcBef>
            </a:pPr>
            <a:endParaRPr lang="en-US" altLang="pt-BR" sz="2100" b="1">
              <a:solidFill>
                <a:srgbClr val="FFFFFF"/>
              </a:solidFill>
              <a:latin typeface="+mn-lt"/>
            </a:endParaRPr>
          </a:p>
          <a:p>
            <a:pPr defTabSz="1371600">
              <a:spcBef>
                <a:spcPct val="50000"/>
              </a:spcBef>
            </a:pPr>
            <a:endParaRPr lang="en-US" altLang="pt-BR" sz="3000" b="1">
              <a:solidFill>
                <a:srgbClr val="FFFFFF"/>
              </a:solidFill>
              <a:latin typeface="+mn-lt"/>
            </a:endParaRPr>
          </a:p>
        </p:txBody>
      </p:sp>
      <p:sp>
        <p:nvSpPr>
          <p:cNvPr id="154638" name="Text Box 19"/>
          <p:cNvSpPr txBox="1">
            <a:spLocks noChangeArrowheads="1"/>
          </p:cNvSpPr>
          <p:nvPr/>
        </p:nvSpPr>
        <p:spPr bwMode="auto">
          <a:xfrm>
            <a:off x="6041233" y="2938463"/>
            <a:ext cx="1240631" cy="502445"/>
          </a:xfrm>
          <a:prstGeom prst="rect">
            <a:avLst/>
          </a:prstGeom>
          <a:solidFill>
            <a:srgbClr val="CCFFFF"/>
          </a:solidFill>
          <a:ln w="9525">
            <a:solidFill>
              <a:srgbClr val="000000"/>
            </a:solidFill>
            <a:miter lim="800000"/>
            <a:headEnd/>
            <a:tailEnd/>
          </a:ln>
        </p:spPr>
        <p:txBody>
          <a:bodyPr lIns="78182" tIns="39090" rIns="78182" bIns="39090"/>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defTabSz="1371600">
              <a:spcBef>
                <a:spcPct val="50000"/>
              </a:spcBef>
            </a:pPr>
            <a:r>
              <a:rPr lang="en-US" altLang="pt-BR" sz="2100" b="1">
                <a:solidFill>
                  <a:srgbClr val="000000"/>
                </a:solidFill>
                <a:latin typeface="+mn-lt"/>
              </a:rPr>
              <a:t>+$68</a:t>
            </a:r>
          </a:p>
          <a:p>
            <a:pPr defTabSz="1371600">
              <a:spcBef>
                <a:spcPct val="50000"/>
              </a:spcBef>
            </a:pPr>
            <a:endParaRPr lang="en-US" altLang="pt-BR" sz="1350" b="1">
              <a:solidFill>
                <a:srgbClr val="000000"/>
              </a:solidFill>
              <a:latin typeface="+mn-lt"/>
            </a:endParaRPr>
          </a:p>
          <a:p>
            <a:pPr defTabSz="1371600">
              <a:spcBef>
                <a:spcPct val="50000"/>
              </a:spcBef>
            </a:pPr>
            <a:endParaRPr lang="en-US" altLang="pt-BR" sz="3000" b="1">
              <a:solidFill>
                <a:srgbClr val="000000"/>
              </a:solidFill>
              <a:latin typeface="+mn-lt"/>
            </a:endParaRPr>
          </a:p>
        </p:txBody>
      </p:sp>
      <p:sp>
        <p:nvSpPr>
          <p:cNvPr id="154639" name="Text Box 20"/>
          <p:cNvSpPr txBox="1">
            <a:spLocks noChangeArrowheads="1"/>
          </p:cNvSpPr>
          <p:nvPr/>
        </p:nvSpPr>
        <p:spPr bwMode="auto">
          <a:xfrm>
            <a:off x="6041233" y="3914775"/>
            <a:ext cx="1240631" cy="535782"/>
          </a:xfrm>
          <a:prstGeom prst="rect">
            <a:avLst/>
          </a:prstGeom>
          <a:solidFill>
            <a:srgbClr val="FFCC99"/>
          </a:solidFill>
          <a:ln w="12700">
            <a:solidFill>
              <a:srgbClr val="000000"/>
            </a:solidFill>
            <a:miter lim="800000"/>
            <a:headEnd/>
            <a:tailEnd/>
          </a:ln>
        </p:spPr>
        <p:txBody>
          <a:bodyPr lIns="78182" tIns="39090" rIns="78182" bIns="39090"/>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defTabSz="1371600">
              <a:spcBef>
                <a:spcPct val="50000"/>
              </a:spcBef>
            </a:pPr>
            <a:r>
              <a:rPr lang="en-US" altLang="pt-BR" sz="2100" b="1">
                <a:solidFill>
                  <a:srgbClr val="000000"/>
                </a:solidFill>
                <a:latin typeface="+mn-lt"/>
              </a:rPr>
              <a:t>$1.355</a:t>
            </a:r>
          </a:p>
          <a:p>
            <a:pPr defTabSz="1371600">
              <a:spcBef>
                <a:spcPct val="50000"/>
              </a:spcBef>
            </a:pPr>
            <a:endParaRPr lang="en-US" altLang="pt-BR" sz="2100" b="1">
              <a:solidFill>
                <a:srgbClr val="000000"/>
              </a:solidFill>
              <a:latin typeface="+mn-lt"/>
            </a:endParaRPr>
          </a:p>
          <a:p>
            <a:pPr defTabSz="1371600">
              <a:spcBef>
                <a:spcPct val="50000"/>
              </a:spcBef>
            </a:pPr>
            <a:endParaRPr lang="en-US" altLang="pt-BR" sz="3000" b="1">
              <a:solidFill>
                <a:srgbClr val="000000"/>
              </a:solidFill>
              <a:latin typeface="+mn-lt"/>
            </a:endParaRPr>
          </a:p>
        </p:txBody>
      </p:sp>
      <p:sp>
        <p:nvSpPr>
          <p:cNvPr id="154640" name="Text Box 21"/>
          <p:cNvSpPr txBox="1">
            <a:spLocks noChangeArrowheads="1"/>
          </p:cNvSpPr>
          <p:nvPr/>
        </p:nvSpPr>
        <p:spPr bwMode="auto">
          <a:xfrm>
            <a:off x="6041233" y="4714876"/>
            <a:ext cx="1240631" cy="500063"/>
          </a:xfrm>
          <a:prstGeom prst="rect">
            <a:avLst/>
          </a:prstGeom>
          <a:solidFill>
            <a:srgbClr val="FFCC99"/>
          </a:solidFill>
          <a:ln w="9525">
            <a:solidFill>
              <a:srgbClr val="000000"/>
            </a:solidFill>
            <a:miter lim="800000"/>
            <a:headEnd/>
            <a:tailEnd/>
          </a:ln>
        </p:spPr>
        <p:txBody>
          <a:bodyPr lIns="78182" tIns="39090" rIns="78182" bIns="39090"/>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defTabSz="1371600">
              <a:spcBef>
                <a:spcPct val="50000"/>
              </a:spcBef>
            </a:pPr>
            <a:r>
              <a:rPr lang="en-US" altLang="pt-BR" sz="2100" b="1">
                <a:solidFill>
                  <a:srgbClr val="000000"/>
                </a:solidFill>
                <a:latin typeface="+mn-lt"/>
              </a:rPr>
              <a:t>+$105</a:t>
            </a:r>
          </a:p>
          <a:p>
            <a:pPr defTabSz="1371600">
              <a:spcBef>
                <a:spcPct val="50000"/>
              </a:spcBef>
            </a:pPr>
            <a:endParaRPr lang="en-US" altLang="pt-BR" sz="2100" b="1">
              <a:solidFill>
                <a:srgbClr val="000000"/>
              </a:solidFill>
              <a:latin typeface="+mn-lt"/>
            </a:endParaRPr>
          </a:p>
          <a:p>
            <a:pPr defTabSz="1371600">
              <a:spcBef>
                <a:spcPct val="50000"/>
              </a:spcBef>
            </a:pPr>
            <a:endParaRPr lang="en-US" altLang="pt-BR" sz="3000" b="1">
              <a:solidFill>
                <a:srgbClr val="000000"/>
              </a:solidFill>
              <a:latin typeface="+mn-lt"/>
            </a:endParaRPr>
          </a:p>
        </p:txBody>
      </p:sp>
      <p:sp>
        <p:nvSpPr>
          <p:cNvPr id="154641" name="Text Box 22"/>
          <p:cNvSpPr txBox="1">
            <a:spLocks noChangeArrowheads="1"/>
          </p:cNvSpPr>
          <p:nvPr/>
        </p:nvSpPr>
        <p:spPr bwMode="auto">
          <a:xfrm>
            <a:off x="6041233" y="5600700"/>
            <a:ext cx="1240631" cy="523875"/>
          </a:xfrm>
          <a:prstGeom prst="rect">
            <a:avLst/>
          </a:prstGeom>
          <a:solidFill>
            <a:srgbClr val="FFCC99"/>
          </a:solidFill>
          <a:ln w="12700">
            <a:solidFill>
              <a:srgbClr val="000000"/>
            </a:solidFill>
            <a:miter lim="800000"/>
            <a:headEnd/>
            <a:tailEnd/>
          </a:ln>
        </p:spPr>
        <p:txBody>
          <a:bodyPr lIns="78182" tIns="39090" rIns="78182" bIns="39090"/>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defTabSz="1371600">
              <a:spcBef>
                <a:spcPct val="50000"/>
              </a:spcBef>
            </a:pPr>
            <a:r>
              <a:rPr lang="en-US" altLang="pt-BR" sz="2100" b="1">
                <a:solidFill>
                  <a:srgbClr val="000000"/>
                </a:solidFill>
                <a:latin typeface="+mn-lt"/>
              </a:rPr>
              <a:t>$1.250</a:t>
            </a:r>
          </a:p>
          <a:p>
            <a:pPr defTabSz="1371600">
              <a:spcBef>
                <a:spcPct val="50000"/>
              </a:spcBef>
            </a:pPr>
            <a:endParaRPr lang="en-US" altLang="pt-BR" b="1">
              <a:solidFill>
                <a:srgbClr val="000000"/>
              </a:solidFill>
              <a:latin typeface="+mn-lt"/>
            </a:endParaRPr>
          </a:p>
          <a:p>
            <a:pPr defTabSz="1371600">
              <a:spcBef>
                <a:spcPct val="50000"/>
              </a:spcBef>
            </a:pPr>
            <a:endParaRPr lang="en-US" altLang="pt-BR" b="1">
              <a:solidFill>
                <a:srgbClr val="000000"/>
              </a:solidFill>
              <a:latin typeface="+mn-lt"/>
            </a:endParaRPr>
          </a:p>
        </p:txBody>
      </p:sp>
      <p:sp>
        <p:nvSpPr>
          <p:cNvPr id="154642" name="Text Box 23"/>
          <p:cNvSpPr txBox="1">
            <a:spLocks noChangeArrowheads="1"/>
          </p:cNvSpPr>
          <p:nvPr/>
        </p:nvSpPr>
        <p:spPr bwMode="auto">
          <a:xfrm>
            <a:off x="6041233" y="6577013"/>
            <a:ext cx="1240631" cy="526257"/>
          </a:xfrm>
          <a:prstGeom prst="rect">
            <a:avLst/>
          </a:prstGeom>
          <a:solidFill>
            <a:srgbClr val="FFCC99"/>
          </a:solidFill>
          <a:ln w="12700">
            <a:solidFill>
              <a:srgbClr val="000000"/>
            </a:solidFill>
            <a:miter lim="800000"/>
            <a:headEnd/>
            <a:tailEnd/>
          </a:ln>
        </p:spPr>
        <p:txBody>
          <a:bodyPr lIns="78182" tIns="39090" rIns="78182" bIns="39090"/>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defTabSz="1371600">
              <a:spcBef>
                <a:spcPct val="50000"/>
              </a:spcBef>
            </a:pPr>
            <a:r>
              <a:rPr lang="en-US" altLang="pt-BR" sz="2100" b="1">
                <a:solidFill>
                  <a:srgbClr val="000000"/>
                </a:solidFill>
                <a:latin typeface="+mn-lt"/>
              </a:rPr>
              <a:t>$850</a:t>
            </a:r>
          </a:p>
          <a:p>
            <a:pPr defTabSz="1371600">
              <a:spcBef>
                <a:spcPct val="50000"/>
              </a:spcBef>
            </a:pPr>
            <a:endParaRPr lang="en-US" altLang="pt-BR" sz="2100" b="1">
              <a:solidFill>
                <a:srgbClr val="000000"/>
              </a:solidFill>
              <a:latin typeface="+mn-lt"/>
            </a:endParaRPr>
          </a:p>
          <a:p>
            <a:pPr defTabSz="1371600">
              <a:spcBef>
                <a:spcPct val="50000"/>
              </a:spcBef>
            </a:pPr>
            <a:endParaRPr lang="en-US" altLang="pt-BR" sz="1800" b="1">
              <a:solidFill>
                <a:srgbClr val="000000"/>
              </a:solidFill>
              <a:latin typeface="+mn-lt"/>
            </a:endParaRPr>
          </a:p>
          <a:p>
            <a:pPr defTabSz="1371600">
              <a:spcBef>
                <a:spcPct val="50000"/>
              </a:spcBef>
            </a:pPr>
            <a:endParaRPr lang="en-US" altLang="pt-BR" sz="3000" b="1">
              <a:solidFill>
                <a:srgbClr val="000000"/>
              </a:solidFill>
              <a:latin typeface="+mn-lt"/>
            </a:endParaRPr>
          </a:p>
        </p:txBody>
      </p:sp>
      <p:sp>
        <p:nvSpPr>
          <p:cNvPr id="154643" name="Text Box 24"/>
          <p:cNvSpPr txBox="1">
            <a:spLocks noChangeArrowheads="1"/>
          </p:cNvSpPr>
          <p:nvPr/>
        </p:nvSpPr>
        <p:spPr bwMode="auto">
          <a:xfrm>
            <a:off x="6217445" y="7374732"/>
            <a:ext cx="976313" cy="502443"/>
          </a:xfrm>
          <a:prstGeom prst="rect">
            <a:avLst/>
          </a:prstGeom>
          <a:solidFill>
            <a:srgbClr val="FFCC99"/>
          </a:solidFill>
          <a:ln w="9525">
            <a:solidFill>
              <a:srgbClr val="000000"/>
            </a:solidFill>
            <a:miter lim="800000"/>
            <a:headEnd/>
            <a:tailEnd/>
          </a:ln>
        </p:spPr>
        <p:txBody>
          <a:bodyPr lIns="78182" tIns="39090" rIns="78182" bIns="39090"/>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defTabSz="1371600">
              <a:spcBef>
                <a:spcPct val="50000"/>
              </a:spcBef>
            </a:pPr>
            <a:r>
              <a:rPr lang="en-US" altLang="pt-BR" sz="2100" b="1">
                <a:solidFill>
                  <a:srgbClr val="000000"/>
                </a:solidFill>
                <a:latin typeface="+mn-lt"/>
              </a:rPr>
              <a:t>$100</a:t>
            </a:r>
          </a:p>
          <a:p>
            <a:pPr defTabSz="1371600">
              <a:spcBef>
                <a:spcPct val="50000"/>
              </a:spcBef>
            </a:pPr>
            <a:endParaRPr lang="en-US" altLang="pt-BR" sz="2100" b="1">
              <a:solidFill>
                <a:srgbClr val="000000"/>
              </a:solidFill>
              <a:latin typeface="+mn-lt"/>
            </a:endParaRPr>
          </a:p>
          <a:p>
            <a:pPr defTabSz="1371600">
              <a:spcBef>
                <a:spcPct val="50000"/>
              </a:spcBef>
            </a:pPr>
            <a:endParaRPr lang="en-US" altLang="pt-BR" sz="2100" b="1">
              <a:solidFill>
                <a:srgbClr val="000000"/>
              </a:solidFill>
              <a:latin typeface="+mn-lt"/>
            </a:endParaRPr>
          </a:p>
          <a:p>
            <a:pPr defTabSz="1371600">
              <a:spcBef>
                <a:spcPct val="50000"/>
              </a:spcBef>
            </a:pPr>
            <a:endParaRPr lang="en-US" altLang="pt-BR" sz="2100" b="1">
              <a:solidFill>
                <a:srgbClr val="000000"/>
              </a:solidFill>
              <a:latin typeface="+mn-lt"/>
            </a:endParaRPr>
          </a:p>
        </p:txBody>
      </p:sp>
      <p:sp>
        <p:nvSpPr>
          <p:cNvPr id="154644" name="Text Box 25"/>
          <p:cNvSpPr txBox="1">
            <a:spLocks noChangeArrowheads="1"/>
          </p:cNvSpPr>
          <p:nvPr/>
        </p:nvSpPr>
        <p:spPr bwMode="auto">
          <a:xfrm>
            <a:off x="7727158" y="7374732"/>
            <a:ext cx="1240631" cy="502443"/>
          </a:xfrm>
          <a:prstGeom prst="rect">
            <a:avLst/>
          </a:prstGeom>
          <a:solidFill>
            <a:srgbClr val="FFCC99"/>
          </a:solidFill>
          <a:ln w="9525">
            <a:solidFill>
              <a:srgbClr val="000000"/>
            </a:solidFill>
            <a:miter lim="800000"/>
            <a:headEnd/>
            <a:tailEnd/>
          </a:ln>
        </p:spPr>
        <p:txBody>
          <a:bodyPr lIns="78182" tIns="39090" rIns="78182" bIns="39090"/>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defTabSz="1371600">
              <a:spcBef>
                <a:spcPct val="50000"/>
              </a:spcBef>
            </a:pPr>
            <a:r>
              <a:rPr lang="en-US" altLang="pt-BR" sz="2100" b="1">
                <a:solidFill>
                  <a:srgbClr val="000000"/>
                </a:solidFill>
                <a:latin typeface="+mn-lt"/>
              </a:rPr>
              <a:t>$250</a:t>
            </a:r>
          </a:p>
          <a:p>
            <a:pPr defTabSz="1371600">
              <a:spcBef>
                <a:spcPct val="50000"/>
              </a:spcBef>
            </a:pPr>
            <a:endParaRPr lang="en-US" altLang="pt-BR" sz="2100" b="1">
              <a:solidFill>
                <a:srgbClr val="000000"/>
              </a:solidFill>
              <a:latin typeface="+mn-lt"/>
            </a:endParaRPr>
          </a:p>
          <a:p>
            <a:pPr defTabSz="1371600">
              <a:spcBef>
                <a:spcPct val="50000"/>
              </a:spcBef>
            </a:pPr>
            <a:endParaRPr lang="en-US" altLang="pt-BR" sz="2100" b="1">
              <a:solidFill>
                <a:srgbClr val="000000"/>
              </a:solidFill>
              <a:latin typeface="+mn-lt"/>
            </a:endParaRPr>
          </a:p>
          <a:p>
            <a:pPr defTabSz="1371600">
              <a:spcBef>
                <a:spcPct val="50000"/>
              </a:spcBef>
            </a:pPr>
            <a:endParaRPr lang="en-US" altLang="pt-BR" sz="2100" b="1">
              <a:solidFill>
                <a:srgbClr val="000000"/>
              </a:solidFill>
              <a:latin typeface="+mn-lt"/>
            </a:endParaRPr>
          </a:p>
        </p:txBody>
      </p:sp>
      <p:sp>
        <p:nvSpPr>
          <p:cNvPr id="154645" name="Text Box 26"/>
          <p:cNvSpPr txBox="1">
            <a:spLocks noChangeArrowheads="1"/>
          </p:cNvSpPr>
          <p:nvPr/>
        </p:nvSpPr>
        <p:spPr bwMode="auto">
          <a:xfrm>
            <a:off x="9146383" y="7374732"/>
            <a:ext cx="1240631" cy="502443"/>
          </a:xfrm>
          <a:prstGeom prst="rect">
            <a:avLst/>
          </a:prstGeom>
          <a:solidFill>
            <a:srgbClr val="FFCC99"/>
          </a:solidFill>
          <a:ln w="9525">
            <a:solidFill>
              <a:srgbClr val="000000"/>
            </a:solidFill>
            <a:miter lim="800000"/>
            <a:headEnd/>
            <a:tailEnd/>
          </a:ln>
        </p:spPr>
        <p:txBody>
          <a:bodyPr lIns="78182" tIns="39090" rIns="78182" bIns="39090"/>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defTabSz="1371600">
              <a:spcBef>
                <a:spcPct val="50000"/>
              </a:spcBef>
            </a:pPr>
            <a:r>
              <a:rPr lang="en-US" altLang="pt-BR" sz="2100" b="1">
                <a:solidFill>
                  <a:srgbClr val="000000"/>
                </a:solidFill>
                <a:latin typeface="+mn-lt"/>
              </a:rPr>
              <a:t>$500</a:t>
            </a:r>
          </a:p>
          <a:p>
            <a:pPr defTabSz="1371600">
              <a:spcBef>
                <a:spcPct val="50000"/>
              </a:spcBef>
            </a:pPr>
            <a:endParaRPr lang="en-US" altLang="pt-BR" sz="2100" b="1">
              <a:solidFill>
                <a:srgbClr val="000000"/>
              </a:solidFill>
              <a:latin typeface="+mn-lt"/>
            </a:endParaRPr>
          </a:p>
          <a:p>
            <a:pPr defTabSz="1371600">
              <a:spcBef>
                <a:spcPct val="50000"/>
              </a:spcBef>
            </a:pPr>
            <a:endParaRPr lang="en-US" altLang="pt-BR" sz="1800" b="1">
              <a:solidFill>
                <a:srgbClr val="000000"/>
              </a:solidFill>
              <a:latin typeface="+mn-lt"/>
            </a:endParaRPr>
          </a:p>
          <a:p>
            <a:pPr defTabSz="1371600">
              <a:spcBef>
                <a:spcPct val="50000"/>
              </a:spcBef>
            </a:pPr>
            <a:endParaRPr lang="en-US" altLang="pt-BR" sz="3000" b="1">
              <a:solidFill>
                <a:srgbClr val="000000"/>
              </a:solidFill>
              <a:latin typeface="+mn-lt"/>
            </a:endParaRPr>
          </a:p>
        </p:txBody>
      </p:sp>
      <p:sp>
        <p:nvSpPr>
          <p:cNvPr id="154646" name="Text Box 27"/>
          <p:cNvSpPr txBox="1">
            <a:spLocks noChangeArrowheads="1"/>
          </p:cNvSpPr>
          <p:nvPr/>
        </p:nvSpPr>
        <p:spPr bwMode="auto">
          <a:xfrm>
            <a:off x="4886325" y="8177213"/>
            <a:ext cx="800100" cy="500063"/>
          </a:xfrm>
          <a:prstGeom prst="rect">
            <a:avLst/>
          </a:prstGeom>
          <a:solidFill>
            <a:srgbClr val="FFCC99"/>
          </a:solidFill>
          <a:ln w="9525">
            <a:solidFill>
              <a:srgbClr val="000000"/>
            </a:solidFill>
            <a:miter lim="800000"/>
            <a:headEnd/>
            <a:tailEnd/>
          </a:ln>
        </p:spPr>
        <p:txBody>
          <a:bodyPr lIns="78182" tIns="39090" rIns="78182" bIns="39090"/>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defTabSz="1371600">
              <a:spcBef>
                <a:spcPct val="50000"/>
              </a:spcBef>
            </a:pPr>
            <a:r>
              <a:rPr lang="en-US" altLang="pt-BR" sz="2100" b="1">
                <a:solidFill>
                  <a:srgbClr val="000000"/>
                </a:solidFill>
                <a:latin typeface="+mn-lt"/>
              </a:rPr>
              <a:t>$25</a:t>
            </a:r>
          </a:p>
          <a:p>
            <a:pPr defTabSz="1371600">
              <a:spcBef>
                <a:spcPct val="50000"/>
              </a:spcBef>
            </a:pPr>
            <a:endParaRPr lang="en-US" altLang="pt-BR" sz="2100" b="1">
              <a:solidFill>
                <a:srgbClr val="000000"/>
              </a:solidFill>
              <a:latin typeface="+mn-lt"/>
            </a:endParaRPr>
          </a:p>
          <a:p>
            <a:pPr defTabSz="1371600">
              <a:spcBef>
                <a:spcPct val="50000"/>
              </a:spcBef>
            </a:pPr>
            <a:endParaRPr lang="en-US" altLang="pt-BR" sz="2100" b="1">
              <a:solidFill>
                <a:srgbClr val="000000"/>
              </a:solidFill>
              <a:latin typeface="+mn-lt"/>
            </a:endParaRPr>
          </a:p>
          <a:p>
            <a:pPr defTabSz="1371600">
              <a:spcBef>
                <a:spcPct val="50000"/>
              </a:spcBef>
            </a:pPr>
            <a:endParaRPr lang="en-US" altLang="pt-BR" sz="2100" b="1">
              <a:solidFill>
                <a:srgbClr val="000000"/>
              </a:solidFill>
              <a:latin typeface="+mn-lt"/>
            </a:endParaRPr>
          </a:p>
        </p:txBody>
      </p:sp>
      <p:sp>
        <p:nvSpPr>
          <p:cNvPr id="154647" name="Text Box 28"/>
          <p:cNvSpPr txBox="1">
            <a:spLocks noChangeArrowheads="1"/>
          </p:cNvSpPr>
          <p:nvPr/>
        </p:nvSpPr>
        <p:spPr bwMode="auto">
          <a:xfrm>
            <a:off x="5950745" y="8177213"/>
            <a:ext cx="800100" cy="500063"/>
          </a:xfrm>
          <a:prstGeom prst="rect">
            <a:avLst/>
          </a:prstGeom>
          <a:solidFill>
            <a:srgbClr val="FFCC99"/>
          </a:solidFill>
          <a:ln w="9525">
            <a:solidFill>
              <a:srgbClr val="000000"/>
            </a:solidFill>
            <a:miter lim="800000"/>
            <a:headEnd/>
            <a:tailEnd/>
          </a:ln>
        </p:spPr>
        <p:txBody>
          <a:bodyPr lIns="78182" tIns="39090" rIns="78182" bIns="39090"/>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defTabSz="1371600">
              <a:spcBef>
                <a:spcPct val="50000"/>
              </a:spcBef>
            </a:pPr>
            <a:r>
              <a:rPr lang="en-US" altLang="pt-BR" sz="2100" b="1">
                <a:solidFill>
                  <a:srgbClr val="000000"/>
                </a:solidFill>
                <a:latin typeface="+mn-lt"/>
              </a:rPr>
              <a:t>$25</a:t>
            </a:r>
          </a:p>
          <a:p>
            <a:pPr defTabSz="1371600">
              <a:spcBef>
                <a:spcPct val="50000"/>
              </a:spcBef>
            </a:pPr>
            <a:endParaRPr lang="en-US" altLang="pt-BR" sz="2100" b="1">
              <a:solidFill>
                <a:srgbClr val="000000"/>
              </a:solidFill>
              <a:latin typeface="+mn-lt"/>
            </a:endParaRPr>
          </a:p>
          <a:p>
            <a:pPr defTabSz="1371600">
              <a:spcBef>
                <a:spcPct val="50000"/>
              </a:spcBef>
            </a:pPr>
            <a:endParaRPr lang="en-US" altLang="pt-BR" sz="2100" b="1">
              <a:solidFill>
                <a:srgbClr val="000000"/>
              </a:solidFill>
              <a:latin typeface="+mn-lt"/>
            </a:endParaRPr>
          </a:p>
          <a:p>
            <a:pPr defTabSz="1371600">
              <a:spcBef>
                <a:spcPct val="50000"/>
              </a:spcBef>
            </a:pPr>
            <a:endParaRPr lang="en-US" altLang="pt-BR" sz="2100" b="1">
              <a:solidFill>
                <a:srgbClr val="000000"/>
              </a:solidFill>
              <a:latin typeface="+mn-lt"/>
            </a:endParaRPr>
          </a:p>
        </p:txBody>
      </p:sp>
      <p:sp>
        <p:nvSpPr>
          <p:cNvPr id="154648" name="Text Box 29"/>
          <p:cNvSpPr txBox="1">
            <a:spLocks noChangeArrowheads="1"/>
          </p:cNvSpPr>
          <p:nvPr/>
        </p:nvSpPr>
        <p:spPr bwMode="auto">
          <a:xfrm>
            <a:off x="6929438" y="8177213"/>
            <a:ext cx="797720" cy="500063"/>
          </a:xfrm>
          <a:prstGeom prst="rect">
            <a:avLst/>
          </a:prstGeom>
          <a:solidFill>
            <a:srgbClr val="FFCC99"/>
          </a:solidFill>
          <a:ln w="9525">
            <a:solidFill>
              <a:srgbClr val="000000"/>
            </a:solidFill>
            <a:miter lim="800000"/>
            <a:headEnd/>
            <a:tailEnd/>
          </a:ln>
        </p:spPr>
        <p:txBody>
          <a:bodyPr lIns="78182" tIns="39090" rIns="78182" bIns="39090"/>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defTabSz="1371600">
              <a:spcBef>
                <a:spcPct val="50000"/>
              </a:spcBef>
            </a:pPr>
            <a:r>
              <a:rPr lang="en-US" altLang="pt-BR" sz="2100" b="1">
                <a:solidFill>
                  <a:srgbClr val="000000"/>
                </a:solidFill>
                <a:latin typeface="+mn-lt"/>
              </a:rPr>
              <a:t>$25</a:t>
            </a:r>
          </a:p>
          <a:p>
            <a:pPr defTabSz="1371600">
              <a:spcBef>
                <a:spcPct val="50000"/>
              </a:spcBef>
            </a:pPr>
            <a:endParaRPr lang="en-US" altLang="pt-BR" sz="2100" b="1">
              <a:solidFill>
                <a:srgbClr val="000000"/>
              </a:solidFill>
              <a:latin typeface="+mn-lt"/>
            </a:endParaRPr>
          </a:p>
          <a:p>
            <a:pPr defTabSz="1371600">
              <a:spcBef>
                <a:spcPct val="50000"/>
              </a:spcBef>
            </a:pPr>
            <a:endParaRPr lang="en-US" altLang="pt-BR" sz="2100" b="1">
              <a:solidFill>
                <a:srgbClr val="000000"/>
              </a:solidFill>
              <a:latin typeface="+mn-lt"/>
            </a:endParaRPr>
          </a:p>
          <a:p>
            <a:pPr defTabSz="1371600">
              <a:spcBef>
                <a:spcPct val="50000"/>
              </a:spcBef>
            </a:pPr>
            <a:endParaRPr lang="en-US" altLang="pt-BR" sz="2100" b="1">
              <a:solidFill>
                <a:srgbClr val="000000"/>
              </a:solidFill>
              <a:latin typeface="+mn-lt"/>
            </a:endParaRPr>
          </a:p>
        </p:txBody>
      </p:sp>
      <p:sp>
        <p:nvSpPr>
          <p:cNvPr id="154649" name="Text Box 30"/>
          <p:cNvSpPr txBox="1">
            <a:spLocks noChangeArrowheads="1"/>
          </p:cNvSpPr>
          <p:nvPr/>
        </p:nvSpPr>
        <p:spPr bwMode="auto">
          <a:xfrm>
            <a:off x="7989095" y="8177213"/>
            <a:ext cx="800100" cy="500063"/>
          </a:xfrm>
          <a:prstGeom prst="rect">
            <a:avLst/>
          </a:prstGeom>
          <a:solidFill>
            <a:srgbClr val="FFCC99"/>
          </a:solidFill>
          <a:ln w="9525">
            <a:solidFill>
              <a:srgbClr val="000000"/>
            </a:solidFill>
            <a:miter lim="800000"/>
            <a:headEnd/>
            <a:tailEnd/>
          </a:ln>
        </p:spPr>
        <p:txBody>
          <a:bodyPr lIns="78182" tIns="39090" rIns="78182" bIns="39090"/>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defTabSz="1371600">
              <a:spcBef>
                <a:spcPct val="50000"/>
              </a:spcBef>
            </a:pPr>
            <a:r>
              <a:rPr lang="en-US" altLang="pt-BR" sz="2100" b="1">
                <a:solidFill>
                  <a:srgbClr val="000000"/>
                </a:solidFill>
                <a:latin typeface="+mn-lt"/>
              </a:rPr>
              <a:t>$25</a:t>
            </a:r>
          </a:p>
          <a:p>
            <a:pPr defTabSz="1371600">
              <a:spcBef>
                <a:spcPct val="50000"/>
              </a:spcBef>
            </a:pPr>
            <a:endParaRPr lang="en-US" altLang="pt-BR" sz="2100" b="1">
              <a:solidFill>
                <a:srgbClr val="000000"/>
              </a:solidFill>
              <a:latin typeface="+mn-lt"/>
            </a:endParaRPr>
          </a:p>
          <a:p>
            <a:pPr defTabSz="1371600">
              <a:spcBef>
                <a:spcPct val="50000"/>
              </a:spcBef>
            </a:pPr>
            <a:endParaRPr lang="en-US" altLang="pt-BR" sz="2100" b="1">
              <a:solidFill>
                <a:srgbClr val="000000"/>
              </a:solidFill>
              <a:latin typeface="+mn-lt"/>
            </a:endParaRPr>
          </a:p>
          <a:p>
            <a:pPr defTabSz="1371600">
              <a:spcBef>
                <a:spcPct val="50000"/>
              </a:spcBef>
            </a:pPr>
            <a:endParaRPr lang="en-US" altLang="pt-BR" sz="2100" b="1">
              <a:solidFill>
                <a:srgbClr val="000000"/>
              </a:solidFill>
              <a:latin typeface="+mn-lt"/>
            </a:endParaRPr>
          </a:p>
        </p:txBody>
      </p:sp>
      <p:sp>
        <p:nvSpPr>
          <p:cNvPr id="154650" name="Line 31"/>
          <p:cNvSpPr>
            <a:spLocks noChangeShapeType="1"/>
          </p:cNvSpPr>
          <p:nvPr/>
        </p:nvSpPr>
        <p:spPr bwMode="auto">
          <a:xfrm flipV="1">
            <a:off x="5329238" y="7910513"/>
            <a:ext cx="976313" cy="26670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defTabSz="1371600"/>
            <a:endParaRPr lang="pt-BR" sz="3600">
              <a:solidFill>
                <a:srgbClr val="000000"/>
              </a:solidFill>
              <a:latin typeface="+mn-lt"/>
              <a:cs typeface="+mn-cs"/>
            </a:endParaRPr>
          </a:p>
        </p:txBody>
      </p:sp>
      <p:sp>
        <p:nvSpPr>
          <p:cNvPr id="154651" name="Line 32"/>
          <p:cNvSpPr>
            <a:spLocks noChangeShapeType="1"/>
          </p:cNvSpPr>
          <p:nvPr/>
        </p:nvSpPr>
        <p:spPr bwMode="auto">
          <a:xfrm flipV="1">
            <a:off x="6393658" y="7910513"/>
            <a:ext cx="90488" cy="26670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defTabSz="1371600"/>
            <a:endParaRPr lang="pt-BR" sz="3600">
              <a:solidFill>
                <a:srgbClr val="000000"/>
              </a:solidFill>
              <a:latin typeface="+mn-lt"/>
              <a:cs typeface="+mn-cs"/>
            </a:endParaRPr>
          </a:p>
        </p:txBody>
      </p:sp>
      <p:sp>
        <p:nvSpPr>
          <p:cNvPr id="154652" name="Line 33"/>
          <p:cNvSpPr>
            <a:spLocks noChangeShapeType="1"/>
          </p:cNvSpPr>
          <p:nvPr/>
        </p:nvSpPr>
        <p:spPr bwMode="auto">
          <a:xfrm flipH="1" flipV="1">
            <a:off x="6753225" y="7910513"/>
            <a:ext cx="352425" cy="26670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defTabSz="1371600"/>
            <a:endParaRPr lang="pt-BR" sz="3600">
              <a:solidFill>
                <a:srgbClr val="000000"/>
              </a:solidFill>
              <a:latin typeface="+mn-lt"/>
              <a:cs typeface="+mn-cs"/>
            </a:endParaRPr>
          </a:p>
        </p:txBody>
      </p:sp>
      <p:sp>
        <p:nvSpPr>
          <p:cNvPr id="154653" name="Line 34"/>
          <p:cNvSpPr>
            <a:spLocks noChangeShapeType="1"/>
          </p:cNvSpPr>
          <p:nvPr/>
        </p:nvSpPr>
        <p:spPr bwMode="auto">
          <a:xfrm flipH="1" flipV="1">
            <a:off x="7105651" y="7910513"/>
            <a:ext cx="1243013" cy="26670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defTabSz="1371600"/>
            <a:endParaRPr lang="pt-BR" sz="3600">
              <a:solidFill>
                <a:srgbClr val="000000"/>
              </a:solidFill>
              <a:latin typeface="+mn-lt"/>
              <a:cs typeface="+mn-cs"/>
            </a:endParaRPr>
          </a:p>
        </p:txBody>
      </p:sp>
      <p:sp>
        <p:nvSpPr>
          <p:cNvPr id="154654" name="Line 35"/>
          <p:cNvSpPr>
            <a:spLocks noChangeShapeType="1"/>
          </p:cNvSpPr>
          <p:nvPr/>
        </p:nvSpPr>
        <p:spPr bwMode="auto">
          <a:xfrm flipV="1">
            <a:off x="6662738" y="7110413"/>
            <a:ext cx="0" cy="26432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defTabSz="1371600"/>
            <a:endParaRPr lang="pt-BR" sz="3600">
              <a:solidFill>
                <a:srgbClr val="000000"/>
              </a:solidFill>
              <a:latin typeface="+mn-lt"/>
              <a:cs typeface="+mn-cs"/>
            </a:endParaRPr>
          </a:p>
        </p:txBody>
      </p:sp>
      <p:sp>
        <p:nvSpPr>
          <p:cNvPr id="154655" name="Line 36"/>
          <p:cNvSpPr>
            <a:spLocks noChangeShapeType="1"/>
          </p:cNvSpPr>
          <p:nvPr/>
        </p:nvSpPr>
        <p:spPr bwMode="auto">
          <a:xfrm flipH="1" flipV="1">
            <a:off x="6750845" y="7179470"/>
            <a:ext cx="1597818" cy="195263"/>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defTabSz="1371600"/>
            <a:endParaRPr lang="pt-BR" sz="3600">
              <a:solidFill>
                <a:srgbClr val="000000"/>
              </a:solidFill>
              <a:latin typeface="+mn-lt"/>
              <a:cs typeface="+mn-cs"/>
            </a:endParaRPr>
          </a:p>
        </p:txBody>
      </p:sp>
      <p:sp>
        <p:nvSpPr>
          <p:cNvPr id="154656" name="Line 37"/>
          <p:cNvSpPr>
            <a:spLocks noChangeShapeType="1"/>
          </p:cNvSpPr>
          <p:nvPr/>
        </p:nvSpPr>
        <p:spPr bwMode="auto">
          <a:xfrm flipH="1" flipV="1">
            <a:off x="7072313" y="7179470"/>
            <a:ext cx="2516982" cy="195263"/>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defTabSz="1371600"/>
            <a:endParaRPr lang="pt-BR" sz="3600">
              <a:solidFill>
                <a:srgbClr val="000000"/>
              </a:solidFill>
              <a:latin typeface="+mn-lt"/>
              <a:cs typeface="+mn-cs"/>
            </a:endParaRPr>
          </a:p>
        </p:txBody>
      </p:sp>
      <p:sp>
        <p:nvSpPr>
          <p:cNvPr id="154657" name="Line 38"/>
          <p:cNvSpPr>
            <a:spLocks noChangeShapeType="1"/>
          </p:cNvSpPr>
          <p:nvPr/>
        </p:nvSpPr>
        <p:spPr bwMode="auto">
          <a:xfrm flipV="1">
            <a:off x="6662738" y="6134101"/>
            <a:ext cx="0" cy="442913"/>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defTabSz="1371600"/>
            <a:endParaRPr lang="pt-BR" sz="3600">
              <a:solidFill>
                <a:srgbClr val="000000"/>
              </a:solidFill>
              <a:latin typeface="+mn-lt"/>
              <a:cs typeface="+mn-cs"/>
            </a:endParaRPr>
          </a:p>
        </p:txBody>
      </p:sp>
      <p:sp>
        <p:nvSpPr>
          <p:cNvPr id="154658" name="Line 39"/>
          <p:cNvSpPr>
            <a:spLocks noChangeShapeType="1"/>
          </p:cNvSpPr>
          <p:nvPr/>
        </p:nvSpPr>
        <p:spPr bwMode="auto">
          <a:xfrm flipV="1">
            <a:off x="6662738" y="5248275"/>
            <a:ext cx="0" cy="352425"/>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defTabSz="1371600"/>
            <a:endParaRPr lang="pt-BR" sz="3600">
              <a:solidFill>
                <a:srgbClr val="000000"/>
              </a:solidFill>
              <a:latin typeface="+mn-lt"/>
              <a:cs typeface="+mn-cs"/>
            </a:endParaRPr>
          </a:p>
        </p:txBody>
      </p:sp>
      <p:sp>
        <p:nvSpPr>
          <p:cNvPr id="154659" name="Line 40"/>
          <p:cNvSpPr>
            <a:spLocks noChangeShapeType="1"/>
          </p:cNvSpPr>
          <p:nvPr/>
        </p:nvSpPr>
        <p:spPr bwMode="auto">
          <a:xfrm flipV="1">
            <a:off x="6662738" y="4448175"/>
            <a:ext cx="0" cy="26670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defTabSz="1371600"/>
            <a:endParaRPr lang="pt-BR" sz="3600">
              <a:solidFill>
                <a:srgbClr val="000000"/>
              </a:solidFill>
              <a:latin typeface="+mn-lt"/>
              <a:cs typeface="+mn-cs"/>
            </a:endParaRPr>
          </a:p>
        </p:txBody>
      </p:sp>
      <p:sp>
        <p:nvSpPr>
          <p:cNvPr id="154660" name="Line 41"/>
          <p:cNvSpPr>
            <a:spLocks noChangeShapeType="1"/>
          </p:cNvSpPr>
          <p:nvPr/>
        </p:nvSpPr>
        <p:spPr bwMode="auto">
          <a:xfrm flipV="1">
            <a:off x="6662738" y="3471863"/>
            <a:ext cx="0" cy="442913"/>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defTabSz="1371600"/>
            <a:endParaRPr lang="pt-BR" sz="3600">
              <a:solidFill>
                <a:srgbClr val="000000"/>
              </a:solidFill>
              <a:latin typeface="+mn-lt"/>
              <a:cs typeface="+mn-cs"/>
            </a:endParaRPr>
          </a:p>
        </p:txBody>
      </p:sp>
      <p:sp>
        <p:nvSpPr>
          <p:cNvPr id="154661" name="Line 42"/>
          <p:cNvSpPr>
            <a:spLocks noChangeShapeType="1"/>
          </p:cNvSpPr>
          <p:nvPr/>
        </p:nvSpPr>
        <p:spPr bwMode="auto">
          <a:xfrm flipV="1">
            <a:off x="6662738" y="2495551"/>
            <a:ext cx="0" cy="442913"/>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defTabSz="1371600"/>
            <a:endParaRPr lang="pt-BR" sz="3600">
              <a:solidFill>
                <a:srgbClr val="000000"/>
              </a:solidFill>
              <a:latin typeface="+mn-lt"/>
              <a:cs typeface="+mn-cs"/>
            </a:endParaRPr>
          </a:p>
        </p:txBody>
      </p:sp>
      <p:sp>
        <p:nvSpPr>
          <p:cNvPr id="154662" name="Text Box 43"/>
          <p:cNvSpPr txBox="1">
            <a:spLocks noChangeArrowheads="1"/>
          </p:cNvSpPr>
          <p:nvPr/>
        </p:nvSpPr>
        <p:spPr bwMode="auto">
          <a:xfrm>
            <a:off x="9765508" y="6577013"/>
            <a:ext cx="1243013" cy="526257"/>
          </a:xfrm>
          <a:prstGeom prst="rect">
            <a:avLst/>
          </a:prstGeom>
          <a:solidFill>
            <a:srgbClr val="FFCC99"/>
          </a:solidFill>
          <a:ln w="12700">
            <a:solidFill>
              <a:srgbClr val="000000"/>
            </a:solidFill>
            <a:miter lim="800000"/>
            <a:headEnd/>
            <a:tailEnd/>
          </a:ln>
        </p:spPr>
        <p:txBody>
          <a:bodyPr lIns="78182" tIns="39090" rIns="78182" bIns="39090"/>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defTabSz="1371600">
              <a:spcBef>
                <a:spcPct val="50000"/>
              </a:spcBef>
            </a:pPr>
            <a:r>
              <a:rPr lang="en-US" altLang="pt-BR" sz="2100" b="1">
                <a:solidFill>
                  <a:srgbClr val="000000"/>
                </a:solidFill>
                <a:latin typeface="+mn-lt"/>
              </a:rPr>
              <a:t>$400</a:t>
            </a:r>
          </a:p>
          <a:p>
            <a:pPr defTabSz="1371600">
              <a:spcBef>
                <a:spcPct val="50000"/>
              </a:spcBef>
            </a:pPr>
            <a:endParaRPr lang="en-US" altLang="pt-BR" sz="2100" b="1">
              <a:solidFill>
                <a:srgbClr val="000000"/>
              </a:solidFill>
              <a:latin typeface="+mn-lt"/>
            </a:endParaRPr>
          </a:p>
          <a:p>
            <a:pPr defTabSz="1371600">
              <a:spcBef>
                <a:spcPct val="50000"/>
              </a:spcBef>
            </a:pPr>
            <a:endParaRPr lang="en-US" altLang="pt-BR" sz="1800" b="1">
              <a:solidFill>
                <a:srgbClr val="000000"/>
              </a:solidFill>
              <a:latin typeface="+mn-lt"/>
            </a:endParaRPr>
          </a:p>
          <a:p>
            <a:pPr defTabSz="1371600">
              <a:spcBef>
                <a:spcPct val="50000"/>
              </a:spcBef>
            </a:pPr>
            <a:endParaRPr lang="en-US" altLang="pt-BR" sz="3000" b="1">
              <a:solidFill>
                <a:srgbClr val="000000"/>
              </a:solidFill>
              <a:latin typeface="+mn-lt"/>
            </a:endParaRPr>
          </a:p>
        </p:txBody>
      </p:sp>
      <p:sp>
        <p:nvSpPr>
          <p:cNvPr id="154663" name="Line 44"/>
          <p:cNvSpPr>
            <a:spLocks noChangeShapeType="1"/>
          </p:cNvSpPr>
          <p:nvPr/>
        </p:nvSpPr>
        <p:spPr bwMode="auto">
          <a:xfrm flipH="1" flipV="1">
            <a:off x="7072313" y="6215063"/>
            <a:ext cx="3281363" cy="352425"/>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defTabSz="1371600"/>
            <a:endParaRPr lang="pt-BR" sz="3600">
              <a:solidFill>
                <a:srgbClr val="000000"/>
              </a:solidFill>
              <a:latin typeface="+mn-lt"/>
              <a:cs typeface="+mn-cs"/>
            </a:endParaRPr>
          </a:p>
        </p:txBody>
      </p:sp>
      <p:sp>
        <p:nvSpPr>
          <p:cNvPr id="154664" name="Rectangle 46"/>
          <p:cNvSpPr>
            <a:spLocks noChangeArrowheads="1"/>
          </p:cNvSpPr>
          <p:nvPr/>
        </p:nvSpPr>
        <p:spPr bwMode="auto">
          <a:xfrm>
            <a:off x="7058140" y="8707817"/>
            <a:ext cx="6081598" cy="8342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35000" tIns="70200" rIns="135000" bIns="70200" anchor="ctr">
            <a:spAutoFit/>
          </a:bodyPr>
          <a:lstStyle>
            <a:lvl1pPr indent="457200">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indent="685800" algn="r" defTabSz="1371600">
              <a:spcBef>
                <a:spcPct val="50000"/>
              </a:spcBef>
            </a:pPr>
            <a:r>
              <a:rPr lang="pt-BR" altLang="pt-BR" sz="1800">
                <a:solidFill>
                  <a:srgbClr val="000000"/>
                </a:solidFill>
                <a:latin typeface="+mn-lt"/>
              </a:rPr>
              <a:t>Orçamento de Custos</a:t>
            </a:r>
            <a:endParaRPr lang="en-US" altLang="pt-BR" sz="1800">
              <a:solidFill>
                <a:srgbClr val="000000"/>
              </a:solidFill>
              <a:latin typeface="+mn-lt"/>
            </a:endParaRPr>
          </a:p>
          <a:p>
            <a:pPr indent="685800" algn="r" defTabSz="1371600">
              <a:spcBef>
                <a:spcPct val="50000"/>
              </a:spcBef>
            </a:pPr>
            <a:r>
              <a:rPr lang="pt-BR" altLang="pt-BR" sz="1800">
                <a:solidFill>
                  <a:srgbClr val="000000"/>
                </a:solidFill>
                <a:latin typeface="+mn-lt"/>
              </a:rPr>
              <a:t>Baseado PMP® Exam Prep - Rita Malcuhy,PMP – 2005®</a:t>
            </a:r>
            <a:endParaRPr lang="pt-BR" altLang="pt-BR">
              <a:solidFill>
                <a:srgbClr val="000000"/>
              </a:solidFill>
              <a:latin typeface="+mn-lt"/>
            </a:endParaRPr>
          </a:p>
        </p:txBody>
      </p:sp>
      <p:cxnSp>
        <p:nvCxnSpPr>
          <p:cNvPr id="44" name="Conector reto 43"/>
          <p:cNvCxnSpPr>
            <a:cxnSpLocks noChangeShapeType="1"/>
          </p:cNvCxnSpPr>
          <p:nvPr/>
        </p:nvCxnSpPr>
        <p:spPr bwMode="auto">
          <a:xfrm rot="10800000" flipV="1">
            <a:off x="5357813" y="3643313"/>
            <a:ext cx="6643688" cy="0"/>
          </a:xfrm>
          <a:prstGeom prst="line">
            <a:avLst/>
          </a:prstGeom>
          <a:noFill/>
          <a:ln w="9525" algn="ctr">
            <a:solidFill>
              <a:schemeClr val="tx1"/>
            </a:solidFill>
            <a:prstDash val="dash"/>
            <a:round/>
            <a:headEnd/>
            <a:tailEnd/>
          </a:ln>
          <a:extLst>
            <a:ext uri="{909E8E84-426E-40DD-AFC4-6F175D3DCCD1}">
              <a14:hiddenFill xmlns:a14="http://schemas.microsoft.com/office/drawing/2010/main">
                <a:noFill/>
              </a14:hiddenFill>
            </a:ext>
          </a:extLst>
        </p:spPr>
      </p:cxnSp>
      <p:cxnSp>
        <p:nvCxnSpPr>
          <p:cNvPr id="47" name="Conector reto 46"/>
          <p:cNvCxnSpPr>
            <a:cxnSpLocks noChangeShapeType="1"/>
            <a:endCxn id="154636" idx="0"/>
          </p:cNvCxnSpPr>
          <p:nvPr/>
        </p:nvCxnSpPr>
        <p:spPr bwMode="auto">
          <a:xfrm rot="10800000">
            <a:off x="5329238" y="1785938"/>
            <a:ext cx="6672263" cy="35720"/>
          </a:xfrm>
          <a:prstGeom prst="line">
            <a:avLst/>
          </a:prstGeom>
          <a:noFill/>
          <a:ln w="9525" algn="ctr">
            <a:solidFill>
              <a:schemeClr val="tx1"/>
            </a:solidFill>
            <a:prstDash val="dash"/>
            <a:round/>
            <a:headEnd/>
            <a:tailEnd/>
          </a:ln>
          <a:extLst>
            <a:ext uri="{909E8E84-426E-40DD-AFC4-6F175D3DCCD1}">
              <a14:hiddenFill xmlns:a14="http://schemas.microsoft.com/office/drawing/2010/main">
                <a:noFill/>
              </a14:hiddenFill>
            </a:ext>
          </a:extLst>
        </p:spPr>
      </p:cxnSp>
      <p:sp>
        <p:nvSpPr>
          <p:cNvPr id="48" name="CaixaDeTexto 47"/>
          <p:cNvSpPr txBox="1">
            <a:spLocks noChangeArrowheads="1"/>
          </p:cNvSpPr>
          <p:nvPr/>
        </p:nvSpPr>
        <p:spPr bwMode="auto">
          <a:xfrm>
            <a:off x="10072688" y="3750470"/>
            <a:ext cx="186923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defTabSz="1371600">
              <a:spcBef>
                <a:spcPct val="50000"/>
              </a:spcBef>
            </a:pPr>
            <a:r>
              <a:rPr lang="en-US" altLang="pt-BR" b="1">
                <a:solidFill>
                  <a:srgbClr val="000000"/>
                </a:solidFill>
                <a:latin typeface="+mn-lt"/>
              </a:rPr>
              <a:t>Alçada do GP</a:t>
            </a:r>
            <a:endParaRPr lang="pt-BR" altLang="pt-BR" b="1">
              <a:solidFill>
                <a:srgbClr val="000000"/>
              </a:solidFill>
              <a:latin typeface="+mn-lt"/>
            </a:endParaRPr>
          </a:p>
        </p:txBody>
      </p:sp>
      <p:sp>
        <p:nvSpPr>
          <p:cNvPr id="49" name="CaixaDeTexto 48"/>
          <p:cNvSpPr txBox="1">
            <a:spLocks noChangeArrowheads="1"/>
          </p:cNvSpPr>
          <p:nvPr/>
        </p:nvSpPr>
        <p:spPr bwMode="auto">
          <a:xfrm>
            <a:off x="10179845" y="1928813"/>
            <a:ext cx="254890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defTabSz="1371600">
              <a:spcBef>
                <a:spcPct val="50000"/>
              </a:spcBef>
            </a:pPr>
            <a:r>
              <a:rPr lang="en-US" altLang="pt-BR" b="1">
                <a:solidFill>
                  <a:srgbClr val="000000"/>
                </a:solidFill>
                <a:latin typeface="+mn-lt"/>
              </a:rPr>
              <a:t>Alçada do Sponsor</a:t>
            </a:r>
            <a:endParaRPr lang="pt-BR" altLang="pt-BR" b="1">
              <a:solidFill>
                <a:srgbClr val="000000"/>
              </a:solidFill>
              <a:latin typeface="+mn-lt"/>
            </a:endParaRPr>
          </a:p>
        </p:txBody>
      </p:sp>
      <p:sp>
        <p:nvSpPr>
          <p:cNvPr id="154669" name="CaixaDeTexto 49"/>
          <p:cNvSpPr txBox="1">
            <a:spLocks noChangeArrowheads="1"/>
          </p:cNvSpPr>
          <p:nvPr/>
        </p:nvSpPr>
        <p:spPr bwMode="auto">
          <a:xfrm>
            <a:off x="11144250" y="6610350"/>
            <a:ext cx="2122248"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defTabSz="1371600">
              <a:spcBef>
                <a:spcPct val="50000"/>
              </a:spcBef>
            </a:pPr>
            <a:r>
              <a:rPr lang="en-US" altLang="pt-BR" sz="2100">
                <a:solidFill>
                  <a:srgbClr val="000000"/>
                </a:solidFill>
                <a:latin typeface="+mn-lt"/>
              </a:rPr>
              <a:t>Custos indiretos…</a:t>
            </a:r>
            <a:endParaRPr lang="pt-BR" altLang="pt-BR" sz="2100">
              <a:solidFill>
                <a:srgbClr val="000000"/>
              </a:solidFill>
              <a:latin typeface="+mn-lt"/>
            </a:endParaRPr>
          </a:p>
        </p:txBody>
      </p:sp>
      <p:sp>
        <p:nvSpPr>
          <p:cNvPr id="154670" name="CaixaDeTexto 50"/>
          <p:cNvSpPr txBox="1">
            <a:spLocks noChangeArrowheads="1"/>
          </p:cNvSpPr>
          <p:nvPr/>
        </p:nvSpPr>
        <p:spPr bwMode="auto">
          <a:xfrm>
            <a:off x="10608470" y="7236620"/>
            <a:ext cx="503664"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defTabSz="1371600">
              <a:spcBef>
                <a:spcPct val="50000"/>
              </a:spcBef>
            </a:pPr>
            <a:r>
              <a:rPr lang="en-US" altLang="pt-BR" sz="3600">
                <a:solidFill>
                  <a:srgbClr val="000000"/>
                </a:solidFill>
                <a:latin typeface="+mn-lt"/>
              </a:rPr>
              <a:t>…</a:t>
            </a:r>
            <a:endParaRPr lang="pt-BR" altLang="pt-BR" sz="3600">
              <a:solidFill>
                <a:srgbClr val="000000"/>
              </a:solidFill>
              <a:latin typeface="+mn-lt"/>
            </a:endParaRPr>
          </a:p>
        </p:txBody>
      </p:sp>
      <p:sp>
        <p:nvSpPr>
          <p:cNvPr id="154671" name="CaixaDeTexto 51"/>
          <p:cNvSpPr txBox="1">
            <a:spLocks noChangeArrowheads="1"/>
          </p:cNvSpPr>
          <p:nvPr/>
        </p:nvSpPr>
        <p:spPr bwMode="auto">
          <a:xfrm>
            <a:off x="9001126" y="7986713"/>
            <a:ext cx="503664"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defTabSz="1371600">
              <a:spcBef>
                <a:spcPct val="50000"/>
              </a:spcBef>
            </a:pPr>
            <a:r>
              <a:rPr lang="en-US" altLang="pt-BR" sz="3600">
                <a:solidFill>
                  <a:srgbClr val="000000"/>
                </a:solidFill>
                <a:latin typeface="+mn-lt"/>
              </a:rPr>
              <a:t>…</a:t>
            </a:r>
            <a:endParaRPr lang="pt-BR" altLang="pt-BR" sz="3600">
              <a:solidFill>
                <a:srgbClr val="000000"/>
              </a:solidFill>
              <a:latin typeface="+mn-lt"/>
            </a:endParaRPr>
          </a:p>
        </p:txBody>
      </p:sp>
      <p:sp>
        <p:nvSpPr>
          <p:cNvPr id="154672" name="Rectangle 4"/>
          <p:cNvSpPr>
            <a:spLocks noChangeArrowheads="1"/>
          </p:cNvSpPr>
          <p:nvPr/>
        </p:nvSpPr>
        <p:spPr bwMode="auto">
          <a:xfrm>
            <a:off x="0" y="283370"/>
            <a:ext cx="6515100"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35732" tIns="69057" rIns="135732" bIns="69057"/>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defTabSz="1371600"/>
            <a:r>
              <a:rPr lang="pt-BR" altLang="pt-BR" sz="4400" b="1">
                <a:solidFill>
                  <a:srgbClr val="00A4DE"/>
                </a:solidFill>
                <a:latin typeface="+mj-lt"/>
              </a:rPr>
              <a:t>Determinar o orçamento</a:t>
            </a:r>
          </a:p>
        </p:txBody>
      </p:sp>
    </p:spTree>
    <p:extLst>
      <p:ext uri="{BB962C8B-B14F-4D97-AF65-F5344CB8AC3E}">
        <p14:creationId xmlns:p14="http://schemas.microsoft.com/office/powerpoint/2010/main" val="3679403113"/>
      </p:ext>
    </p:extLst>
  </p:cSld>
  <p:clrMapOvr>
    <a:masterClrMapping/>
  </p:clrMapOvr>
  <p:transition>
    <p:zo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8"/>
                                        </p:tgtEl>
                                        <p:attrNameLst>
                                          <p:attrName>style.visibility</p:attrName>
                                        </p:attrNameLst>
                                      </p:cBhvr>
                                      <p:to>
                                        <p:strVal val="visible"/>
                                      </p:to>
                                    </p:set>
                                    <p:anim calcmode="lin" valueType="num">
                                      <p:cBhvr additive="base">
                                        <p:cTn id="7" dur="500" fill="hold"/>
                                        <p:tgtEl>
                                          <p:spTgt spid="48"/>
                                        </p:tgtEl>
                                        <p:attrNameLst>
                                          <p:attrName>ppt_x</p:attrName>
                                        </p:attrNameLst>
                                      </p:cBhvr>
                                      <p:tavLst>
                                        <p:tav tm="0">
                                          <p:val>
                                            <p:strVal val="#ppt_x"/>
                                          </p:val>
                                        </p:tav>
                                        <p:tav tm="100000">
                                          <p:val>
                                            <p:strVal val="#ppt_x"/>
                                          </p:val>
                                        </p:tav>
                                      </p:tavLst>
                                    </p:anim>
                                    <p:anim calcmode="lin" valueType="num">
                                      <p:cBhvr additive="base">
                                        <p:cTn id="8" dur="500" fill="hold"/>
                                        <p:tgtEl>
                                          <p:spTgt spid="48"/>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44"/>
                                        </p:tgtEl>
                                        <p:attrNameLst>
                                          <p:attrName>style.visibility</p:attrName>
                                        </p:attrNameLst>
                                      </p:cBhvr>
                                      <p:to>
                                        <p:strVal val="visible"/>
                                      </p:to>
                                    </p:set>
                                    <p:anim calcmode="lin" valueType="num">
                                      <p:cBhvr additive="base">
                                        <p:cTn id="11" dur="500" fill="hold"/>
                                        <p:tgtEl>
                                          <p:spTgt spid="44"/>
                                        </p:tgtEl>
                                        <p:attrNameLst>
                                          <p:attrName>ppt_x</p:attrName>
                                        </p:attrNameLst>
                                      </p:cBhvr>
                                      <p:tavLst>
                                        <p:tav tm="0">
                                          <p:val>
                                            <p:strVal val="#ppt_x"/>
                                          </p:val>
                                        </p:tav>
                                        <p:tav tm="100000">
                                          <p:val>
                                            <p:strVal val="#ppt_x"/>
                                          </p:val>
                                        </p:tav>
                                      </p:tavLst>
                                    </p:anim>
                                    <p:anim calcmode="lin" valueType="num">
                                      <p:cBhvr additive="base">
                                        <p:cTn id="12" dur="500" fill="hold"/>
                                        <p:tgtEl>
                                          <p:spTgt spid="44"/>
                                        </p:tgtEl>
                                        <p:attrNameLst>
                                          <p:attrName>ppt_y</p:attrName>
                                        </p:attrNameLst>
                                      </p:cBhvr>
                                      <p:tavLst>
                                        <p:tav tm="0">
                                          <p:val>
                                            <p:strVal val="1+#ppt_h/2"/>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4" fill="hold" nodeType="click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49"/>
                                        </p:tgtEl>
                                        <p:attrNameLst>
                                          <p:attrName>style.visibility</p:attrName>
                                        </p:attrNameLst>
                                      </p:cBhvr>
                                      <p:to>
                                        <p:strVal val="visible"/>
                                      </p:to>
                                    </p:set>
                                    <p:anim calcmode="lin" valueType="num">
                                      <p:cBhvr additive="base">
                                        <p:cTn id="21" dur="500" fill="hold"/>
                                        <p:tgtEl>
                                          <p:spTgt spid="49"/>
                                        </p:tgtEl>
                                        <p:attrNameLst>
                                          <p:attrName>ppt_x</p:attrName>
                                        </p:attrNameLst>
                                      </p:cBhvr>
                                      <p:tavLst>
                                        <p:tav tm="0">
                                          <p:val>
                                            <p:strVal val="#ppt_x"/>
                                          </p:val>
                                        </p:tav>
                                        <p:tav tm="100000">
                                          <p:val>
                                            <p:strVal val="#ppt_x"/>
                                          </p:val>
                                        </p:tav>
                                      </p:tavLst>
                                    </p:anim>
                                    <p:anim calcmode="lin" valueType="num">
                                      <p:cBhvr additive="base">
                                        <p:cTn id="22" dur="500" fill="hold"/>
                                        <p:tgtEl>
                                          <p:spTgt spid="4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49" grpId="0"/>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5"/>
          <p:cNvSpPr>
            <a:spLocks noChangeArrowheads="1"/>
          </p:cNvSpPr>
          <p:nvPr/>
        </p:nvSpPr>
        <p:spPr bwMode="auto">
          <a:xfrm>
            <a:off x="269082" y="273845"/>
            <a:ext cx="8533134"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35732" tIns="69057" rIns="135732" bIns="69057"/>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defTabSz="1371600"/>
            <a:r>
              <a:rPr lang="pt-BR" altLang="pt-BR" sz="4400" b="1" dirty="0">
                <a:solidFill>
                  <a:srgbClr val="00A4DE"/>
                </a:solidFill>
                <a:latin typeface="+mj-lt"/>
                <a:ea typeface="Verdana" panose="020B0604030504040204" pitchFamily="34" charset="0"/>
                <a:cs typeface="Verdana" panose="020B0604030504040204" pitchFamily="34" charset="0"/>
              </a:rPr>
              <a:t>TRABALHO EM GRUPO – PARTE 3/3</a:t>
            </a:r>
          </a:p>
        </p:txBody>
      </p:sp>
      <p:sp>
        <p:nvSpPr>
          <p:cNvPr id="156675" name="Retângulo 5"/>
          <p:cNvSpPr>
            <a:spLocks noChangeArrowheads="1"/>
          </p:cNvSpPr>
          <p:nvPr/>
        </p:nvSpPr>
        <p:spPr bwMode="auto">
          <a:xfrm>
            <a:off x="431008" y="2874170"/>
            <a:ext cx="12547672" cy="3093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marL="685800" indent="-685800" algn="just" defTabSz="1371600">
              <a:spcBef>
                <a:spcPts val="1800"/>
              </a:spcBef>
              <a:buFont typeface="Calibri" panose="020F0502020204030204" pitchFamily="34" charset="0"/>
              <a:buAutoNum type="arabicPeriod"/>
            </a:pPr>
            <a:r>
              <a:rPr lang="pt-BR" altLang="pt-BR" sz="3600" dirty="0">
                <a:solidFill>
                  <a:srgbClr val="000000"/>
                </a:solidFill>
                <a:latin typeface="+mn-lt"/>
              </a:rPr>
              <a:t>Considere a EAP, Cronograma e a Estimativa de Custos do Projeto;</a:t>
            </a:r>
          </a:p>
          <a:p>
            <a:pPr marL="685800" indent="-685800" algn="just" defTabSz="1371600">
              <a:spcBef>
                <a:spcPts val="1800"/>
              </a:spcBef>
              <a:buFont typeface="Calibri" panose="020F0502020204030204" pitchFamily="34" charset="0"/>
              <a:buAutoNum type="arabicPeriod"/>
            </a:pPr>
            <a:r>
              <a:rPr lang="pt-BR" altLang="pt-BR" sz="3600" dirty="0">
                <a:solidFill>
                  <a:srgbClr val="000000"/>
                </a:solidFill>
                <a:latin typeface="+mn-lt"/>
              </a:rPr>
              <a:t>Desenvolvam o Orçamento do Projeto.</a:t>
            </a:r>
          </a:p>
          <a:p>
            <a:pPr marL="685800" indent="-685800" algn="just" defTabSz="1371600">
              <a:buFont typeface="Calibri" panose="020F0502020204030204" pitchFamily="34" charset="0"/>
              <a:buAutoNum type="arabicPeriod"/>
            </a:pPr>
            <a:endParaRPr lang="pt-BR" altLang="pt-BR" sz="3600" dirty="0">
              <a:solidFill>
                <a:srgbClr val="000000"/>
              </a:solidFill>
              <a:latin typeface="+mn-lt"/>
            </a:endParaRPr>
          </a:p>
          <a:p>
            <a:pPr marL="685800" indent="-685800" algn="just" defTabSz="1371600">
              <a:buFont typeface="Calibri" panose="020F0502020204030204" pitchFamily="34" charset="0"/>
              <a:buAutoNum type="arabicPeriod"/>
            </a:pPr>
            <a:endParaRPr lang="pt-BR" altLang="pt-BR" sz="3600" dirty="0">
              <a:solidFill>
                <a:srgbClr val="000000"/>
              </a:solidFill>
              <a:latin typeface="+mn-lt"/>
            </a:endParaRPr>
          </a:p>
        </p:txBody>
      </p:sp>
    </p:spTree>
    <p:extLst>
      <p:ext uri="{BB962C8B-B14F-4D97-AF65-F5344CB8AC3E}">
        <p14:creationId xmlns:p14="http://schemas.microsoft.com/office/powerpoint/2010/main" val="75405187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5"/>
          <p:cNvSpPr>
            <a:spLocks noChangeArrowheads="1"/>
          </p:cNvSpPr>
          <p:nvPr/>
        </p:nvSpPr>
        <p:spPr bwMode="auto">
          <a:xfrm>
            <a:off x="0" y="283370"/>
            <a:ext cx="9594304" cy="754856"/>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o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ts val="0"/>
              </a:spcBef>
              <a:spcAft>
                <a:spcPct val="0"/>
              </a:spcAft>
              <a:buClrTx/>
              <a:buSzPct val="100000"/>
              <a:buFontTx/>
              <a:buNone/>
              <a:tabLst/>
              <a:defRPr/>
            </a:pPr>
            <a:r>
              <a:rPr kumimoji="0" lang="pt-BR" altLang="pt-BR" sz="4400" b="1" i="0" u="none" strike="noStrike" kern="1200" cap="none" spc="0" normalizeH="0" baseline="0" noProof="0" dirty="0">
                <a:ln>
                  <a:noFill/>
                </a:ln>
                <a:solidFill>
                  <a:srgbClr val="69ADE7"/>
                </a:solidFill>
                <a:effectLst/>
                <a:uLnTx/>
                <a:uFillTx/>
                <a:latin typeface="Calibri"/>
                <a:ea typeface="+mn-ea"/>
                <a:cs typeface="Arial" panose="020B0604020202020204" pitchFamily="34" charset="0"/>
              </a:rPr>
              <a:t>Processos de Gerenciamento de Custos</a:t>
            </a:r>
          </a:p>
        </p:txBody>
      </p:sp>
      <p:sp>
        <p:nvSpPr>
          <p:cNvPr id="2" name="Pentágono 1"/>
          <p:cNvSpPr/>
          <p:nvPr/>
        </p:nvSpPr>
        <p:spPr>
          <a:xfrm>
            <a:off x="89248" y="3415308"/>
            <a:ext cx="3528540" cy="2106813"/>
          </a:xfrm>
          <a:prstGeom prst="homePlate">
            <a:avLst>
              <a:gd name="adj" fmla="val 28930"/>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1371600" rtl="0" eaLnBrk="1" fontAlgn="base" latinLnBrk="0" hangingPunct="1">
              <a:lnSpc>
                <a:spcPct val="100000"/>
              </a:lnSpc>
              <a:spcBef>
                <a:spcPct val="0"/>
              </a:spcBef>
              <a:spcAft>
                <a:spcPct val="0"/>
              </a:spcAft>
              <a:buClrTx/>
              <a:buSzTx/>
              <a:buFontTx/>
              <a:buNone/>
              <a:tabLst/>
              <a:defRPr/>
            </a:pPr>
            <a:r>
              <a:rPr kumimoji="0" lang="pt-BR" sz="3600" b="0" i="0" u="none" strike="noStrike" kern="1200" cap="none" spc="0" normalizeH="0" baseline="0" noProof="0" dirty="0">
                <a:ln>
                  <a:noFill/>
                </a:ln>
                <a:solidFill>
                  <a:srgbClr val="FFFFFF"/>
                </a:solidFill>
                <a:effectLst/>
                <a:uLnTx/>
                <a:uFillTx/>
                <a:latin typeface="Calibri"/>
                <a:ea typeface="Verdana" panose="020B0604030504040204" pitchFamily="34" charset="0"/>
                <a:cs typeface="Verdana" panose="020B0604030504040204" pitchFamily="34" charset="0"/>
              </a:rPr>
              <a:t>Planejar o Gerenciamento de Custos</a:t>
            </a:r>
          </a:p>
        </p:txBody>
      </p:sp>
      <p:sp>
        <p:nvSpPr>
          <p:cNvPr id="3" name="Divisa 2"/>
          <p:cNvSpPr/>
          <p:nvPr/>
        </p:nvSpPr>
        <p:spPr>
          <a:xfrm>
            <a:off x="3257600" y="3415308"/>
            <a:ext cx="3528540" cy="2106813"/>
          </a:xfrm>
          <a:prstGeom prst="chevron">
            <a:avLst>
              <a:gd name="adj" fmla="val 28213"/>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1371600" rtl="0" eaLnBrk="1" fontAlgn="base" latinLnBrk="0" hangingPunct="1">
              <a:lnSpc>
                <a:spcPct val="100000"/>
              </a:lnSpc>
              <a:spcBef>
                <a:spcPct val="0"/>
              </a:spcBef>
              <a:spcAft>
                <a:spcPct val="0"/>
              </a:spcAft>
              <a:buClrTx/>
              <a:buSzTx/>
              <a:buFontTx/>
              <a:buNone/>
              <a:tabLst/>
              <a:defRPr/>
            </a:pPr>
            <a:r>
              <a:rPr kumimoji="0" lang="pt-BR" sz="3600" b="0" i="0" u="none" strike="noStrike" kern="1200" cap="none" spc="0" normalizeH="0" baseline="0" noProof="0" dirty="0">
                <a:ln>
                  <a:noFill/>
                </a:ln>
                <a:solidFill>
                  <a:srgbClr val="FFFFFF"/>
                </a:solidFill>
                <a:effectLst/>
                <a:uLnTx/>
                <a:uFillTx/>
                <a:latin typeface="Calibri"/>
                <a:ea typeface="Verdana" panose="020B0604030504040204" pitchFamily="34" charset="0"/>
                <a:cs typeface="Verdana" panose="020B0604030504040204" pitchFamily="34" charset="0"/>
              </a:rPr>
              <a:t>Estimar os custos</a:t>
            </a:r>
          </a:p>
        </p:txBody>
      </p:sp>
      <p:sp>
        <p:nvSpPr>
          <p:cNvPr id="7" name="Divisa 6"/>
          <p:cNvSpPr/>
          <p:nvPr/>
        </p:nvSpPr>
        <p:spPr>
          <a:xfrm>
            <a:off x="6425952" y="3415308"/>
            <a:ext cx="3528540" cy="2106813"/>
          </a:xfrm>
          <a:prstGeom prst="chevron">
            <a:avLst>
              <a:gd name="adj" fmla="val 28213"/>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371600"/>
            <a:r>
              <a:rPr lang="pt-BR" sz="3600" dirty="0">
                <a:solidFill>
                  <a:srgbClr val="FFFFFF"/>
                </a:solidFill>
                <a:latin typeface="Calibri"/>
                <a:ea typeface="Verdana" panose="020B0604030504040204" pitchFamily="34" charset="0"/>
                <a:cs typeface="Verdana" panose="020B0604030504040204" pitchFamily="34" charset="0"/>
              </a:rPr>
              <a:t>Determinar o orçamento</a:t>
            </a:r>
          </a:p>
        </p:txBody>
      </p:sp>
      <p:sp>
        <p:nvSpPr>
          <p:cNvPr id="8" name="Divisa 7"/>
          <p:cNvSpPr/>
          <p:nvPr/>
        </p:nvSpPr>
        <p:spPr>
          <a:xfrm>
            <a:off x="9594304" y="3415308"/>
            <a:ext cx="3528540" cy="2106813"/>
          </a:xfrm>
          <a:prstGeom prst="chevron">
            <a:avLst>
              <a:gd name="adj" fmla="val 28213"/>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371600"/>
            <a:r>
              <a:rPr lang="pt-BR" sz="3600" dirty="0">
                <a:solidFill>
                  <a:srgbClr val="FFFFFF"/>
                </a:solidFill>
                <a:ea typeface="Verdana" panose="020B0604030504040204" pitchFamily="34" charset="0"/>
                <a:cs typeface="Verdana" panose="020B0604030504040204" pitchFamily="34" charset="0"/>
              </a:rPr>
              <a:t>Controlar os custos</a:t>
            </a:r>
          </a:p>
        </p:txBody>
      </p:sp>
      <p:sp>
        <p:nvSpPr>
          <p:cNvPr id="4" name="Chave direita 3"/>
          <p:cNvSpPr/>
          <p:nvPr/>
        </p:nvSpPr>
        <p:spPr>
          <a:xfrm rot="5400000">
            <a:off x="4287590" y="1723276"/>
            <a:ext cx="841133" cy="9237817"/>
          </a:xfrm>
          <a:prstGeom prst="rightBrace">
            <a:avLst/>
          </a:prstGeom>
          <a:ln>
            <a:solidFill>
              <a:srgbClr val="002060"/>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1371600" rtl="0" eaLnBrk="1" fontAlgn="base" latinLnBrk="0" hangingPunct="1">
              <a:lnSpc>
                <a:spcPct val="100000"/>
              </a:lnSpc>
              <a:spcBef>
                <a:spcPct val="0"/>
              </a:spcBef>
              <a:spcAft>
                <a:spcPct val="0"/>
              </a:spcAft>
              <a:buClrTx/>
              <a:buSzTx/>
              <a:buFontTx/>
              <a:buNone/>
              <a:tabLst/>
              <a:defRPr/>
            </a:pPr>
            <a:endParaRPr kumimoji="0" lang="pt-BR" sz="3600" b="0" i="0" u="none" strike="noStrike" kern="1200" cap="none" spc="0" normalizeH="0" baseline="0" noProof="0">
              <a:ln>
                <a:noFill/>
              </a:ln>
              <a:solidFill>
                <a:srgbClr val="000000"/>
              </a:solidFill>
              <a:effectLst/>
              <a:uLnTx/>
              <a:uFillTx/>
              <a:latin typeface="Calibri"/>
              <a:ea typeface="Verdana" panose="020B0604030504040204" pitchFamily="34" charset="0"/>
              <a:cs typeface="Verdana" panose="020B0604030504040204" pitchFamily="34" charset="0"/>
            </a:endParaRPr>
          </a:p>
        </p:txBody>
      </p:sp>
      <p:sp>
        <p:nvSpPr>
          <p:cNvPr id="9" name="Chave direita 8"/>
          <p:cNvSpPr/>
          <p:nvPr/>
        </p:nvSpPr>
        <p:spPr>
          <a:xfrm rot="5400000">
            <a:off x="10894459" y="4722885"/>
            <a:ext cx="813478" cy="3210946"/>
          </a:xfrm>
          <a:prstGeom prst="rightBrace">
            <a:avLst/>
          </a:prstGeom>
          <a:ln>
            <a:solidFill>
              <a:srgbClr val="FF0000"/>
            </a:solidFill>
          </a:ln>
        </p:spPr>
        <p:style>
          <a:lnRef idx="1">
            <a:schemeClr val="accent2"/>
          </a:lnRef>
          <a:fillRef idx="0">
            <a:schemeClr val="accent2"/>
          </a:fillRef>
          <a:effectRef idx="0">
            <a:schemeClr val="accent2"/>
          </a:effectRef>
          <a:fontRef idx="minor">
            <a:schemeClr val="tx1"/>
          </a:fontRef>
        </p:style>
        <p:txBody>
          <a:bodyPr anchor="ctr"/>
          <a:lstStyle/>
          <a:p>
            <a:pPr marL="0" marR="0" lvl="0" indent="0" algn="ctr" defTabSz="1371600" rtl="0" eaLnBrk="1" fontAlgn="base" latinLnBrk="0" hangingPunct="1">
              <a:lnSpc>
                <a:spcPct val="100000"/>
              </a:lnSpc>
              <a:spcBef>
                <a:spcPct val="0"/>
              </a:spcBef>
              <a:spcAft>
                <a:spcPct val="0"/>
              </a:spcAft>
              <a:buClrTx/>
              <a:buSzTx/>
              <a:buFontTx/>
              <a:buNone/>
              <a:tabLst/>
              <a:defRPr/>
            </a:pPr>
            <a:endParaRPr kumimoji="0" lang="pt-BR" sz="3600" b="0" i="0" u="none" strike="noStrike" kern="1200" cap="none" spc="0" normalizeH="0" baseline="0" noProof="0">
              <a:ln>
                <a:noFill/>
              </a:ln>
              <a:solidFill>
                <a:srgbClr val="000000"/>
              </a:solidFill>
              <a:effectLst/>
              <a:uLnTx/>
              <a:uFillTx/>
              <a:latin typeface="Calibri"/>
              <a:ea typeface="Verdana" panose="020B0604030504040204" pitchFamily="34" charset="0"/>
              <a:cs typeface="Verdana" panose="020B0604030504040204" pitchFamily="34" charset="0"/>
            </a:endParaRPr>
          </a:p>
        </p:txBody>
      </p:sp>
      <p:sp>
        <p:nvSpPr>
          <p:cNvPr id="5" name="CaixaDeTexto 4"/>
          <p:cNvSpPr txBox="1">
            <a:spLocks noChangeArrowheads="1"/>
          </p:cNvSpPr>
          <p:nvPr/>
        </p:nvSpPr>
        <p:spPr bwMode="auto">
          <a:xfrm>
            <a:off x="3067152" y="7074641"/>
            <a:ext cx="3286792"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marL="0" marR="0" lvl="0" indent="0" algn="ctr" defTabSz="1371600" rtl="0" eaLnBrk="1" fontAlgn="base" latinLnBrk="0" hangingPunct="1">
              <a:lnSpc>
                <a:spcPct val="100000"/>
              </a:lnSpc>
              <a:spcBef>
                <a:spcPct val="0"/>
              </a:spcBef>
              <a:spcAft>
                <a:spcPct val="0"/>
              </a:spcAft>
              <a:buClrTx/>
              <a:buSzTx/>
              <a:buFontTx/>
              <a:buNone/>
              <a:tabLst/>
              <a:defRPr/>
            </a:pPr>
            <a:r>
              <a:rPr kumimoji="0" lang="pt-BR" altLang="pt-BR" sz="3600" b="1" i="0" u="none" strike="noStrike" kern="1200" cap="none" spc="0" normalizeH="0" baseline="0" noProof="0" dirty="0">
                <a:ln>
                  <a:noFill/>
                </a:ln>
                <a:solidFill>
                  <a:srgbClr val="002060"/>
                </a:solidFill>
                <a:effectLst/>
                <a:uLnTx/>
                <a:uFillTx/>
                <a:latin typeface="Calibri"/>
                <a:ea typeface="Verdana" panose="020B0604030504040204" pitchFamily="34" charset="0"/>
                <a:cs typeface="Verdana" panose="020B0604030504040204" pitchFamily="34" charset="0"/>
              </a:rPr>
              <a:t>Planejamento</a:t>
            </a:r>
          </a:p>
        </p:txBody>
      </p:sp>
      <p:sp>
        <p:nvSpPr>
          <p:cNvPr id="10" name="CaixaDeTexto 9"/>
          <p:cNvSpPr txBox="1">
            <a:spLocks noChangeArrowheads="1"/>
          </p:cNvSpPr>
          <p:nvPr/>
        </p:nvSpPr>
        <p:spPr bwMode="auto">
          <a:xfrm>
            <a:off x="9438552" y="6735096"/>
            <a:ext cx="3684144"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marL="0" marR="0" lvl="0" indent="0" algn="ctr" defTabSz="1371600" rtl="0" eaLnBrk="1" fontAlgn="base" latinLnBrk="0" hangingPunct="1">
              <a:lnSpc>
                <a:spcPct val="100000"/>
              </a:lnSpc>
              <a:spcBef>
                <a:spcPct val="0"/>
              </a:spcBef>
              <a:spcAft>
                <a:spcPct val="0"/>
              </a:spcAft>
              <a:buClrTx/>
              <a:buSzTx/>
              <a:buFontTx/>
              <a:buNone/>
              <a:tabLst/>
              <a:defRPr/>
            </a:pPr>
            <a:r>
              <a:rPr kumimoji="0" lang="pt-BR" altLang="pt-BR" sz="3600" b="1" i="0" u="none" strike="noStrike" kern="1200" cap="none" spc="0" normalizeH="0" baseline="0" noProof="0">
                <a:ln>
                  <a:noFill/>
                </a:ln>
                <a:solidFill>
                  <a:srgbClr val="FF0000"/>
                </a:solidFill>
                <a:effectLst/>
                <a:uLnTx/>
                <a:uFillTx/>
                <a:latin typeface="Calibri"/>
                <a:ea typeface="Verdana" panose="020B0604030504040204" pitchFamily="34" charset="0"/>
                <a:cs typeface="Verdana" panose="020B0604030504040204" pitchFamily="34" charset="0"/>
              </a:rPr>
              <a:t>Monitoramento e Controle</a:t>
            </a:r>
          </a:p>
        </p:txBody>
      </p:sp>
    </p:spTree>
    <p:extLst>
      <p:ext uri="{BB962C8B-B14F-4D97-AF65-F5344CB8AC3E}">
        <p14:creationId xmlns:p14="http://schemas.microsoft.com/office/powerpoint/2010/main" val="3673810837"/>
      </p:ext>
    </p:extLst>
  </p:cSld>
  <p:clrMapOvr>
    <a:masterClrMapping/>
  </p:clrMapOvr>
  <p:transition>
    <p:zo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P spid="5" grpId="0"/>
      <p:bldP spid="10" grpId="0"/>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4"/>
          <p:cNvSpPr>
            <a:spLocks noChangeArrowheads="1"/>
          </p:cNvSpPr>
          <p:nvPr/>
        </p:nvSpPr>
        <p:spPr bwMode="auto">
          <a:xfrm>
            <a:off x="0" y="283370"/>
            <a:ext cx="9775032"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35732" tIns="69057" rIns="135732" bIns="69057"/>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defTabSz="1371600"/>
            <a:r>
              <a:rPr lang="pt-BR" altLang="pt-BR" sz="4400" b="1" dirty="0">
                <a:solidFill>
                  <a:srgbClr val="00A4DE"/>
                </a:solidFill>
                <a:latin typeface="+mj-lt"/>
                <a:ea typeface="Verdana" panose="020B0604030504040204" pitchFamily="34" charset="0"/>
                <a:cs typeface="Verdana" panose="020B0604030504040204" pitchFamily="34" charset="0"/>
              </a:rPr>
              <a:t>Controlar os custos</a:t>
            </a:r>
          </a:p>
        </p:txBody>
      </p:sp>
      <p:sp>
        <p:nvSpPr>
          <p:cNvPr id="52227" name="Rectangle 3"/>
          <p:cNvSpPr>
            <a:spLocks noChangeArrowheads="1"/>
          </p:cNvSpPr>
          <p:nvPr/>
        </p:nvSpPr>
        <p:spPr bwMode="auto">
          <a:xfrm>
            <a:off x="0" y="1843608"/>
            <a:ext cx="12906672" cy="6972300"/>
          </a:xfrm>
          <a:prstGeom prst="rect">
            <a:avLst/>
          </a:prstGeom>
          <a:noFill/>
          <a:ln>
            <a:noFill/>
          </a:ln>
        </p:spPr>
        <p:txBody>
          <a:bodyPr lIns="135732" tIns="69057" rIns="135732" bIns="69057"/>
          <a:lstStyle/>
          <a:p>
            <a:pPr marL="914400" indent="-914400" defTabSz="1371600">
              <a:spcBef>
                <a:spcPct val="20000"/>
              </a:spcBef>
              <a:defRPr/>
            </a:pPr>
            <a:r>
              <a:rPr lang="pt-BR" sz="3600" b="1" dirty="0">
                <a:solidFill>
                  <a:srgbClr val="000000"/>
                </a:solidFill>
                <a:latin typeface="+mn-lt"/>
                <a:ea typeface="Verdana" panose="020B0604030504040204" pitchFamily="34" charset="0"/>
                <a:cs typeface="Verdana" panose="020B0604030504040204" pitchFamily="34" charset="0"/>
              </a:rPr>
              <a:t>Inclui:</a:t>
            </a:r>
          </a:p>
          <a:p>
            <a:pPr marL="914400" indent="-914400" defTabSz="1371600">
              <a:spcBef>
                <a:spcPct val="20000"/>
              </a:spcBef>
              <a:buFont typeface="Wingdings" pitchFamily="2" charset="2"/>
              <a:buChar char="§"/>
              <a:defRPr/>
            </a:pPr>
            <a:r>
              <a:rPr lang="pt-BR" sz="3600" dirty="0">
                <a:solidFill>
                  <a:srgbClr val="000000"/>
                </a:solidFill>
                <a:latin typeface="+mn-lt"/>
                <a:ea typeface="Verdana" panose="020B0604030504040204" pitchFamily="34" charset="0"/>
                <a:cs typeface="Verdana" panose="020B0604030504040204" pitchFamily="34" charset="0"/>
              </a:rPr>
              <a:t>Controlar os fatores que criam mudanças na linha de base dos custos;</a:t>
            </a:r>
          </a:p>
          <a:p>
            <a:pPr marL="914400" indent="-914400" defTabSz="1371600">
              <a:spcBef>
                <a:spcPct val="20000"/>
              </a:spcBef>
              <a:buFont typeface="Wingdings" pitchFamily="2" charset="2"/>
              <a:buChar char="§"/>
              <a:defRPr/>
            </a:pPr>
            <a:r>
              <a:rPr lang="pt-BR" sz="3600" dirty="0">
                <a:solidFill>
                  <a:srgbClr val="000000"/>
                </a:solidFill>
                <a:latin typeface="+mn-lt"/>
                <a:ea typeface="Verdana" panose="020B0604030504040204" pitchFamily="34" charset="0"/>
                <a:cs typeface="Verdana" panose="020B0604030504040204" pitchFamily="34" charset="0"/>
              </a:rPr>
              <a:t>Gerenciar as mudanças quando e conforme ocorrem;</a:t>
            </a:r>
          </a:p>
          <a:p>
            <a:pPr marL="914400" indent="-914400" defTabSz="1371600">
              <a:spcBef>
                <a:spcPct val="20000"/>
              </a:spcBef>
              <a:buFont typeface="Wingdings" pitchFamily="2" charset="2"/>
              <a:buChar char="§"/>
              <a:defRPr/>
            </a:pPr>
            <a:r>
              <a:rPr lang="en-US" sz="3600" dirty="0" err="1">
                <a:solidFill>
                  <a:srgbClr val="000000"/>
                </a:solidFill>
                <a:latin typeface="+mn-lt"/>
                <a:ea typeface="Verdana" panose="020B0604030504040204" pitchFamily="34" charset="0"/>
                <a:cs typeface="Verdana" panose="020B0604030504040204" pitchFamily="34" charset="0"/>
              </a:rPr>
              <a:t>Assegurar</a:t>
            </a:r>
            <a:r>
              <a:rPr lang="en-US" sz="3600" dirty="0">
                <a:solidFill>
                  <a:srgbClr val="000000"/>
                </a:solidFill>
                <a:latin typeface="+mn-lt"/>
                <a:ea typeface="Verdana" panose="020B0604030504040204" pitchFamily="34" charset="0"/>
                <a:cs typeface="Verdana" panose="020B0604030504040204" pitchFamily="34" charset="0"/>
              </a:rPr>
              <a:t> </a:t>
            </a:r>
            <a:r>
              <a:rPr lang="en-US" sz="3600" dirty="0" err="1">
                <a:solidFill>
                  <a:srgbClr val="000000"/>
                </a:solidFill>
                <a:latin typeface="+mn-lt"/>
                <a:ea typeface="Verdana" panose="020B0604030504040204" pitchFamily="34" charset="0"/>
                <a:cs typeface="Verdana" panose="020B0604030504040204" pitchFamily="34" charset="0"/>
              </a:rPr>
              <a:t>que</a:t>
            </a:r>
            <a:r>
              <a:rPr lang="en-US" sz="3600" dirty="0">
                <a:solidFill>
                  <a:srgbClr val="000000"/>
                </a:solidFill>
                <a:latin typeface="+mn-lt"/>
                <a:ea typeface="Verdana" panose="020B0604030504040204" pitchFamily="34" charset="0"/>
                <a:cs typeface="Verdana" panose="020B0604030504040204" pitchFamily="34" charset="0"/>
              </a:rPr>
              <a:t> </a:t>
            </a:r>
            <a:r>
              <a:rPr lang="en-US" sz="3600" dirty="0" err="1">
                <a:solidFill>
                  <a:srgbClr val="000000"/>
                </a:solidFill>
                <a:latin typeface="+mn-lt"/>
                <a:ea typeface="Verdana" panose="020B0604030504040204" pitchFamily="34" charset="0"/>
                <a:cs typeface="Verdana" panose="020B0604030504040204" pitchFamily="34" charset="0"/>
              </a:rPr>
              <a:t>os</a:t>
            </a:r>
            <a:r>
              <a:rPr lang="en-US" sz="3600" dirty="0">
                <a:solidFill>
                  <a:srgbClr val="000000"/>
                </a:solidFill>
                <a:latin typeface="+mn-lt"/>
                <a:ea typeface="Verdana" panose="020B0604030504040204" pitchFamily="34" charset="0"/>
                <a:cs typeface="Verdana" panose="020B0604030504040204" pitchFamily="34" charset="0"/>
              </a:rPr>
              <a:t> </a:t>
            </a:r>
            <a:r>
              <a:rPr lang="en-US" sz="3600" dirty="0" err="1">
                <a:solidFill>
                  <a:srgbClr val="000000"/>
                </a:solidFill>
                <a:latin typeface="+mn-lt"/>
                <a:ea typeface="Verdana" panose="020B0604030504040204" pitchFamily="34" charset="0"/>
                <a:cs typeface="Verdana" panose="020B0604030504040204" pitchFamily="34" charset="0"/>
              </a:rPr>
              <a:t>gastos</a:t>
            </a:r>
            <a:r>
              <a:rPr lang="en-US" sz="3600" dirty="0">
                <a:solidFill>
                  <a:srgbClr val="000000"/>
                </a:solidFill>
                <a:latin typeface="+mn-lt"/>
                <a:ea typeface="Verdana" panose="020B0604030504040204" pitchFamily="34" charset="0"/>
                <a:cs typeface="Verdana" panose="020B0604030504040204" pitchFamily="34" charset="0"/>
              </a:rPr>
              <a:t> de </a:t>
            </a:r>
            <a:r>
              <a:rPr lang="en-US" sz="3600" dirty="0" err="1">
                <a:solidFill>
                  <a:srgbClr val="000000"/>
                </a:solidFill>
                <a:latin typeface="+mn-lt"/>
                <a:ea typeface="Verdana" panose="020B0604030504040204" pitchFamily="34" charset="0"/>
                <a:cs typeface="Verdana" panose="020B0604030504040204" pitchFamily="34" charset="0"/>
              </a:rPr>
              <a:t>custos</a:t>
            </a:r>
            <a:r>
              <a:rPr lang="en-US" sz="3600" dirty="0">
                <a:solidFill>
                  <a:srgbClr val="000000"/>
                </a:solidFill>
                <a:latin typeface="+mn-lt"/>
                <a:ea typeface="Verdana" panose="020B0604030504040204" pitchFamily="34" charset="0"/>
                <a:cs typeface="Verdana" panose="020B0604030504040204" pitchFamily="34" charset="0"/>
              </a:rPr>
              <a:t> </a:t>
            </a:r>
            <a:r>
              <a:rPr lang="en-US" sz="3600" dirty="0" err="1">
                <a:solidFill>
                  <a:srgbClr val="000000"/>
                </a:solidFill>
                <a:latin typeface="+mn-lt"/>
                <a:ea typeface="Verdana" panose="020B0604030504040204" pitchFamily="34" charset="0"/>
                <a:cs typeface="Verdana" panose="020B0604030504040204" pitchFamily="34" charset="0"/>
              </a:rPr>
              <a:t>não</a:t>
            </a:r>
            <a:r>
              <a:rPr lang="en-US" sz="3600" dirty="0">
                <a:solidFill>
                  <a:srgbClr val="000000"/>
                </a:solidFill>
                <a:latin typeface="+mn-lt"/>
                <a:ea typeface="Verdana" panose="020B0604030504040204" pitchFamily="34" charset="0"/>
                <a:cs typeface="Verdana" panose="020B0604030504040204" pitchFamily="34" charset="0"/>
              </a:rPr>
              <a:t> </a:t>
            </a:r>
            <a:r>
              <a:rPr lang="en-US" sz="3600" dirty="0" err="1">
                <a:solidFill>
                  <a:srgbClr val="000000"/>
                </a:solidFill>
                <a:latin typeface="+mn-lt"/>
                <a:ea typeface="Verdana" panose="020B0604030504040204" pitchFamily="34" charset="0"/>
                <a:cs typeface="Verdana" panose="020B0604030504040204" pitchFamily="34" charset="0"/>
              </a:rPr>
              <a:t>excedam</a:t>
            </a:r>
            <a:r>
              <a:rPr lang="en-US" sz="3600" dirty="0">
                <a:solidFill>
                  <a:srgbClr val="000000"/>
                </a:solidFill>
                <a:latin typeface="+mn-lt"/>
                <a:ea typeface="Verdana" panose="020B0604030504040204" pitchFamily="34" charset="0"/>
                <a:cs typeface="Verdana" panose="020B0604030504040204" pitchFamily="34" charset="0"/>
              </a:rPr>
              <a:t> </a:t>
            </a:r>
            <a:r>
              <a:rPr lang="en-US" sz="3600" dirty="0" err="1">
                <a:solidFill>
                  <a:srgbClr val="000000"/>
                </a:solidFill>
                <a:latin typeface="+mn-lt"/>
                <a:ea typeface="Verdana" panose="020B0604030504040204" pitchFamily="34" charset="0"/>
                <a:cs typeface="Verdana" panose="020B0604030504040204" pitchFamily="34" charset="0"/>
              </a:rPr>
              <a:t>os</a:t>
            </a:r>
            <a:r>
              <a:rPr lang="en-US" sz="3600" dirty="0">
                <a:solidFill>
                  <a:srgbClr val="000000"/>
                </a:solidFill>
                <a:latin typeface="+mn-lt"/>
                <a:ea typeface="Verdana" panose="020B0604030504040204" pitchFamily="34" charset="0"/>
                <a:cs typeface="Verdana" panose="020B0604030504040204" pitchFamily="34" charset="0"/>
              </a:rPr>
              <a:t> </a:t>
            </a:r>
            <a:r>
              <a:rPr lang="en-US" sz="3600" dirty="0" err="1">
                <a:solidFill>
                  <a:srgbClr val="000000"/>
                </a:solidFill>
                <a:latin typeface="+mn-lt"/>
                <a:ea typeface="Verdana" panose="020B0604030504040204" pitchFamily="34" charset="0"/>
                <a:cs typeface="Verdana" panose="020B0604030504040204" pitchFamily="34" charset="0"/>
              </a:rPr>
              <a:t>recursos</a:t>
            </a:r>
            <a:r>
              <a:rPr lang="en-US" sz="3600" dirty="0">
                <a:solidFill>
                  <a:srgbClr val="000000"/>
                </a:solidFill>
                <a:latin typeface="+mn-lt"/>
                <a:ea typeface="Verdana" panose="020B0604030504040204" pitchFamily="34" charset="0"/>
                <a:cs typeface="Verdana" panose="020B0604030504040204" pitchFamily="34" charset="0"/>
              </a:rPr>
              <a:t> </a:t>
            </a:r>
            <a:r>
              <a:rPr lang="en-US" sz="3600" dirty="0" err="1">
                <a:solidFill>
                  <a:srgbClr val="000000"/>
                </a:solidFill>
                <a:latin typeface="+mn-lt"/>
                <a:ea typeface="Verdana" panose="020B0604030504040204" pitchFamily="34" charset="0"/>
                <a:cs typeface="Verdana" panose="020B0604030504040204" pitchFamily="34" charset="0"/>
              </a:rPr>
              <a:t>financeiros</a:t>
            </a:r>
            <a:r>
              <a:rPr lang="en-US" sz="3600" dirty="0">
                <a:solidFill>
                  <a:srgbClr val="000000"/>
                </a:solidFill>
                <a:latin typeface="+mn-lt"/>
                <a:ea typeface="Verdana" panose="020B0604030504040204" pitchFamily="34" charset="0"/>
                <a:cs typeface="Verdana" panose="020B0604030504040204" pitchFamily="34" charset="0"/>
              </a:rPr>
              <a:t> </a:t>
            </a:r>
            <a:r>
              <a:rPr lang="en-US" sz="3600" dirty="0" err="1">
                <a:solidFill>
                  <a:srgbClr val="000000"/>
                </a:solidFill>
                <a:latin typeface="+mn-lt"/>
                <a:ea typeface="Verdana" panose="020B0604030504040204" pitchFamily="34" charset="0"/>
                <a:cs typeface="Verdana" panose="020B0604030504040204" pitchFamily="34" charset="0"/>
              </a:rPr>
              <a:t>autorizados</a:t>
            </a:r>
            <a:r>
              <a:rPr lang="en-US" sz="3600" dirty="0">
                <a:solidFill>
                  <a:srgbClr val="000000"/>
                </a:solidFill>
                <a:latin typeface="+mn-lt"/>
                <a:ea typeface="Verdana" panose="020B0604030504040204" pitchFamily="34" charset="0"/>
                <a:cs typeface="Verdana" panose="020B0604030504040204" pitchFamily="34" charset="0"/>
              </a:rPr>
              <a:t>, </a:t>
            </a:r>
            <a:r>
              <a:rPr lang="en-US" sz="3600" dirty="0" err="1">
                <a:solidFill>
                  <a:srgbClr val="000000"/>
                </a:solidFill>
                <a:latin typeface="+mn-lt"/>
                <a:ea typeface="Verdana" panose="020B0604030504040204" pitchFamily="34" charset="0"/>
                <a:cs typeface="Verdana" panose="020B0604030504040204" pitchFamily="34" charset="0"/>
              </a:rPr>
              <a:t>por</a:t>
            </a:r>
            <a:r>
              <a:rPr lang="en-US" sz="3600" dirty="0">
                <a:solidFill>
                  <a:srgbClr val="000000"/>
                </a:solidFill>
                <a:latin typeface="+mn-lt"/>
                <a:ea typeface="Verdana" panose="020B0604030504040204" pitchFamily="34" charset="0"/>
                <a:cs typeface="Verdana" panose="020B0604030504040204" pitchFamily="34" charset="0"/>
              </a:rPr>
              <a:t> </a:t>
            </a:r>
            <a:r>
              <a:rPr lang="en-US" sz="3600" dirty="0" err="1">
                <a:solidFill>
                  <a:srgbClr val="000000"/>
                </a:solidFill>
                <a:latin typeface="+mn-lt"/>
                <a:ea typeface="Verdana" panose="020B0604030504040204" pitchFamily="34" charset="0"/>
                <a:cs typeface="Verdana" panose="020B0604030504040204" pitchFamily="34" charset="0"/>
              </a:rPr>
              <a:t>período</a:t>
            </a:r>
            <a:r>
              <a:rPr lang="en-US" sz="3600" dirty="0">
                <a:solidFill>
                  <a:srgbClr val="000000"/>
                </a:solidFill>
                <a:latin typeface="+mn-lt"/>
                <a:ea typeface="Verdana" panose="020B0604030504040204" pitchFamily="34" charset="0"/>
                <a:cs typeface="Verdana" panose="020B0604030504040204" pitchFamily="34" charset="0"/>
              </a:rPr>
              <a:t> e total do </a:t>
            </a:r>
            <a:r>
              <a:rPr lang="en-US" sz="3600" dirty="0" err="1">
                <a:solidFill>
                  <a:srgbClr val="000000"/>
                </a:solidFill>
                <a:latin typeface="+mn-lt"/>
                <a:ea typeface="Verdana" panose="020B0604030504040204" pitchFamily="34" charset="0"/>
                <a:cs typeface="Verdana" panose="020B0604030504040204" pitchFamily="34" charset="0"/>
              </a:rPr>
              <a:t>projeto</a:t>
            </a:r>
            <a:r>
              <a:rPr lang="en-US" sz="3600" dirty="0">
                <a:solidFill>
                  <a:srgbClr val="000000"/>
                </a:solidFill>
                <a:latin typeface="+mn-lt"/>
                <a:ea typeface="Verdana" panose="020B0604030504040204" pitchFamily="34" charset="0"/>
                <a:cs typeface="Verdana" panose="020B0604030504040204" pitchFamily="34" charset="0"/>
              </a:rPr>
              <a:t>;</a:t>
            </a:r>
          </a:p>
          <a:p>
            <a:pPr marL="914400" indent="-914400" defTabSz="1371600">
              <a:spcBef>
                <a:spcPct val="20000"/>
              </a:spcBef>
              <a:buFont typeface="Wingdings" pitchFamily="2" charset="2"/>
              <a:buChar char="§"/>
              <a:defRPr/>
            </a:pPr>
            <a:r>
              <a:rPr lang="en-US" sz="3600" dirty="0" err="1">
                <a:solidFill>
                  <a:srgbClr val="000000"/>
                </a:solidFill>
                <a:latin typeface="+mn-lt"/>
                <a:ea typeface="Verdana" panose="020B0604030504040204" pitchFamily="34" charset="0"/>
                <a:cs typeface="Verdana" panose="020B0604030504040204" pitchFamily="34" charset="0"/>
              </a:rPr>
              <a:t>Monitorar</a:t>
            </a:r>
            <a:r>
              <a:rPr lang="en-US" sz="3600" dirty="0">
                <a:solidFill>
                  <a:srgbClr val="000000"/>
                </a:solidFill>
                <a:latin typeface="+mn-lt"/>
                <a:ea typeface="Verdana" panose="020B0604030504040204" pitchFamily="34" charset="0"/>
                <a:cs typeface="Verdana" panose="020B0604030504040204" pitchFamily="34" charset="0"/>
              </a:rPr>
              <a:t> o </a:t>
            </a:r>
            <a:r>
              <a:rPr lang="en-US" sz="3600" dirty="0" err="1">
                <a:solidFill>
                  <a:srgbClr val="000000"/>
                </a:solidFill>
                <a:latin typeface="+mn-lt"/>
                <a:ea typeface="Verdana" panose="020B0604030504040204" pitchFamily="34" charset="0"/>
                <a:cs typeface="Verdana" panose="020B0604030504040204" pitchFamily="34" charset="0"/>
              </a:rPr>
              <a:t>desempenho</a:t>
            </a:r>
            <a:r>
              <a:rPr lang="en-US" sz="3600" dirty="0">
                <a:solidFill>
                  <a:srgbClr val="000000"/>
                </a:solidFill>
                <a:latin typeface="+mn-lt"/>
                <a:ea typeface="Verdana" panose="020B0604030504040204" pitchFamily="34" charset="0"/>
                <a:cs typeface="Verdana" panose="020B0604030504040204" pitchFamily="34" charset="0"/>
              </a:rPr>
              <a:t> de </a:t>
            </a:r>
            <a:r>
              <a:rPr lang="en-US" sz="3600" dirty="0" err="1">
                <a:solidFill>
                  <a:srgbClr val="000000"/>
                </a:solidFill>
                <a:latin typeface="+mn-lt"/>
                <a:ea typeface="Verdana" panose="020B0604030504040204" pitchFamily="34" charset="0"/>
                <a:cs typeface="Verdana" panose="020B0604030504040204" pitchFamily="34" charset="0"/>
              </a:rPr>
              <a:t>custos</a:t>
            </a:r>
            <a:r>
              <a:rPr lang="en-US" sz="3600" dirty="0">
                <a:solidFill>
                  <a:srgbClr val="000000"/>
                </a:solidFill>
                <a:latin typeface="+mn-lt"/>
                <a:ea typeface="Verdana" panose="020B0604030504040204" pitchFamily="34" charset="0"/>
                <a:cs typeface="Verdana" panose="020B0604030504040204" pitchFamily="34" charset="0"/>
              </a:rPr>
              <a:t> </a:t>
            </a:r>
            <a:r>
              <a:rPr lang="en-US" sz="3600" dirty="0" err="1">
                <a:solidFill>
                  <a:srgbClr val="000000"/>
                </a:solidFill>
                <a:latin typeface="+mn-lt"/>
                <a:ea typeface="Verdana" panose="020B0604030504040204" pitchFamily="34" charset="0"/>
                <a:cs typeface="Verdana" panose="020B0604030504040204" pitchFamily="34" charset="0"/>
              </a:rPr>
              <a:t>para</a:t>
            </a:r>
            <a:r>
              <a:rPr lang="en-US" sz="3600" dirty="0">
                <a:solidFill>
                  <a:srgbClr val="000000"/>
                </a:solidFill>
                <a:latin typeface="+mn-lt"/>
                <a:ea typeface="Verdana" panose="020B0604030504040204" pitchFamily="34" charset="0"/>
                <a:cs typeface="Verdana" panose="020B0604030504040204" pitchFamily="34" charset="0"/>
              </a:rPr>
              <a:t> </a:t>
            </a:r>
            <a:r>
              <a:rPr lang="en-US" sz="3600" dirty="0" err="1">
                <a:solidFill>
                  <a:srgbClr val="000000"/>
                </a:solidFill>
                <a:latin typeface="+mn-lt"/>
                <a:ea typeface="Verdana" panose="020B0604030504040204" pitchFamily="34" charset="0"/>
                <a:cs typeface="Verdana" panose="020B0604030504040204" pitchFamily="34" charset="0"/>
              </a:rPr>
              <a:t>gerenciar</a:t>
            </a:r>
            <a:r>
              <a:rPr lang="en-US" sz="3600" dirty="0">
                <a:solidFill>
                  <a:srgbClr val="000000"/>
                </a:solidFill>
                <a:latin typeface="+mn-lt"/>
                <a:ea typeface="Verdana" panose="020B0604030504040204" pitchFamily="34" charset="0"/>
                <a:cs typeface="Verdana" panose="020B0604030504040204" pitchFamily="34" charset="0"/>
              </a:rPr>
              <a:t> as </a:t>
            </a:r>
            <a:r>
              <a:rPr lang="en-US" sz="3600" dirty="0" err="1">
                <a:solidFill>
                  <a:srgbClr val="000000"/>
                </a:solidFill>
                <a:latin typeface="+mn-lt"/>
                <a:ea typeface="Verdana" panose="020B0604030504040204" pitchFamily="34" charset="0"/>
                <a:cs typeface="Verdana" panose="020B0604030504040204" pitchFamily="34" charset="0"/>
              </a:rPr>
              <a:t>variações</a:t>
            </a:r>
            <a:r>
              <a:rPr lang="en-US" sz="3600" dirty="0">
                <a:solidFill>
                  <a:srgbClr val="000000"/>
                </a:solidFill>
                <a:latin typeface="+mn-lt"/>
                <a:ea typeface="Verdana" panose="020B0604030504040204" pitchFamily="34" charset="0"/>
                <a:cs typeface="Verdana" panose="020B0604030504040204" pitchFamily="34" charset="0"/>
              </a:rPr>
              <a:t> a </a:t>
            </a:r>
            <a:r>
              <a:rPr lang="en-US" sz="3600" dirty="0" err="1">
                <a:solidFill>
                  <a:srgbClr val="000000"/>
                </a:solidFill>
                <a:latin typeface="+mn-lt"/>
                <a:ea typeface="Verdana" panose="020B0604030504040204" pitchFamily="34" charset="0"/>
                <a:cs typeface="Verdana" panose="020B0604030504040204" pitchFamily="34" charset="0"/>
              </a:rPr>
              <a:t>partir</a:t>
            </a:r>
            <a:r>
              <a:rPr lang="en-US" sz="3600" dirty="0">
                <a:solidFill>
                  <a:srgbClr val="000000"/>
                </a:solidFill>
                <a:latin typeface="+mn-lt"/>
                <a:ea typeface="Verdana" panose="020B0604030504040204" pitchFamily="34" charset="0"/>
                <a:cs typeface="Verdana" panose="020B0604030504040204" pitchFamily="34" charset="0"/>
              </a:rPr>
              <a:t> da </a:t>
            </a:r>
            <a:r>
              <a:rPr lang="en-US" sz="3600" dirty="0" err="1">
                <a:solidFill>
                  <a:srgbClr val="000000"/>
                </a:solidFill>
                <a:latin typeface="+mn-lt"/>
                <a:ea typeface="Verdana" panose="020B0604030504040204" pitchFamily="34" charset="0"/>
                <a:cs typeface="Verdana" panose="020B0604030504040204" pitchFamily="34" charset="0"/>
              </a:rPr>
              <a:t>linha</a:t>
            </a:r>
            <a:r>
              <a:rPr lang="en-US" sz="3600" dirty="0">
                <a:solidFill>
                  <a:srgbClr val="000000"/>
                </a:solidFill>
                <a:latin typeface="+mn-lt"/>
                <a:ea typeface="Verdana" panose="020B0604030504040204" pitchFamily="34" charset="0"/>
                <a:cs typeface="Verdana" panose="020B0604030504040204" pitchFamily="34" charset="0"/>
              </a:rPr>
              <a:t> de base </a:t>
            </a:r>
            <a:r>
              <a:rPr lang="en-US" sz="3600" dirty="0" err="1">
                <a:solidFill>
                  <a:srgbClr val="000000"/>
                </a:solidFill>
                <a:latin typeface="+mn-lt"/>
                <a:ea typeface="Verdana" panose="020B0604030504040204" pitchFamily="34" charset="0"/>
                <a:cs typeface="Verdana" panose="020B0604030504040204" pitchFamily="34" charset="0"/>
              </a:rPr>
              <a:t>custos</a:t>
            </a:r>
            <a:r>
              <a:rPr lang="en-US" sz="3600" dirty="0">
                <a:solidFill>
                  <a:srgbClr val="000000"/>
                </a:solidFill>
                <a:latin typeface="+mn-lt"/>
                <a:ea typeface="Verdana" panose="020B0604030504040204" pitchFamily="34" charset="0"/>
                <a:cs typeface="Verdana" panose="020B0604030504040204" pitchFamily="34" charset="0"/>
              </a:rPr>
              <a:t>;</a:t>
            </a:r>
          </a:p>
          <a:p>
            <a:pPr marL="914400" indent="-914400" defTabSz="1371600">
              <a:spcBef>
                <a:spcPct val="20000"/>
              </a:spcBef>
              <a:buFont typeface="Wingdings" pitchFamily="2" charset="2"/>
              <a:buChar char="§"/>
              <a:defRPr/>
            </a:pPr>
            <a:r>
              <a:rPr lang="en-US" sz="3600" dirty="0" err="1">
                <a:solidFill>
                  <a:srgbClr val="000000"/>
                </a:solidFill>
                <a:latin typeface="+mn-lt"/>
                <a:ea typeface="Verdana" panose="020B0604030504040204" pitchFamily="34" charset="0"/>
                <a:cs typeface="Verdana" panose="020B0604030504040204" pitchFamily="34" charset="0"/>
              </a:rPr>
              <a:t>Monitorar</a:t>
            </a:r>
            <a:r>
              <a:rPr lang="en-US" sz="3600" dirty="0">
                <a:solidFill>
                  <a:srgbClr val="000000"/>
                </a:solidFill>
                <a:latin typeface="+mn-lt"/>
                <a:ea typeface="Verdana" panose="020B0604030504040204" pitchFamily="34" charset="0"/>
                <a:cs typeface="Verdana" panose="020B0604030504040204" pitchFamily="34" charset="0"/>
              </a:rPr>
              <a:t> o </a:t>
            </a:r>
            <a:r>
              <a:rPr lang="en-US" sz="3600" dirty="0" err="1">
                <a:solidFill>
                  <a:srgbClr val="000000"/>
                </a:solidFill>
                <a:latin typeface="+mn-lt"/>
                <a:ea typeface="Verdana" panose="020B0604030504040204" pitchFamily="34" charset="0"/>
                <a:cs typeface="Verdana" panose="020B0604030504040204" pitchFamily="34" charset="0"/>
              </a:rPr>
              <a:t>desempenho</a:t>
            </a:r>
            <a:r>
              <a:rPr lang="en-US" sz="3600" dirty="0">
                <a:solidFill>
                  <a:srgbClr val="000000"/>
                </a:solidFill>
                <a:latin typeface="+mn-lt"/>
                <a:ea typeface="Verdana" panose="020B0604030504040204" pitchFamily="34" charset="0"/>
                <a:cs typeface="Verdana" panose="020B0604030504040204" pitchFamily="34" charset="0"/>
              </a:rPr>
              <a:t> do </a:t>
            </a:r>
            <a:r>
              <a:rPr lang="en-US" sz="3600" dirty="0" err="1">
                <a:solidFill>
                  <a:srgbClr val="000000"/>
                </a:solidFill>
                <a:latin typeface="+mn-lt"/>
                <a:ea typeface="Verdana" panose="020B0604030504040204" pitchFamily="34" charset="0"/>
                <a:cs typeface="Verdana" panose="020B0604030504040204" pitchFamily="34" charset="0"/>
              </a:rPr>
              <a:t>trabalho</a:t>
            </a:r>
            <a:r>
              <a:rPr lang="en-US" sz="3600" dirty="0">
                <a:solidFill>
                  <a:srgbClr val="000000"/>
                </a:solidFill>
                <a:latin typeface="+mn-lt"/>
                <a:ea typeface="Verdana" panose="020B0604030504040204" pitchFamily="34" charset="0"/>
                <a:cs typeface="Verdana" panose="020B0604030504040204" pitchFamily="34" charset="0"/>
              </a:rPr>
              <a:t> </a:t>
            </a:r>
            <a:r>
              <a:rPr lang="en-US" sz="3600" dirty="0" err="1">
                <a:solidFill>
                  <a:srgbClr val="000000"/>
                </a:solidFill>
                <a:latin typeface="+mn-lt"/>
                <a:ea typeface="Verdana" panose="020B0604030504040204" pitchFamily="34" charset="0"/>
                <a:cs typeface="Verdana" panose="020B0604030504040204" pitchFamily="34" charset="0"/>
              </a:rPr>
              <a:t>em</a:t>
            </a:r>
            <a:r>
              <a:rPr lang="en-US" sz="3600" dirty="0">
                <a:solidFill>
                  <a:srgbClr val="000000"/>
                </a:solidFill>
                <a:latin typeface="+mn-lt"/>
                <a:ea typeface="Verdana" panose="020B0604030504040204" pitchFamily="34" charset="0"/>
                <a:cs typeface="Verdana" panose="020B0604030504040204" pitchFamily="34" charset="0"/>
              </a:rPr>
              <a:t> </a:t>
            </a:r>
            <a:r>
              <a:rPr lang="en-US" sz="3600" dirty="0" err="1">
                <a:solidFill>
                  <a:srgbClr val="000000"/>
                </a:solidFill>
                <a:latin typeface="+mn-lt"/>
                <a:ea typeface="Verdana" panose="020B0604030504040204" pitchFamily="34" charset="0"/>
                <a:cs typeface="Verdana" panose="020B0604030504040204" pitchFamily="34" charset="0"/>
              </a:rPr>
              <a:t>relação</a:t>
            </a:r>
            <a:r>
              <a:rPr lang="en-US" sz="3600" dirty="0">
                <a:solidFill>
                  <a:srgbClr val="000000"/>
                </a:solidFill>
                <a:latin typeface="+mn-lt"/>
                <a:ea typeface="Verdana" panose="020B0604030504040204" pitchFamily="34" charset="0"/>
                <a:cs typeface="Verdana" panose="020B0604030504040204" pitchFamily="34" charset="0"/>
              </a:rPr>
              <a:t> </a:t>
            </a:r>
            <a:r>
              <a:rPr lang="en-US" sz="3600" dirty="0" err="1">
                <a:solidFill>
                  <a:srgbClr val="000000"/>
                </a:solidFill>
                <a:latin typeface="+mn-lt"/>
                <a:ea typeface="Verdana" panose="020B0604030504040204" pitchFamily="34" charset="0"/>
                <a:cs typeface="Verdana" panose="020B0604030504040204" pitchFamily="34" charset="0"/>
              </a:rPr>
              <a:t>aos</a:t>
            </a:r>
            <a:r>
              <a:rPr lang="en-US" sz="3600" dirty="0">
                <a:solidFill>
                  <a:srgbClr val="000000"/>
                </a:solidFill>
                <a:latin typeface="+mn-lt"/>
                <a:ea typeface="Verdana" panose="020B0604030504040204" pitchFamily="34" charset="0"/>
                <a:cs typeface="Verdana" panose="020B0604030504040204" pitchFamily="34" charset="0"/>
              </a:rPr>
              <a:t> </a:t>
            </a:r>
            <a:r>
              <a:rPr lang="en-US" sz="3600" dirty="0" err="1">
                <a:solidFill>
                  <a:srgbClr val="000000"/>
                </a:solidFill>
                <a:latin typeface="+mn-lt"/>
                <a:ea typeface="Verdana" panose="020B0604030504040204" pitchFamily="34" charset="0"/>
                <a:cs typeface="Verdana" panose="020B0604030504040204" pitchFamily="34" charset="0"/>
              </a:rPr>
              <a:t>recursos</a:t>
            </a:r>
            <a:r>
              <a:rPr lang="en-US" sz="3600" dirty="0">
                <a:solidFill>
                  <a:srgbClr val="000000"/>
                </a:solidFill>
                <a:latin typeface="+mn-lt"/>
                <a:ea typeface="Verdana" panose="020B0604030504040204" pitchFamily="34" charset="0"/>
                <a:cs typeface="Verdana" panose="020B0604030504040204" pitchFamily="34" charset="0"/>
              </a:rPr>
              <a:t> </a:t>
            </a:r>
            <a:r>
              <a:rPr lang="en-US" sz="3600" dirty="0" err="1">
                <a:solidFill>
                  <a:srgbClr val="000000"/>
                </a:solidFill>
                <a:latin typeface="+mn-lt"/>
                <a:ea typeface="Verdana" panose="020B0604030504040204" pitchFamily="34" charset="0"/>
                <a:cs typeface="Verdana" panose="020B0604030504040204" pitchFamily="34" charset="0"/>
              </a:rPr>
              <a:t>financeiros</a:t>
            </a:r>
            <a:r>
              <a:rPr lang="en-US" sz="3600" dirty="0">
                <a:solidFill>
                  <a:srgbClr val="000000"/>
                </a:solidFill>
                <a:latin typeface="+mn-lt"/>
                <a:ea typeface="Verdana" panose="020B0604030504040204" pitchFamily="34" charset="0"/>
                <a:cs typeface="Verdana" panose="020B0604030504040204" pitchFamily="34" charset="0"/>
              </a:rPr>
              <a:t> </a:t>
            </a:r>
            <a:r>
              <a:rPr lang="en-US" sz="3600" dirty="0" err="1">
                <a:solidFill>
                  <a:srgbClr val="000000"/>
                </a:solidFill>
                <a:latin typeface="+mn-lt"/>
                <a:ea typeface="Verdana" panose="020B0604030504040204" pitchFamily="34" charset="0"/>
                <a:cs typeface="Verdana" panose="020B0604030504040204" pitchFamily="34" charset="0"/>
              </a:rPr>
              <a:t>gastos</a:t>
            </a:r>
            <a:r>
              <a:rPr lang="en-US" sz="3600" dirty="0">
                <a:solidFill>
                  <a:srgbClr val="000000"/>
                </a:solidFill>
                <a:latin typeface="+mn-lt"/>
                <a:ea typeface="Verdana" panose="020B0604030504040204" pitchFamily="34" charset="0"/>
                <a:cs typeface="Verdana" panose="020B0604030504040204" pitchFamily="34" charset="0"/>
              </a:rPr>
              <a:t>;</a:t>
            </a:r>
          </a:p>
          <a:p>
            <a:pPr marL="914400" indent="-914400" defTabSz="1371600">
              <a:spcBef>
                <a:spcPct val="20000"/>
              </a:spcBef>
              <a:buFont typeface="Wingdings" pitchFamily="2" charset="2"/>
              <a:buChar char="§"/>
              <a:defRPr/>
            </a:pPr>
            <a:r>
              <a:rPr lang="en-US" sz="3600" dirty="0" err="1">
                <a:solidFill>
                  <a:srgbClr val="000000"/>
                </a:solidFill>
                <a:latin typeface="+mn-lt"/>
                <a:ea typeface="Verdana" panose="020B0604030504040204" pitchFamily="34" charset="0"/>
                <a:cs typeface="Verdana" panose="020B0604030504040204" pitchFamily="34" charset="0"/>
              </a:rPr>
              <a:t>Agir</a:t>
            </a:r>
            <a:r>
              <a:rPr lang="en-US" sz="3600" dirty="0">
                <a:solidFill>
                  <a:srgbClr val="000000"/>
                </a:solidFill>
                <a:latin typeface="+mn-lt"/>
                <a:ea typeface="Verdana" panose="020B0604030504040204" pitchFamily="34" charset="0"/>
                <a:cs typeface="Verdana" panose="020B0604030504040204" pitchFamily="34" charset="0"/>
              </a:rPr>
              <a:t> </a:t>
            </a:r>
            <a:r>
              <a:rPr lang="en-US" sz="3600" dirty="0" err="1">
                <a:solidFill>
                  <a:srgbClr val="000000"/>
                </a:solidFill>
                <a:latin typeface="+mn-lt"/>
                <a:ea typeface="Verdana" panose="020B0604030504040204" pitchFamily="34" charset="0"/>
                <a:cs typeface="Verdana" panose="020B0604030504040204" pitchFamily="34" charset="0"/>
              </a:rPr>
              <a:t>para</a:t>
            </a:r>
            <a:r>
              <a:rPr lang="en-US" sz="3600" dirty="0">
                <a:solidFill>
                  <a:srgbClr val="000000"/>
                </a:solidFill>
                <a:latin typeface="+mn-lt"/>
                <a:ea typeface="Verdana" panose="020B0604030504040204" pitchFamily="34" charset="0"/>
                <a:cs typeface="Verdana" panose="020B0604030504040204" pitchFamily="34" charset="0"/>
              </a:rPr>
              <a:t> </a:t>
            </a:r>
            <a:r>
              <a:rPr lang="en-US" sz="3600" dirty="0" err="1">
                <a:solidFill>
                  <a:srgbClr val="000000"/>
                </a:solidFill>
                <a:latin typeface="+mn-lt"/>
                <a:ea typeface="Verdana" panose="020B0604030504040204" pitchFamily="34" charset="0"/>
                <a:cs typeface="Verdana" panose="020B0604030504040204" pitchFamily="34" charset="0"/>
              </a:rPr>
              <a:t>manter</a:t>
            </a:r>
            <a:r>
              <a:rPr lang="en-US" sz="3600" dirty="0">
                <a:solidFill>
                  <a:srgbClr val="000000"/>
                </a:solidFill>
                <a:latin typeface="+mn-lt"/>
                <a:ea typeface="Verdana" panose="020B0604030504040204" pitchFamily="34" charset="0"/>
                <a:cs typeface="Verdana" panose="020B0604030504040204" pitchFamily="34" charset="0"/>
              </a:rPr>
              <a:t> </a:t>
            </a:r>
            <a:r>
              <a:rPr lang="en-US" sz="3600" dirty="0" err="1">
                <a:solidFill>
                  <a:srgbClr val="000000"/>
                </a:solidFill>
                <a:latin typeface="+mn-lt"/>
                <a:ea typeface="Verdana" panose="020B0604030504040204" pitchFamily="34" charset="0"/>
                <a:cs typeface="Verdana" panose="020B0604030504040204" pitchFamily="34" charset="0"/>
              </a:rPr>
              <a:t>os</a:t>
            </a:r>
            <a:r>
              <a:rPr lang="en-US" sz="3600" dirty="0">
                <a:solidFill>
                  <a:srgbClr val="000000"/>
                </a:solidFill>
                <a:latin typeface="+mn-lt"/>
                <a:ea typeface="Verdana" panose="020B0604030504040204" pitchFamily="34" charset="0"/>
                <a:cs typeface="Verdana" panose="020B0604030504040204" pitchFamily="34" charset="0"/>
              </a:rPr>
              <a:t> </a:t>
            </a:r>
            <a:r>
              <a:rPr lang="en-US" sz="3600" dirty="0" err="1">
                <a:solidFill>
                  <a:srgbClr val="000000"/>
                </a:solidFill>
                <a:latin typeface="+mn-lt"/>
                <a:ea typeface="Verdana" panose="020B0604030504040204" pitchFamily="34" charset="0"/>
                <a:cs typeface="Verdana" panose="020B0604030504040204" pitchFamily="34" charset="0"/>
              </a:rPr>
              <a:t>excessos</a:t>
            </a:r>
            <a:r>
              <a:rPr lang="en-US" sz="3600" dirty="0">
                <a:solidFill>
                  <a:srgbClr val="000000"/>
                </a:solidFill>
                <a:latin typeface="+mn-lt"/>
                <a:ea typeface="Verdana" panose="020B0604030504040204" pitchFamily="34" charset="0"/>
                <a:cs typeface="Verdana" panose="020B0604030504040204" pitchFamily="34" charset="0"/>
              </a:rPr>
              <a:t> de </a:t>
            </a:r>
            <a:r>
              <a:rPr lang="en-US" sz="3600" dirty="0" err="1">
                <a:solidFill>
                  <a:srgbClr val="000000"/>
                </a:solidFill>
                <a:latin typeface="+mn-lt"/>
                <a:ea typeface="Verdana" panose="020B0604030504040204" pitchFamily="34" charset="0"/>
                <a:cs typeface="Verdana" panose="020B0604030504040204" pitchFamily="34" charset="0"/>
              </a:rPr>
              <a:t>custos</a:t>
            </a:r>
            <a:r>
              <a:rPr lang="en-US" sz="3600" dirty="0">
                <a:solidFill>
                  <a:srgbClr val="000000"/>
                </a:solidFill>
                <a:latin typeface="+mn-lt"/>
                <a:ea typeface="Verdana" panose="020B0604030504040204" pitchFamily="34" charset="0"/>
                <a:cs typeface="Verdana" panose="020B0604030504040204" pitchFamily="34" charset="0"/>
              </a:rPr>
              <a:t> </a:t>
            </a:r>
            <a:r>
              <a:rPr lang="en-US" sz="3600" dirty="0" err="1">
                <a:solidFill>
                  <a:srgbClr val="000000"/>
                </a:solidFill>
                <a:latin typeface="+mn-lt"/>
                <a:ea typeface="Verdana" panose="020B0604030504040204" pitchFamily="34" charset="0"/>
                <a:cs typeface="Verdana" panose="020B0604030504040204" pitchFamily="34" charset="0"/>
              </a:rPr>
              <a:t>não</a:t>
            </a:r>
            <a:r>
              <a:rPr lang="en-US" sz="3600" dirty="0">
                <a:solidFill>
                  <a:srgbClr val="000000"/>
                </a:solidFill>
                <a:latin typeface="+mn-lt"/>
                <a:ea typeface="Verdana" panose="020B0604030504040204" pitchFamily="34" charset="0"/>
                <a:cs typeface="Verdana" panose="020B0604030504040204" pitchFamily="34" charset="0"/>
              </a:rPr>
              <a:t> </a:t>
            </a:r>
            <a:r>
              <a:rPr lang="en-US" sz="3600" dirty="0" err="1">
                <a:solidFill>
                  <a:srgbClr val="000000"/>
                </a:solidFill>
                <a:latin typeface="+mn-lt"/>
                <a:ea typeface="Verdana" panose="020B0604030504040204" pitchFamily="34" charset="0"/>
                <a:cs typeface="Verdana" panose="020B0604030504040204" pitchFamily="34" charset="0"/>
              </a:rPr>
              <a:t>previstos</a:t>
            </a:r>
            <a:r>
              <a:rPr lang="en-US" sz="3600" dirty="0">
                <a:solidFill>
                  <a:srgbClr val="000000"/>
                </a:solidFill>
                <a:latin typeface="+mn-lt"/>
                <a:ea typeface="Verdana" panose="020B0604030504040204" pitchFamily="34" charset="0"/>
                <a:cs typeface="Verdana" panose="020B0604030504040204" pitchFamily="34" charset="0"/>
              </a:rPr>
              <a:t> </a:t>
            </a:r>
            <a:r>
              <a:rPr lang="en-US" sz="3600" dirty="0" err="1">
                <a:solidFill>
                  <a:srgbClr val="000000"/>
                </a:solidFill>
                <a:latin typeface="+mn-lt"/>
                <a:ea typeface="Verdana" panose="020B0604030504040204" pitchFamily="34" charset="0"/>
                <a:cs typeface="Verdana" panose="020B0604030504040204" pitchFamily="34" charset="0"/>
              </a:rPr>
              <a:t>dentro</a:t>
            </a:r>
            <a:r>
              <a:rPr lang="en-US" sz="3600" dirty="0">
                <a:solidFill>
                  <a:srgbClr val="000000"/>
                </a:solidFill>
                <a:latin typeface="+mn-lt"/>
                <a:ea typeface="Verdana" panose="020B0604030504040204" pitchFamily="34" charset="0"/>
                <a:cs typeface="Verdana" panose="020B0604030504040204" pitchFamily="34" charset="0"/>
              </a:rPr>
              <a:t> dos </a:t>
            </a:r>
            <a:r>
              <a:rPr lang="en-US" sz="3600" dirty="0" err="1">
                <a:solidFill>
                  <a:srgbClr val="000000"/>
                </a:solidFill>
                <a:latin typeface="+mn-lt"/>
                <a:ea typeface="Verdana" panose="020B0604030504040204" pitchFamily="34" charset="0"/>
                <a:cs typeface="Verdana" panose="020B0604030504040204" pitchFamily="34" charset="0"/>
              </a:rPr>
              <a:t>limites</a:t>
            </a:r>
            <a:r>
              <a:rPr lang="en-US" sz="3600" dirty="0">
                <a:solidFill>
                  <a:srgbClr val="000000"/>
                </a:solidFill>
                <a:latin typeface="+mn-lt"/>
                <a:ea typeface="Verdana" panose="020B0604030504040204" pitchFamily="34" charset="0"/>
                <a:cs typeface="Verdana" panose="020B0604030504040204" pitchFamily="34" charset="0"/>
              </a:rPr>
              <a:t> </a:t>
            </a:r>
            <a:r>
              <a:rPr lang="en-US" sz="3600" dirty="0" err="1">
                <a:solidFill>
                  <a:srgbClr val="000000"/>
                </a:solidFill>
                <a:latin typeface="+mn-lt"/>
                <a:ea typeface="Verdana" panose="020B0604030504040204" pitchFamily="34" charset="0"/>
                <a:cs typeface="Verdana" panose="020B0604030504040204" pitchFamily="34" charset="0"/>
              </a:rPr>
              <a:t>aceitáveis</a:t>
            </a:r>
            <a:r>
              <a:rPr lang="en-US" sz="3600" dirty="0">
                <a:solidFill>
                  <a:srgbClr val="000000"/>
                </a:solidFill>
                <a:latin typeface="+mn-lt"/>
                <a:ea typeface="Verdana" panose="020B0604030504040204" pitchFamily="34" charset="0"/>
                <a:cs typeface="Verdana" panose="020B0604030504040204" pitchFamily="34" charset="0"/>
              </a:rPr>
              <a:t>.</a:t>
            </a:r>
            <a:endParaRPr lang="pt-BR" sz="3600" dirty="0">
              <a:solidFill>
                <a:srgbClr val="000000"/>
              </a:solidFill>
              <a:latin typeface="+mn-lt"/>
              <a:ea typeface="Verdana" panose="020B0604030504040204" pitchFamily="34" charset="0"/>
              <a:cs typeface="Verdana" panose="020B0604030504040204" pitchFamily="34" charset="0"/>
            </a:endParaRPr>
          </a:p>
          <a:p>
            <a:pPr marL="914400" indent="-914400" defTabSz="1371600">
              <a:spcBef>
                <a:spcPct val="20000"/>
              </a:spcBef>
              <a:defRPr/>
            </a:pPr>
            <a:r>
              <a:rPr lang="pt-BR" sz="3600" dirty="0">
                <a:solidFill>
                  <a:srgbClr val="000000"/>
                </a:solidFill>
                <a:latin typeface="+mn-lt"/>
                <a:ea typeface="Verdana" panose="020B0604030504040204" pitchFamily="34" charset="0"/>
                <a:cs typeface="Verdana" panose="020B0604030504040204" pitchFamily="34" charset="0"/>
              </a:rPr>
              <a:t>					</a:t>
            </a:r>
          </a:p>
        </p:txBody>
      </p:sp>
      <p:pic>
        <p:nvPicPr>
          <p:cNvPr id="158724" name="Imagem 10" descr="42-18288075.jpg"/>
          <p:cNvPicPr>
            <a:picLocks noChangeAspect="1"/>
          </p:cNvPicPr>
          <p:nvPr/>
        </p:nvPicPr>
        <p:blipFill>
          <a:blip r:embed="rId3">
            <a:lum contrast="10000"/>
            <a:extLst>
              <a:ext uri="{28A0092B-C50C-407E-A947-70E740481C1C}">
                <a14:useLocalDpi xmlns:a14="http://schemas.microsoft.com/office/drawing/2010/main" val="0"/>
              </a:ext>
            </a:extLst>
          </a:blip>
          <a:srcRect/>
          <a:stretch>
            <a:fillRect/>
          </a:stretch>
        </p:blipFill>
        <p:spPr bwMode="auto">
          <a:xfrm>
            <a:off x="10602416" y="8755795"/>
            <a:ext cx="1806896" cy="1560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15474950"/>
      </p:ext>
    </p:extLst>
  </p:cSld>
  <p:clrMapOvr>
    <a:masterClrMapping/>
  </p:clrMapOvr>
  <p:transition>
    <p:zoom/>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4"/>
          <p:cNvSpPr>
            <a:spLocks noChangeArrowheads="1"/>
          </p:cNvSpPr>
          <p:nvPr/>
        </p:nvSpPr>
        <p:spPr bwMode="auto">
          <a:xfrm>
            <a:off x="0" y="283370"/>
            <a:ext cx="9775032"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35732" tIns="69057" rIns="135732" bIns="69057"/>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defTabSz="1371600">
              <a:defRPr/>
            </a:pPr>
            <a:r>
              <a:rPr lang="pt-BR" altLang="pt-BR" sz="4400" b="1" dirty="0">
                <a:solidFill>
                  <a:srgbClr val="00A4DE"/>
                </a:solidFill>
                <a:latin typeface="+mj-lt"/>
                <a:ea typeface="Verdana" panose="020B0604030504040204" pitchFamily="34" charset="0"/>
                <a:cs typeface="Verdana" panose="020B0604030504040204" pitchFamily="34" charset="0"/>
              </a:rPr>
              <a:t>Controlar os custos</a:t>
            </a:r>
          </a:p>
        </p:txBody>
      </p:sp>
      <p:pic>
        <p:nvPicPr>
          <p:cNvPr id="5" name="Imagem 4">
            <a:extLst>
              <a:ext uri="{FF2B5EF4-FFF2-40B4-BE49-F238E27FC236}">
                <a16:creationId xmlns:a16="http://schemas.microsoft.com/office/drawing/2014/main" id="{0F04100C-C2C2-4C75-9589-076B2D8A057C}"/>
              </a:ext>
            </a:extLst>
          </p:cNvPr>
          <p:cNvPicPr/>
          <p:nvPr/>
        </p:nvPicPr>
        <p:blipFill rotWithShape="1">
          <a:blip r:embed="rId3"/>
          <a:srcRect l="26457" t="23678" r="26434" b="27430"/>
          <a:stretch/>
        </p:blipFill>
        <p:spPr bwMode="auto">
          <a:xfrm>
            <a:off x="377280" y="1687117"/>
            <a:ext cx="12421380" cy="7043228"/>
          </a:xfrm>
          <a:prstGeom prst="rect">
            <a:avLst/>
          </a:prstGeom>
          <a:ln>
            <a:noFill/>
          </a:ln>
          <a:extLst>
            <a:ext uri="{53640926-AAD7-44D8-BBD7-CCE9431645EC}">
              <a14:shadowObscured xmlns:a14="http://schemas.microsoft.com/office/drawing/2010/main"/>
            </a:ext>
          </a:extLst>
        </p:spPr>
      </p:pic>
      <p:sp>
        <p:nvSpPr>
          <p:cNvPr id="6" name="CaixaDeTexto 5">
            <a:extLst>
              <a:ext uri="{FF2B5EF4-FFF2-40B4-BE49-F238E27FC236}">
                <a16:creationId xmlns:a16="http://schemas.microsoft.com/office/drawing/2014/main" id="{40D3E176-E855-4ABD-B5FF-7970FF9AC1FA}"/>
              </a:ext>
            </a:extLst>
          </p:cNvPr>
          <p:cNvSpPr txBox="1"/>
          <p:nvPr/>
        </p:nvSpPr>
        <p:spPr>
          <a:xfrm>
            <a:off x="701317" y="9036617"/>
            <a:ext cx="2522422" cy="415498"/>
          </a:xfrm>
          <a:prstGeom prst="rect">
            <a:avLst/>
          </a:prstGeom>
          <a:noFill/>
        </p:spPr>
        <p:txBody>
          <a:bodyPr wrap="none" rtlCol="0">
            <a:spAutoFit/>
          </a:bodyPr>
          <a:lstStyle/>
          <a:p>
            <a:pPr defTabSz="1371600">
              <a:defRPr/>
            </a:pPr>
            <a:r>
              <a:rPr lang="pt-BR" sz="2100" dirty="0">
                <a:solidFill>
                  <a:srgbClr val="000000"/>
                </a:solidFill>
                <a:latin typeface="+mj-lt"/>
                <a:ea typeface="Verdana" panose="020B0604030504040204" pitchFamily="34" charset="0"/>
                <a:cs typeface="Verdana" panose="020B0604030504040204" pitchFamily="34" charset="0"/>
              </a:rPr>
              <a:t>Fonte: PMBOK - 2017</a:t>
            </a:r>
          </a:p>
        </p:txBody>
      </p:sp>
    </p:spTree>
    <p:extLst>
      <p:ext uri="{BB962C8B-B14F-4D97-AF65-F5344CB8AC3E}">
        <p14:creationId xmlns:p14="http://schemas.microsoft.com/office/powerpoint/2010/main" val="3022060449"/>
      </p:ext>
    </p:extLst>
  </p:cSld>
  <p:clrMapOvr>
    <a:masterClrMapping/>
  </p:clrMapOvr>
  <p:transition>
    <p:zoom/>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4"/>
          <p:cNvSpPr>
            <a:spLocks noChangeArrowheads="1"/>
          </p:cNvSpPr>
          <p:nvPr/>
        </p:nvSpPr>
        <p:spPr bwMode="auto">
          <a:xfrm>
            <a:off x="0" y="283370"/>
            <a:ext cx="9775032"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35732" tIns="69057" rIns="135732" bIns="69057"/>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defTabSz="1371600">
              <a:defRPr/>
            </a:pPr>
            <a:r>
              <a:rPr lang="pt-BR" altLang="pt-BR" sz="4400" b="1" dirty="0">
                <a:solidFill>
                  <a:srgbClr val="00A4DE"/>
                </a:solidFill>
                <a:latin typeface="+mj-lt"/>
                <a:ea typeface="Verdana" panose="020B0604030504040204" pitchFamily="34" charset="0"/>
                <a:cs typeface="Verdana" panose="020B0604030504040204" pitchFamily="34" charset="0"/>
              </a:rPr>
              <a:t>Controlar os custos</a:t>
            </a:r>
          </a:p>
        </p:txBody>
      </p:sp>
      <p:pic>
        <p:nvPicPr>
          <p:cNvPr id="5" name="Imagem 4">
            <a:extLst>
              <a:ext uri="{FF2B5EF4-FFF2-40B4-BE49-F238E27FC236}">
                <a16:creationId xmlns:a16="http://schemas.microsoft.com/office/drawing/2014/main" id="{76F2A32D-047F-471E-A1C1-204AF6BDDEC5}"/>
              </a:ext>
            </a:extLst>
          </p:cNvPr>
          <p:cNvPicPr/>
          <p:nvPr/>
        </p:nvPicPr>
        <p:blipFill rotWithShape="1">
          <a:blip r:embed="rId3"/>
          <a:srcRect l="30041" t="20340" r="27628" b="9836"/>
          <a:stretch/>
        </p:blipFill>
        <p:spPr bwMode="auto">
          <a:xfrm>
            <a:off x="1889449" y="1579105"/>
            <a:ext cx="9438530" cy="8404793"/>
          </a:xfrm>
          <a:prstGeom prst="rect">
            <a:avLst/>
          </a:prstGeom>
          <a:ln>
            <a:noFill/>
          </a:ln>
          <a:extLst>
            <a:ext uri="{53640926-AAD7-44D8-BBD7-CCE9431645EC}">
              <a14:shadowObscured xmlns:a14="http://schemas.microsoft.com/office/drawing/2010/main"/>
            </a:ext>
          </a:extLst>
        </p:spPr>
      </p:pic>
      <p:sp>
        <p:nvSpPr>
          <p:cNvPr id="6" name="CaixaDeTexto 5">
            <a:extLst>
              <a:ext uri="{FF2B5EF4-FFF2-40B4-BE49-F238E27FC236}">
                <a16:creationId xmlns:a16="http://schemas.microsoft.com/office/drawing/2014/main" id="{E7AD23A8-2124-4F73-B3B3-C493EB1B30F8}"/>
              </a:ext>
            </a:extLst>
          </p:cNvPr>
          <p:cNvSpPr txBox="1"/>
          <p:nvPr/>
        </p:nvSpPr>
        <p:spPr>
          <a:xfrm>
            <a:off x="8818351" y="9031932"/>
            <a:ext cx="3117969" cy="415498"/>
          </a:xfrm>
          <a:prstGeom prst="rect">
            <a:avLst/>
          </a:prstGeom>
          <a:noFill/>
        </p:spPr>
        <p:txBody>
          <a:bodyPr wrap="none" rtlCol="0">
            <a:spAutoFit/>
          </a:bodyPr>
          <a:lstStyle/>
          <a:p>
            <a:pPr defTabSz="1371600">
              <a:defRPr/>
            </a:pPr>
            <a:r>
              <a:rPr lang="pt-BR" sz="2100" dirty="0">
                <a:solidFill>
                  <a:srgbClr val="000000"/>
                </a:solidFill>
                <a:latin typeface="Verdana" panose="020B0604030504040204" pitchFamily="34" charset="0"/>
                <a:ea typeface="Verdana" panose="020B0604030504040204" pitchFamily="34" charset="0"/>
                <a:cs typeface="Verdana" panose="020B0604030504040204" pitchFamily="34" charset="0"/>
              </a:rPr>
              <a:t>Fonte: PMBOK - 2017</a:t>
            </a:r>
          </a:p>
        </p:txBody>
      </p:sp>
    </p:spTree>
    <p:extLst>
      <p:ext uri="{BB962C8B-B14F-4D97-AF65-F5344CB8AC3E}">
        <p14:creationId xmlns:p14="http://schemas.microsoft.com/office/powerpoint/2010/main" val="3650769866"/>
      </p:ext>
    </p:extLst>
  </p:cSld>
  <p:clrMapOvr>
    <a:masterClrMapping/>
  </p:clrMapOvr>
  <p:transition>
    <p:zoom/>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2"/>
          <p:cNvSpPr>
            <a:spLocks noGrp="1" noChangeArrowheads="1"/>
          </p:cNvSpPr>
          <p:nvPr>
            <p:ph idx="4294967295"/>
          </p:nvPr>
        </p:nvSpPr>
        <p:spPr bwMode="auto">
          <a:xfrm>
            <a:off x="0" y="1714500"/>
            <a:ext cx="12773025" cy="774858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35732" tIns="69057" rIns="135732" bIns="69057" numCol="1" anchor="t" anchorCtr="0" compatLnSpc="1">
            <a:prstTxWarp prst="textNoShape">
              <a:avLst/>
            </a:prstTxWarp>
          </a:bodyPr>
          <a:lstStyle/>
          <a:p>
            <a:pPr marL="914400" indent="-914400" eaLnBrk="1" hangingPunct="1">
              <a:buNone/>
            </a:pPr>
            <a:r>
              <a:rPr lang="pt-BR" altLang="pt-BR" sz="3600" b="1"/>
              <a:t>Passos do processo de controle de custos:</a:t>
            </a:r>
          </a:p>
        </p:txBody>
      </p:sp>
      <p:sp>
        <p:nvSpPr>
          <p:cNvPr id="836612" name="Rectangle 4"/>
          <p:cNvSpPr>
            <a:spLocks noChangeArrowheads="1"/>
          </p:cNvSpPr>
          <p:nvPr/>
        </p:nvSpPr>
        <p:spPr bwMode="auto">
          <a:xfrm>
            <a:off x="592933" y="4888706"/>
            <a:ext cx="2700338" cy="1947863"/>
          </a:xfrm>
          <a:prstGeom prst="rect">
            <a:avLst/>
          </a:prstGeom>
          <a:solidFill>
            <a:schemeClr val="accent1">
              <a:lumMod val="40000"/>
              <a:lumOff val="60000"/>
            </a:schemeClr>
          </a:solidFill>
          <a:ln w="12700">
            <a:noFill/>
            <a:miter lim="800000"/>
            <a:headEnd/>
            <a:tailEnd/>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lIns="135732" tIns="69057" rIns="135732" bIns="69057" anchor="ctr"/>
          <a:lstStyle/>
          <a:p>
            <a:pPr algn="ctr" defTabSz="1371600">
              <a:lnSpc>
                <a:spcPct val="90000"/>
              </a:lnSpc>
              <a:spcBef>
                <a:spcPct val="20000"/>
              </a:spcBef>
              <a:defRPr/>
            </a:pPr>
            <a:endParaRPr lang="pt-BR" sz="3000" b="1" dirty="0">
              <a:solidFill>
                <a:srgbClr val="000000"/>
              </a:solidFill>
              <a:latin typeface="+mn-lt"/>
              <a:cs typeface="+mn-cs"/>
            </a:endParaRPr>
          </a:p>
          <a:p>
            <a:pPr algn="ctr" defTabSz="1371600">
              <a:lnSpc>
                <a:spcPct val="90000"/>
              </a:lnSpc>
              <a:spcBef>
                <a:spcPct val="20000"/>
              </a:spcBef>
              <a:defRPr/>
            </a:pPr>
            <a:r>
              <a:rPr lang="pt-BR" sz="3000" b="1" dirty="0">
                <a:solidFill>
                  <a:srgbClr val="000000"/>
                </a:solidFill>
                <a:latin typeface="+mn-lt"/>
                <a:cs typeface="+mn-cs"/>
              </a:rPr>
              <a:t>Registrar o desempenho atual</a:t>
            </a:r>
          </a:p>
          <a:p>
            <a:pPr algn="ctr" defTabSz="1371600">
              <a:lnSpc>
                <a:spcPct val="90000"/>
              </a:lnSpc>
              <a:spcBef>
                <a:spcPct val="20000"/>
              </a:spcBef>
              <a:defRPr/>
            </a:pPr>
            <a:endParaRPr lang="pt-BR" sz="3000" b="1" dirty="0">
              <a:solidFill>
                <a:srgbClr val="000000"/>
              </a:solidFill>
              <a:latin typeface="+mn-lt"/>
              <a:cs typeface="+mn-cs"/>
            </a:endParaRPr>
          </a:p>
        </p:txBody>
      </p:sp>
      <p:sp>
        <p:nvSpPr>
          <p:cNvPr id="836613" name="Rectangle 5"/>
          <p:cNvSpPr>
            <a:spLocks noChangeArrowheads="1"/>
          </p:cNvSpPr>
          <p:nvPr/>
        </p:nvSpPr>
        <p:spPr bwMode="auto">
          <a:xfrm>
            <a:off x="6215063" y="3214688"/>
            <a:ext cx="2700338" cy="1947863"/>
          </a:xfrm>
          <a:prstGeom prst="rect">
            <a:avLst/>
          </a:prstGeom>
          <a:solidFill>
            <a:srgbClr val="CCFFCC"/>
          </a:solidFill>
          <a:ln w="12700">
            <a:noFill/>
            <a:miter lim="800000"/>
            <a:headEnd/>
            <a:tailEnd/>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lIns="135732" tIns="69057" rIns="135732" bIns="69057" anchor="ctr"/>
          <a:lstStyle/>
          <a:p>
            <a:pPr algn="ctr" defTabSz="1371600">
              <a:lnSpc>
                <a:spcPct val="90000"/>
              </a:lnSpc>
              <a:spcBef>
                <a:spcPct val="20000"/>
              </a:spcBef>
              <a:defRPr/>
            </a:pPr>
            <a:r>
              <a:rPr lang="pt-BR" sz="3000" b="1">
                <a:solidFill>
                  <a:srgbClr val="000000"/>
                </a:solidFill>
                <a:latin typeface="+mn-lt"/>
                <a:cs typeface="+mn-cs"/>
              </a:rPr>
              <a:t>Estimar o desempenho futuro</a:t>
            </a:r>
          </a:p>
        </p:txBody>
      </p:sp>
      <p:sp>
        <p:nvSpPr>
          <p:cNvPr id="836614" name="Rectangle 6"/>
          <p:cNvSpPr>
            <a:spLocks noChangeArrowheads="1"/>
          </p:cNvSpPr>
          <p:nvPr/>
        </p:nvSpPr>
        <p:spPr bwMode="auto">
          <a:xfrm>
            <a:off x="3429001" y="4283869"/>
            <a:ext cx="2700338" cy="1947863"/>
          </a:xfrm>
          <a:prstGeom prst="rect">
            <a:avLst/>
          </a:prstGeom>
          <a:solidFill>
            <a:srgbClr val="99CCFF"/>
          </a:solidFill>
          <a:ln w="12700">
            <a:noFill/>
            <a:miter lim="800000"/>
            <a:headEnd/>
            <a:tailEnd/>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lIns="135732" tIns="69057" rIns="135732" bIns="69057" anchor="ctr"/>
          <a:lstStyle/>
          <a:p>
            <a:pPr algn="ctr" defTabSz="1371600">
              <a:lnSpc>
                <a:spcPct val="90000"/>
              </a:lnSpc>
              <a:spcBef>
                <a:spcPct val="20000"/>
              </a:spcBef>
              <a:defRPr/>
            </a:pPr>
            <a:r>
              <a:rPr lang="pt-BR" sz="3000" b="1">
                <a:solidFill>
                  <a:srgbClr val="000000"/>
                </a:solidFill>
                <a:latin typeface="+mn-lt"/>
                <a:cs typeface="+mn-cs"/>
              </a:rPr>
              <a:t>Calcular a variação ou desvio</a:t>
            </a:r>
          </a:p>
        </p:txBody>
      </p:sp>
      <p:sp>
        <p:nvSpPr>
          <p:cNvPr id="836615" name="Rectangle 7"/>
          <p:cNvSpPr>
            <a:spLocks noChangeArrowheads="1"/>
          </p:cNvSpPr>
          <p:nvPr/>
        </p:nvSpPr>
        <p:spPr bwMode="auto">
          <a:xfrm>
            <a:off x="9124950" y="2571750"/>
            <a:ext cx="3888582" cy="2247900"/>
          </a:xfrm>
          <a:prstGeom prst="rect">
            <a:avLst/>
          </a:prstGeom>
          <a:solidFill>
            <a:srgbClr val="CC99FF"/>
          </a:solidFill>
          <a:ln w="12700">
            <a:noFill/>
            <a:miter lim="800000"/>
            <a:headEnd/>
            <a:tailEnd/>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lIns="135732" tIns="69057" rIns="135732" bIns="69057" anchor="ctr"/>
          <a:lstStyle/>
          <a:p>
            <a:pPr algn="ctr" defTabSz="1371600">
              <a:lnSpc>
                <a:spcPct val="90000"/>
              </a:lnSpc>
              <a:spcBef>
                <a:spcPct val="20000"/>
              </a:spcBef>
              <a:defRPr/>
            </a:pPr>
            <a:r>
              <a:rPr lang="pt-BR" sz="3000" b="1" dirty="0">
                <a:solidFill>
                  <a:srgbClr val="000000"/>
                </a:solidFill>
                <a:latin typeface="+mn-lt"/>
                <a:cs typeface="+mn-cs"/>
              </a:rPr>
              <a:t>Tomar uma ação (de acordo com o tamanho e com a causa do desvio)</a:t>
            </a:r>
          </a:p>
        </p:txBody>
      </p:sp>
      <p:sp>
        <p:nvSpPr>
          <p:cNvPr id="2" name="Seta para a direita 1"/>
          <p:cNvSpPr/>
          <p:nvPr/>
        </p:nvSpPr>
        <p:spPr>
          <a:xfrm>
            <a:off x="592932" y="7735788"/>
            <a:ext cx="12745788" cy="1296144"/>
          </a:xfrm>
          <a:prstGeom prst="rightArrow">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371600">
              <a:spcBef>
                <a:spcPct val="50000"/>
              </a:spcBef>
              <a:defRPr/>
            </a:pPr>
            <a:endParaRPr lang="pt-BR" sz="3600">
              <a:solidFill>
                <a:srgbClr val="FFFFFF"/>
              </a:solidFill>
              <a:latin typeface="Times New Roman"/>
            </a:endParaRPr>
          </a:p>
        </p:txBody>
      </p:sp>
      <p:sp>
        <p:nvSpPr>
          <p:cNvPr id="9" name="Rectangle 4"/>
          <p:cNvSpPr>
            <a:spLocks noChangeArrowheads="1"/>
          </p:cNvSpPr>
          <p:nvPr/>
        </p:nvSpPr>
        <p:spPr bwMode="auto">
          <a:xfrm>
            <a:off x="0" y="283370"/>
            <a:ext cx="9775032"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35732" tIns="69057" rIns="135732" bIns="69057"/>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defTabSz="1371600"/>
            <a:r>
              <a:rPr lang="pt-BR" altLang="pt-BR" sz="4400" b="1" dirty="0">
                <a:solidFill>
                  <a:srgbClr val="00A4DE"/>
                </a:solidFill>
                <a:latin typeface="+mj-lt"/>
                <a:ea typeface="Verdana" panose="020B0604030504040204" pitchFamily="34" charset="0"/>
                <a:cs typeface="Verdana" panose="020B0604030504040204" pitchFamily="34" charset="0"/>
              </a:rPr>
              <a:t>Controlar os custos</a:t>
            </a:r>
          </a:p>
        </p:txBody>
      </p:sp>
    </p:spTree>
    <p:extLst>
      <p:ext uri="{BB962C8B-B14F-4D97-AF65-F5344CB8AC3E}">
        <p14:creationId xmlns:p14="http://schemas.microsoft.com/office/powerpoint/2010/main" val="150934945"/>
      </p:ext>
    </p:extLst>
  </p:cSld>
  <p:clrMapOvr>
    <a:masterClrMapping/>
  </p:clrMapOvr>
  <p:transition>
    <p:zoom/>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2"/>
          <p:cNvSpPr>
            <a:spLocks noGrp="1" noChangeArrowheads="1"/>
          </p:cNvSpPr>
          <p:nvPr>
            <p:ph idx="4294967295"/>
          </p:nvPr>
        </p:nvSpPr>
        <p:spPr bwMode="auto">
          <a:xfrm>
            <a:off x="0" y="1714500"/>
            <a:ext cx="13342938" cy="6223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35732" tIns="69057" rIns="135732" bIns="69057" numCol="1" anchor="t" anchorCtr="0" compatLnSpc="1">
            <a:prstTxWarp prst="textNoShape">
              <a:avLst/>
            </a:prstTxWarp>
          </a:bodyPr>
          <a:lstStyle/>
          <a:p>
            <a:pPr marL="914400" indent="-914400" eaLnBrk="1" hangingPunct="1">
              <a:lnSpc>
                <a:spcPct val="90000"/>
              </a:lnSpc>
              <a:buNone/>
            </a:pPr>
            <a:r>
              <a:rPr lang="pt-BR" altLang="pt-BR" sz="3600" b="1"/>
              <a:t>O que fazer após calcular o desvio:</a:t>
            </a:r>
          </a:p>
          <a:p>
            <a:pPr marL="914400" indent="-914400" eaLnBrk="1" hangingPunct="1">
              <a:lnSpc>
                <a:spcPct val="90000"/>
              </a:lnSpc>
              <a:buNone/>
            </a:pPr>
            <a:endParaRPr lang="pt-BR" altLang="pt-BR" sz="3000" b="1"/>
          </a:p>
        </p:txBody>
      </p:sp>
      <p:sp>
        <p:nvSpPr>
          <p:cNvPr id="838659" name="Rectangle 3"/>
          <p:cNvSpPr>
            <a:spLocks noChangeArrowheads="1"/>
          </p:cNvSpPr>
          <p:nvPr/>
        </p:nvSpPr>
        <p:spPr bwMode="auto">
          <a:xfrm>
            <a:off x="9127333" y="2443163"/>
            <a:ext cx="2700338" cy="1947863"/>
          </a:xfrm>
          <a:prstGeom prst="rect">
            <a:avLst/>
          </a:prstGeom>
          <a:solidFill>
            <a:schemeClr val="tx2">
              <a:lumMod val="60000"/>
              <a:lumOff val="40000"/>
            </a:schemeClr>
          </a:solidFill>
          <a:ln w="12700">
            <a:noFill/>
            <a:miter lim="800000"/>
            <a:headEnd/>
            <a:tailEnd/>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lIns="135732" tIns="69057" rIns="135732" bIns="69057" anchor="ctr"/>
          <a:lstStyle/>
          <a:p>
            <a:pPr algn="ctr" defTabSz="1371600">
              <a:lnSpc>
                <a:spcPct val="90000"/>
              </a:lnSpc>
              <a:spcBef>
                <a:spcPct val="20000"/>
              </a:spcBef>
              <a:defRPr/>
            </a:pPr>
            <a:r>
              <a:rPr lang="pt-BR" sz="3000" b="1">
                <a:solidFill>
                  <a:srgbClr val="000000"/>
                </a:solidFill>
                <a:latin typeface="+mn-lt"/>
                <a:cs typeface="+mn-cs"/>
              </a:rPr>
              <a:t>Continue</a:t>
            </a:r>
          </a:p>
          <a:p>
            <a:pPr algn="ctr" defTabSz="1371600">
              <a:lnSpc>
                <a:spcPct val="90000"/>
              </a:lnSpc>
              <a:spcBef>
                <a:spcPct val="20000"/>
              </a:spcBef>
              <a:defRPr/>
            </a:pPr>
            <a:r>
              <a:rPr lang="pt-BR" sz="3000" b="1">
                <a:solidFill>
                  <a:srgbClr val="000000"/>
                </a:solidFill>
                <a:latin typeface="+mn-lt"/>
                <a:cs typeface="+mn-cs"/>
              </a:rPr>
              <a:t>sem alterações</a:t>
            </a:r>
          </a:p>
        </p:txBody>
      </p:sp>
      <p:sp>
        <p:nvSpPr>
          <p:cNvPr id="838660" name="Rectangle 4"/>
          <p:cNvSpPr>
            <a:spLocks noChangeArrowheads="1"/>
          </p:cNvSpPr>
          <p:nvPr/>
        </p:nvSpPr>
        <p:spPr bwMode="auto">
          <a:xfrm>
            <a:off x="9127333" y="4602958"/>
            <a:ext cx="2700338" cy="1947863"/>
          </a:xfrm>
          <a:prstGeom prst="rect">
            <a:avLst/>
          </a:prstGeom>
          <a:solidFill>
            <a:srgbClr val="CCFFCC"/>
          </a:solidFill>
          <a:ln w="12700">
            <a:noFill/>
            <a:miter lim="800000"/>
            <a:headEnd/>
            <a:tailEnd/>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lIns="135732" tIns="69057" rIns="135732" bIns="69057" anchor="ctr"/>
          <a:lstStyle/>
          <a:p>
            <a:pPr algn="ctr" defTabSz="1371600">
              <a:lnSpc>
                <a:spcPct val="90000"/>
              </a:lnSpc>
              <a:spcBef>
                <a:spcPct val="20000"/>
              </a:spcBef>
              <a:defRPr/>
            </a:pPr>
            <a:r>
              <a:rPr lang="pt-BR" sz="3000" b="1">
                <a:solidFill>
                  <a:srgbClr val="000000"/>
                </a:solidFill>
                <a:latin typeface="+mn-lt"/>
                <a:cs typeface="+mn-cs"/>
              </a:rPr>
              <a:t>Planeje a recuperação</a:t>
            </a:r>
          </a:p>
        </p:txBody>
      </p:sp>
      <p:sp>
        <p:nvSpPr>
          <p:cNvPr id="838661" name="Rectangle 5"/>
          <p:cNvSpPr>
            <a:spLocks noChangeArrowheads="1"/>
          </p:cNvSpPr>
          <p:nvPr/>
        </p:nvSpPr>
        <p:spPr bwMode="auto">
          <a:xfrm>
            <a:off x="9127333" y="6872288"/>
            <a:ext cx="2700338" cy="1947863"/>
          </a:xfrm>
          <a:prstGeom prst="rect">
            <a:avLst/>
          </a:prstGeom>
          <a:solidFill>
            <a:srgbClr val="99CCFF"/>
          </a:solidFill>
          <a:ln w="12700">
            <a:noFill/>
            <a:miter lim="800000"/>
            <a:headEnd/>
            <a:tailEnd/>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lIns="135732" tIns="69057" rIns="135732" bIns="69057" anchor="ctr"/>
          <a:lstStyle/>
          <a:p>
            <a:pPr algn="ctr" defTabSz="1371600">
              <a:lnSpc>
                <a:spcPct val="90000"/>
              </a:lnSpc>
              <a:spcBef>
                <a:spcPct val="20000"/>
              </a:spcBef>
              <a:defRPr/>
            </a:pPr>
            <a:r>
              <a:rPr lang="pt-BR" sz="3000" b="1">
                <a:solidFill>
                  <a:srgbClr val="000000"/>
                </a:solidFill>
                <a:latin typeface="+mn-lt"/>
                <a:cs typeface="+mn-cs"/>
              </a:rPr>
              <a:t>Revise</a:t>
            </a:r>
          </a:p>
          <a:p>
            <a:pPr algn="ctr" defTabSz="1371600">
              <a:lnSpc>
                <a:spcPct val="90000"/>
              </a:lnSpc>
              <a:spcBef>
                <a:spcPct val="20000"/>
              </a:spcBef>
              <a:defRPr/>
            </a:pPr>
            <a:r>
              <a:rPr lang="pt-BR" sz="3000" b="1">
                <a:solidFill>
                  <a:srgbClr val="000000"/>
                </a:solidFill>
                <a:latin typeface="+mn-lt"/>
                <a:cs typeface="+mn-cs"/>
              </a:rPr>
              <a:t>as</a:t>
            </a:r>
          </a:p>
          <a:p>
            <a:pPr algn="ctr" defTabSz="1371600">
              <a:lnSpc>
                <a:spcPct val="90000"/>
              </a:lnSpc>
              <a:spcBef>
                <a:spcPct val="20000"/>
              </a:spcBef>
              <a:defRPr/>
            </a:pPr>
            <a:r>
              <a:rPr lang="pt-BR" sz="3000" b="1">
                <a:solidFill>
                  <a:srgbClr val="000000"/>
                </a:solidFill>
                <a:latin typeface="+mn-lt"/>
                <a:cs typeface="+mn-cs"/>
              </a:rPr>
              <a:t>estimativas</a:t>
            </a:r>
          </a:p>
        </p:txBody>
      </p:sp>
      <p:sp>
        <p:nvSpPr>
          <p:cNvPr id="838662" name="Rectangle 6"/>
          <p:cNvSpPr>
            <a:spLocks noChangeArrowheads="1"/>
          </p:cNvSpPr>
          <p:nvPr/>
        </p:nvSpPr>
        <p:spPr bwMode="auto">
          <a:xfrm>
            <a:off x="809625" y="4169570"/>
            <a:ext cx="3888582" cy="2809875"/>
          </a:xfrm>
          <a:prstGeom prst="rect">
            <a:avLst/>
          </a:prstGeom>
          <a:solidFill>
            <a:srgbClr val="CC99FF"/>
          </a:solidFill>
          <a:ln w="12700">
            <a:noFill/>
            <a:miter lim="800000"/>
            <a:headEnd/>
            <a:tailEnd/>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lIns="135732" tIns="69057" rIns="135732" bIns="69057" anchor="ctr"/>
          <a:lstStyle/>
          <a:p>
            <a:pPr algn="ctr" defTabSz="1371600">
              <a:lnSpc>
                <a:spcPct val="90000"/>
              </a:lnSpc>
              <a:spcBef>
                <a:spcPct val="20000"/>
              </a:spcBef>
              <a:defRPr/>
            </a:pPr>
            <a:r>
              <a:rPr lang="pt-BR" sz="3000" b="1" dirty="0">
                <a:solidFill>
                  <a:srgbClr val="000000"/>
                </a:solidFill>
                <a:latin typeface="+mn-lt"/>
                <a:cs typeface="+mn-cs"/>
              </a:rPr>
              <a:t>Qual é o tamanho do desvio? </a:t>
            </a:r>
          </a:p>
          <a:p>
            <a:pPr algn="ctr" defTabSz="1371600">
              <a:lnSpc>
                <a:spcPct val="90000"/>
              </a:lnSpc>
              <a:spcBef>
                <a:spcPct val="20000"/>
              </a:spcBef>
              <a:defRPr/>
            </a:pPr>
            <a:r>
              <a:rPr lang="pt-BR" sz="3000" b="1" dirty="0">
                <a:solidFill>
                  <a:srgbClr val="000000"/>
                </a:solidFill>
                <a:latin typeface="+mn-lt"/>
                <a:cs typeface="+mn-cs"/>
              </a:rPr>
              <a:t>Está de acordo com os indicadores de qualidade de custos?</a:t>
            </a:r>
          </a:p>
        </p:txBody>
      </p:sp>
      <p:sp>
        <p:nvSpPr>
          <p:cNvPr id="166927" name="Freeform 7"/>
          <p:cNvSpPr>
            <a:spLocks/>
          </p:cNvSpPr>
          <p:nvPr/>
        </p:nvSpPr>
        <p:spPr bwMode="auto">
          <a:xfrm>
            <a:off x="4698208" y="3417095"/>
            <a:ext cx="4431506" cy="2162175"/>
          </a:xfrm>
          <a:custGeom>
            <a:avLst/>
            <a:gdLst>
              <a:gd name="T0" fmla="*/ 0 w 1861"/>
              <a:gd name="T1" fmla="*/ 2147483646 h 908"/>
              <a:gd name="T2" fmla="*/ 2147483646 w 1861"/>
              <a:gd name="T3" fmla="*/ 0 h 908"/>
              <a:gd name="T4" fmla="*/ 0 60000 65536"/>
              <a:gd name="T5" fmla="*/ 0 60000 65536"/>
              <a:gd name="T6" fmla="*/ 0 w 1861"/>
              <a:gd name="T7" fmla="*/ 0 h 908"/>
              <a:gd name="T8" fmla="*/ 1861 w 1861"/>
              <a:gd name="T9" fmla="*/ 908 h 908"/>
            </a:gdLst>
            <a:ahLst/>
            <a:cxnLst>
              <a:cxn ang="T4">
                <a:pos x="T0" y="T1"/>
              </a:cxn>
              <a:cxn ang="T5">
                <a:pos x="T2" y="T3"/>
              </a:cxn>
            </a:cxnLst>
            <a:rect l="T6" t="T7" r="T8" b="T9"/>
            <a:pathLst>
              <a:path w="1861" h="908">
                <a:moveTo>
                  <a:pt x="0" y="907"/>
                </a:moveTo>
                <a:lnTo>
                  <a:pt x="1860" y="0"/>
                </a:lnTo>
              </a:path>
            </a:pathLst>
          </a:custGeom>
          <a:noFill/>
          <a:ln w="12700" cap="rnd">
            <a:solidFill>
              <a:schemeClr val="tx1"/>
            </a:solidFill>
            <a:round/>
            <a:headEnd type="none" w="sm" len="sm"/>
            <a:tailEnd type="stealth" w="med" len="med"/>
          </a:ln>
          <a:extLst>
            <a:ext uri="{909E8E84-426E-40DD-AFC4-6F175D3DCCD1}">
              <a14:hiddenFill xmlns:a14="http://schemas.microsoft.com/office/drawing/2010/main">
                <a:solidFill>
                  <a:srgbClr val="FFFFFF"/>
                </a:solidFill>
              </a14:hiddenFill>
            </a:ext>
          </a:extLst>
        </p:spPr>
        <p:txBody>
          <a:bodyPr/>
          <a:lstStyle/>
          <a:p>
            <a:pPr defTabSz="1371600"/>
            <a:endParaRPr lang="pt-BR" sz="3600">
              <a:solidFill>
                <a:srgbClr val="000000"/>
              </a:solidFill>
              <a:latin typeface="+mn-lt"/>
              <a:cs typeface="+mn-cs"/>
            </a:endParaRPr>
          </a:p>
        </p:txBody>
      </p:sp>
      <p:sp>
        <p:nvSpPr>
          <p:cNvPr id="166928" name="Freeform 8"/>
          <p:cNvSpPr>
            <a:spLocks/>
          </p:cNvSpPr>
          <p:nvPr/>
        </p:nvSpPr>
        <p:spPr bwMode="auto">
          <a:xfrm>
            <a:off x="4698208" y="5576888"/>
            <a:ext cx="4431506" cy="2382"/>
          </a:xfrm>
          <a:custGeom>
            <a:avLst/>
            <a:gdLst>
              <a:gd name="T0" fmla="*/ 0 w 1861"/>
              <a:gd name="T1" fmla="*/ 0 h 1"/>
              <a:gd name="T2" fmla="*/ 2147483646 w 1861"/>
              <a:gd name="T3" fmla="*/ 0 h 1"/>
              <a:gd name="T4" fmla="*/ 0 60000 65536"/>
              <a:gd name="T5" fmla="*/ 0 60000 65536"/>
              <a:gd name="T6" fmla="*/ 0 w 1861"/>
              <a:gd name="T7" fmla="*/ 0 h 1"/>
              <a:gd name="T8" fmla="*/ 1861 w 1861"/>
              <a:gd name="T9" fmla="*/ 1 h 1"/>
            </a:gdLst>
            <a:ahLst/>
            <a:cxnLst>
              <a:cxn ang="T4">
                <a:pos x="T0" y="T1"/>
              </a:cxn>
              <a:cxn ang="T5">
                <a:pos x="T2" y="T3"/>
              </a:cxn>
            </a:cxnLst>
            <a:rect l="T6" t="T7" r="T8" b="T9"/>
            <a:pathLst>
              <a:path w="1861" h="1">
                <a:moveTo>
                  <a:pt x="0" y="0"/>
                </a:moveTo>
                <a:lnTo>
                  <a:pt x="1860" y="0"/>
                </a:lnTo>
              </a:path>
            </a:pathLst>
          </a:custGeom>
          <a:noFill/>
          <a:ln w="12700" cap="rnd">
            <a:solidFill>
              <a:schemeClr val="tx1"/>
            </a:solidFill>
            <a:round/>
            <a:headEnd type="none" w="sm" len="sm"/>
            <a:tailEnd type="stealth" w="med" len="med"/>
          </a:ln>
          <a:extLst>
            <a:ext uri="{909E8E84-426E-40DD-AFC4-6F175D3DCCD1}">
              <a14:hiddenFill xmlns:a14="http://schemas.microsoft.com/office/drawing/2010/main">
                <a:solidFill>
                  <a:srgbClr val="FFFFFF"/>
                </a:solidFill>
              </a14:hiddenFill>
            </a:ext>
          </a:extLst>
        </p:spPr>
        <p:txBody>
          <a:bodyPr/>
          <a:lstStyle/>
          <a:p>
            <a:pPr defTabSz="1371600"/>
            <a:endParaRPr lang="pt-BR" sz="3600">
              <a:solidFill>
                <a:srgbClr val="000000"/>
              </a:solidFill>
              <a:latin typeface="+mn-lt"/>
              <a:cs typeface="+mn-cs"/>
            </a:endParaRPr>
          </a:p>
        </p:txBody>
      </p:sp>
      <p:sp>
        <p:nvSpPr>
          <p:cNvPr id="166929" name="Freeform 9"/>
          <p:cNvSpPr>
            <a:spLocks/>
          </p:cNvSpPr>
          <p:nvPr/>
        </p:nvSpPr>
        <p:spPr bwMode="auto">
          <a:xfrm>
            <a:off x="4698208" y="5576888"/>
            <a:ext cx="4431506" cy="2271713"/>
          </a:xfrm>
          <a:custGeom>
            <a:avLst/>
            <a:gdLst>
              <a:gd name="T0" fmla="*/ 0 w 1861"/>
              <a:gd name="T1" fmla="*/ 0 h 954"/>
              <a:gd name="T2" fmla="*/ 2147483646 w 1861"/>
              <a:gd name="T3" fmla="*/ 2147483646 h 954"/>
              <a:gd name="T4" fmla="*/ 0 60000 65536"/>
              <a:gd name="T5" fmla="*/ 0 60000 65536"/>
              <a:gd name="T6" fmla="*/ 0 w 1861"/>
              <a:gd name="T7" fmla="*/ 0 h 954"/>
              <a:gd name="T8" fmla="*/ 1861 w 1861"/>
              <a:gd name="T9" fmla="*/ 954 h 954"/>
            </a:gdLst>
            <a:ahLst/>
            <a:cxnLst>
              <a:cxn ang="T4">
                <a:pos x="T0" y="T1"/>
              </a:cxn>
              <a:cxn ang="T5">
                <a:pos x="T2" y="T3"/>
              </a:cxn>
            </a:cxnLst>
            <a:rect l="T6" t="T7" r="T8" b="T9"/>
            <a:pathLst>
              <a:path w="1861" h="954">
                <a:moveTo>
                  <a:pt x="0" y="0"/>
                </a:moveTo>
                <a:lnTo>
                  <a:pt x="1860" y="953"/>
                </a:lnTo>
              </a:path>
            </a:pathLst>
          </a:custGeom>
          <a:noFill/>
          <a:ln w="12700" cap="rnd">
            <a:solidFill>
              <a:schemeClr val="tx1"/>
            </a:solidFill>
            <a:round/>
            <a:headEnd type="none" w="sm" len="sm"/>
            <a:tailEnd type="stealth" w="med" len="med"/>
          </a:ln>
          <a:extLst>
            <a:ext uri="{909E8E84-426E-40DD-AFC4-6F175D3DCCD1}">
              <a14:hiddenFill xmlns:a14="http://schemas.microsoft.com/office/drawing/2010/main">
                <a:solidFill>
                  <a:srgbClr val="FFFFFF"/>
                </a:solidFill>
              </a14:hiddenFill>
            </a:ext>
          </a:extLst>
        </p:spPr>
        <p:txBody>
          <a:bodyPr/>
          <a:lstStyle/>
          <a:p>
            <a:pPr defTabSz="1371600"/>
            <a:endParaRPr lang="pt-BR" sz="3600">
              <a:solidFill>
                <a:srgbClr val="000000"/>
              </a:solidFill>
              <a:latin typeface="+mn-lt"/>
              <a:cs typeface="+mn-cs"/>
            </a:endParaRPr>
          </a:p>
        </p:txBody>
      </p:sp>
      <p:sp>
        <p:nvSpPr>
          <p:cNvPr id="166930" name="Rectangle 10"/>
          <p:cNvSpPr>
            <a:spLocks noChangeArrowheads="1"/>
          </p:cNvSpPr>
          <p:nvPr/>
        </p:nvSpPr>
        <p:spPr bwMode="auto">
          <a:xfrm>
            <a:off x="6426995" y="2743201"/>
            <a:ext cx="2743200" cy="5500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35732" tIns="69057" rIns="135732" bIns="69057" anchor="ct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defTabSz="1371600">
              <a:lnSpc>
                <a:spcPct val="90000"/>
              </a:lnSpc>
              <a:spcBef>
                <a:spcPct val="20000"/>
              </a:spcBef>
            </a:pPr>
            <a:r>
              <a:rPr lang="pt-BR" altLang="pt-BR" sz="2700" b="1">
                <a:solidFill>
                  <a:srgbClr val="000000"/>
                </a:solidFill>
                <a:latin typeface="+mn-lt"/>
              </a:rPr>
              <a:t>Perto de zero ou insignificante*</a:t>
            </a:r>
          </a:p>
        </p:txBody>
      </p:sp>
      <p:sp>
        <p:nvSpPr>
          <p:cNvPr id="166931" name="Rectangle 11"/>
          <p:cNvSpPr>
            <a:spLocks noChangeArrowheads="1"/>
          </p:cNvSpPr>
          <p:nvPr/>
        </p:nvSpPr>
        <p:spPr bwMode="auto">
          <a:xfrm>
            <a:off x="5715001" y="4957763"/>
            <a:ext cx="3195638" cy="1169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35732" tIns="69057" rIns="135732" bIns="69057" anchor="ct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defTabSz="1371600">
              <a:lnSpc>
                <a:spcPct val="90000"/>
              </a:lnSpc>
              <a:spcBef>
                <a:spcPct val="20000"/>
              </a:spcBef>
            </a:pPr>
            <a:r>
              <a:rPr lang="pt-BR" altLang="pt-BR" sz="2700" b="1">
                <a:solidFill>
                  <a:srgbClr val="000000"/>
                </a:solidFill>
                <a:latin typeface="+mn-lt"/>
              </a:rPr>
              <a:t>Significativo* mas recuperável</a:t>
            </a:r>
          </a:p>
        </p:txBody>
      </p:sp>
      <p:sp>
        <p:nvSpPr>
          <p:cNvPr id="166932" name="Rectangle 12"/>
          <p:cNvSpPr>
            <a:spLocks noChangeArrowheads="1"/>
          </p:cNvSpPr>
          <p:nvPr/>
        </p:nvSpPr>
        <p:spPr bwMode="auto">
          <a:xfrm>
            <a:off x="7429501" y="7770020"/>
            <a:ext cx="1804988" cy="5500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35732" tIns="69057" rIns="135732" bIns="69057"/>
          <a:lstStyle>
            <a:lvl1pPr marL="609600" indent="-609600">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marL="914400" indent="-914400" defTabSz="1371600">
              <a:spcBef>
                <a:spcPct val="50000"/>
              </a:spcBef>
            </a:pPr>
            <a:r>
              <a:rPr lang="pt-BR" altLang="pt-BR" sz="2700" b="1">
                <a:solidFill>
                  <a:srgbClr val="000000"/>
                </a:solidFill>
                <a:latin typeface="+mn-lt"/>
              </a:rPr>
              <a:t>Grande*</a:t>
            </a:r>
          </a:p>
        </p:txBody>
      </p:sp>
      <p:sp>
        <p:nvSpPr>
          <p:cNvPr id="166933" name="Rectangle 12"/>
          <p:cNvSpPr>
            <a:spLocks noChangeArrowheads="1"/>
          </p:cNvSpPr>
          <p:nvPr/>
        </p:nvSpPr>
        <p:spPr bwMode="auto">
          <a:xfrm>
            <a:off x="964408" y="9001126"/>
            <a:ext cx="10822781" cy="5500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35732" tIns="69057" rIns="135732" bIns="69057"/>
          <a:lstStyle>
            <a:lvl1pPr marL="609600" indent="-609600">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marL="914400" indent="-914400" defTabSz="1371600">
              <a:spcBef>
                <a:spcPct val="50000"/>
              </a:spcBef>
            </a:pPr>
            <a:r>
              <a:rPr lang="en-US" altLang="pt-BR" sz="2700">
                <a:solidFill>
                  <a:srgbClr val="000000"/>
                </a:solidFill>
                <a:latin typeface="+mn-lt"/>
              </a:rPr>
              <a:t>* De acordo com os indicadores de qualidade</a:t>
            </a:r>
            <a:endParaRPr lang="pt-BR" altLang="pt-BR" sz="2700">
              <a:solidFill>
                <a:srgbClr val="000000"/>
              </a:solidFill>
              <a:latin typeface="+mn-lt"/>
            </a:endParaRPr>
          </a:p>
        </p:txBody>
      </p:sp>
      <p:sp>
        <p:nvSpPr>
          <p:cNvPr id="15" name="Rectangle 4"/>
          <p:cNvSpPr>
            <a:spLocks noChangeArrowheads="1"/>
          </p:cNvSpPr>
          <p:nvPr/>
        </p:nvSpPr>
        <p:spPr bwMode="auto">
          <a:xfrm>
            <a:off x="0" y="283370"/>
            <a:ext cx="9775032"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35732" tIns="69057" rIns="135732" bIns="69057"/>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defTabSz="1371600"/>
            <a:r>
              <a:rPr lang="pt-BR" altLang="pt-BR" sz="4400" b="1" dirty="0">
                <a:solidFill>
                  <a:srgbClr val="00A4DE"/>
                </a:solidFill>
                <a:latin typeface="+mj-lt"/>
                <a:ea typeface="Verdana" panose="020B0604030504040204" pitchFamily="34" charset="0"/>
                <a:cs typeface="Verdana" panose="020B0604030504040204" pitchFamily="34" charset="0"/>
              </a:rPr>
              <a:t>Controlar os custos</a:t>
            </a:r>
          </a:p>
        </p:txBody>
      </p:sp>
    </p:spTree>
    <p:extLst>
      <p:ext uri="{BB962C8B-B14F-4D97-AF65-F5344CB8AC3E}">
        <p14:creationId xmlns:p14="http://schemas.microsoft.com/office/powerpoint/2010/main" val="1833467391"/>
      </p:ext>
    </p:extLst>
  </p:cSld>
  <p:clrMapOvr>
    <a:masterClrMapping/>
  </p:clrMapOvr>
  <p:transition>
    <p:zoom/>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3"/>
          <p:cNvSpPr>
            <a:spLocks noGrp="1" noChangeArrowheads="1"/>
          </p:cNvSpPr>
          <p:nvPr>
            <p:ph idx="4294967295"/>
          </p:nvPr>
        </p:nvSpPr>
        <p:spPr bwMode="auto">
          <a:xfrm>
            <a:off x="0" y="1431925"/>
            <a:ext cx="13342938" cy="62071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35732" tIns="69057" rIns="135732" bIns="69057" numCol="1" anchor="t" anchorCtr="0" compatLnSpc="1">
            <a:prstTxWarp prst="textNoShape">
              <a:avLst/>
            </a:prstTxWarp>
          </a:bodyPr>
          <a:lstStyle/>
          <a:p>
            <a:pPr marL="914400" indent="-914400" eaLnBrk="1" hangingPunct="1">
              <a:lnSpc>
                <a:spcPct val="90000"/>
              </a:lnSpc>
              <a:buNone/>
            </a:pPr>
            <a:r>
              <a:rPr lang="pt-BR" altLang="pt-BR" sz="3600" b="1"/>
              <a:t>Qual é a causa do desvio?</a:t>
            </a:r>
          </a:p>
        </p:txBody>
      </p:sp>
      <p:sp>
        <p:nvSpPr>
          <p:cNvPr id="840708" name="Rectangle 4"/>
          <p:cNvSpPr>
            <a:spLocks noChangeArrowheads="1"/>
          </p:cNvSpPr>
          <p:nvPr/>
        </p:nvSpPr>
        <p:spPr bwMode="auto">
          <a:xfrm>
            <a:off x="9127332" y="2967038"/>
            <a:ext cx="3838575" cy="1947863"/>
          </a:xfrm>
          <a:prstGeom prst="rect">
            <a:avLst/>
          </a:prstGeom>
          <a:solidFill>
            <a:schemeClr val="tx2">
              <a:lumMod val="60000"/>
              <a:lumOff val="40000"/>
            </a:schemeClr>
          </a:solidFill>
          <a:ln w="12700">
            <a:noFill/>
            <a:miter lim="800000"/>
            <a:headEnd/>
            <a:tailEnd/>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lIns="135732" tIns="69057" rIns="135732" bIns="69057" anchor="ctr"/>
          <a:lstStyle/>
          <a:p>
            <a:pPr algn="ctr" defTabSz="1371600">
              <a:lnSpc>
                <a:spcPct val="90000"/>
              </a:lnSpc>
              <a:spcBef>
                <a:spcPct val="20000"/>
              </a:spcBef>
              <a:defRPr/>
            </a:pPr>
            <a:r>
              <a:rPr lang="pt-BR" sz="3000" b="1" dirty="0">
                <a:solidFill>
                  <a:srgbClr val="000000"/>
                </a:solidFill>
                <a:latin typeface="Arial" charset="0"/>
                <a:cs typeface="+mn-cs"/>
              </a:rPr>
              <a:t>Continue com as mesmas estimativas para o que falta</a:t>
            </a:r>
          </a:p>
        </p:txBody>
      </p:sp>
      <p:sp>
        <p:nvSpPr>
          <p:cNvPr id="840709" name="Rectangle 5"/>
          <p:cNvSpPr>
            <a:spLocks noChangeArrowheads="1"/>
          </p:cNvSpPr>
          <p:nvPr/>
        </p:nvSpPr>
        <p:spPr bwMode="auto">
          <a:xfrm>
            <a:off x="9127332" y="6172201"/>
            <a:ext cx="3838575" cy="1947863"/>
          </a:xfrm>
          <a:prstGeom prst="rect">
            <a:avLst/>
          </a:prstGeom>
          <a:solidFill>
            <a:srgbClr val="99CCFF"/>
          </a:solidFill>
          <a:ln w="12700">
            <a:noFill/>
            <a:miter lim="800000"/>
            <a:headEnd/>
            <a:tailEnd/>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lIns="135732" tIns="69057" rIns="135732" bIns="69057" anchor="ctr"/>
          <a:lstStyle/>
          <a:p>
            <a:pPr algn="ctr" defTabSz="1371600">
              <a:lnSpc>
                <a:spcPct val="90000"/>
              </a:lnSpc>
              <a:spcBef>
                <a:spcPct val="20000"/>
              </a:spcBef>
              <a:defRPr/>
            </a:pPr>
            <a:r>
              <a:rPr lang="pt-BR" sz="3000" b="1" dirty="0">
                <a:solidFill>
                  <a:srgbClr val="000000"/>
                </a:solidFill>
                <a:latin typeface="Arial" charset="0"/>
                <a:cs typeface="+mn-cs"/>
              </a:rPr>
              <a:t>Revise as</a:t>
            </a:r>
          </a:p>
          <a:p>
            <a:pPr algn="ctr" defTabSz="1371600">
              <a:lnSpc>
                <a:spcPct val="90000"/>
              </a:lnSpc>
              <a:spcBef>
                <a:spcPct val="20000"/>
              </a:spcBef>
              <a:defRPr/>
            </a:pPr>
            <a:r>
              <a:rPr lang="pt-BR" sz="3000" b="1" dirty="0">
                <a:solidFill>
                  <a:srgbClr val="000000"/>
                </a:solidFill>
                <a:latin typeface="Arial" charset="0"/>
                <a:cs typeface="+mn-cs"/>
              </a:rPr>
              <a:t>estimativas para o que falta</a:t>
            </a:r>
          </a:p>
        </p:txBody>
      </p:sp>
      <p:sp>
        <p:nvSpPr>
          <p:cNvPr id="840710" name="Rectangle 6"/>
          <p:cNvSpPr>
            <a:spLocks noChangeArrowheads="1"/>
          </p:cNvSpPr>
          <p:nvPr/>
        </p:nvSpPr>
        <p:spPr bwMode="auto">
          <a:xfrm>
            <a:off x="809625" y="4602958"/>
            <a:ext cx="3888582" cy="1945481"/>
          </a:xfrm>
          <a:prstGeom prst="rect">
            <a:avLst/>
          </a:prstGeom>
          <a:solidFill>
            <a:srgbClr val="CC99FF"/>
          </a:solidFill>
          <a:ln w="12700">
            <a:noFill/>
            <a:miter lim="800000"/>
            <a:headEnd/>
            <a:tailEnd/>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lIns="135732" tIns="69057" rIns="135732" bIns="69057" anchor="ctr"/>
          <a:lstStyle/>
          <a:p>
            <a:pPr algn="ctr" defTabSz="1371600">
              <a:lnSpc>
                <a:spcPct val="90000"/>
              </a:lnSpc>
              <a:spcBef>
                <a:spcPct val="20000"/>
              </a:spcBef>
              <a:defRPr/>
            </a:pPr>
            <a:r>
              <a:rPr lang="pt-BR" sz="3000" b="1">
                <a:solidFill>
                  <a:srgbClr val="000000"/>
                </a:solidFill>
                <a:latin typeface="Arial" charset="0"/>
                <a:cs typeface="+mn-cs"/>
              </a:rPr>
              <a:t>Qual é a causa do desvio?</a:t>
            </a:r>
          </a:p>
        </p:txBody>
      </p:sp>
      <p:sp>
        <p:nvSpPr>
          <p:cNvPr id="168972" name="Freeform 7"/>
          <p:cNvSpPr>
            <a:spLocks/>
          </p:cNvSpPr>
          <p:nvPr/>
        </p:nvSpPr>
        <p:spPr bwMode="auto">
          <a:xfrm>
            <a:off x="4698208" y="5576888"/>
            <a:ext cx="4431506" cy="1571625"/>
          </a:xfrm>
          <a:custGeom>
            <a:avLst/>
            <a:gdLst>
              <a:gd name="T0" fmla="*/ 0 w 1861"/>
              <a:gd name="T1" fmla="*/ 0 h 660"/>
              <a:gd name="T2" fmla="*/ 2147483646 w 1861"/>
              <a:gd name="T3" fmla="*/ 2147483646 h 660"/>
              <a:gd name="T4" fmla="*/ 0 60000 65536"/>
              <a:gd name="T5" fmla="*/ 0 60000 65536"/>
              <a:gd name="T6" fmla="*/ 0 w 1861"/>
              <a:gd name="T7" fmla="*/ 0 h 660"/>
              <a:gd name="T8" fmla="*/ 1861 w 1861"/>
              <a:gd name="T9" fmla="*/ 660 h 660"/>
            </a:gdLst>
            <a:ahLst/>
            <a:cxnLst>
              <a:cxn ang="T4">
                <a:pos x="T0" y="T1"/>
              </a:cxn>
              <a:cxn ang="T5">
                <a:pos x="T2" y="T3"/>
              </a:cxn>
            </a:cxnLst>
            <a:rect l="T6" t="T7" r="T8" b="T9"/>
            <a:pathLst>
              <a:path w="1861" h="660">
                <a:moveTo>
                  <a:pt x="0" y="0"/>
                </a:moveTo>
                <a:lnTo>
                  <a:pt x="1860" y="659"/>
                </a:lnTo>
              </a:path>
            </a:pathLst>
          </a:custGeom>
          <a:noFill/>
          <a:ln w="12700" cap="rnd">
            <a:solidFill>
              <a:schemeClr val="tx1"/>
            </a:solidFill>
            <a:round/>
            <a:headEnd type="none" w="sm" len="sm"/>
            <a:tailEnd type="stealth" w="med" len="med"/>
          </a:ln>
          <a:extLst>
            <a:ext uri="{909E8E84-426E-40DD-AFC4-6F175D3DCCD1}">
              <a14:hiddenFill xmlns:a14="http://schemas.microsoft.com/office/drawing/2010/main">
                <a:solidFill>
                  <a:srgbClr val="FFFFFF"/>
                </a:solidFill>
              </a14:hiddenFill>
            </a:ext>
          </a:extLst>
        </p:spPr>
        <p:txBody>
          <a:bodyPr/>
          <a:lstStyle/>
          <a:p>
            <a:pPr defTabSz="1371600"/>
            <a:endParaRPr lang="pt-BR" sz="3600">
              <a:solidFill>
                <a:srgbClr val="000000"/>
              </a:solidFill>
              <a:latin typeface="Times New Roman" pitchFamily="32" charset="0"/>
              <a:cs typeface="+mn-cs"/>
            </a:endParaRPr>
          </a:p>
        </p:txBody>
      </p:sp>
      <p:sp>
        <p:nvSpPr>
          <p:cNvPr id="55303" name="Rectangle 8"/>
          <p:cNvSpPr>
            <a:spLocks noChangeArrowheads="1"/>
          </p:cNvSpPr>
          <p:nvPr/>
        </p:nvSpPr>
        <p:spPr bwMode="auto">
          <a:xfrm>
            <a:off x="4624388" y="1776413"/>
            <a:ext cx="4421982" cy="550070"/>
          </a:xfrm>
          <a:prstGeom prst="rect">
            <a:avLst/>
          </a:prstGeom>
          <a:noFill/>
          <a:ln>
            <a:noFill/>
          </a:ln>
        </p:spPr>
        <p:txBody>
          <a:bodyPr lIns="135732" tIns="69057" rIns="135732" bIns="69057"/>
          <a:lstStyle/>
          <a:p>
            <a:pPr marL="914400" indent="-914400" algn="r" defTabSz="1371600">
              <a:spcBef>
                <a:spcPct val="50000"/>
              </a:spcBef>
              <a:defRPr/>
            </a:pPr>
            <a:r>
              <a:rPr lang="pt-BR" sz="3600" b="1" dirty="0">
                <a:solidFill>
                  <a:srgbClr val="000000"/>
                </a:solidFill>
                <a:latin typeface="Times New Roman"/>
                <a:cs typeface="Arial" charset="0"/>
              </a:rPr>
              <a:t>Atípica (isoladas e não repetitivas - ocorreu somente uma vez)</a:t>
            </a:r>
          </a:p>
        </p:txBody>
      </p:sp>
      <p:sp>
        <p:nvSpPr>
          <p:cNvPr id="168974" name="Freeform 12"/>
          <p:cNvSpPr>
            <a:spLocks/>
          </p:cNvSpPr>
          <p:nvPr/>
        </p:nvSpPr>
        <p:spPr bwMode="auto">
          <a:xfrm>
            <a:off x="4698208" y="3940970"/>
            <a:ext cx="4431506" cy="1638300"/>
          </a:xfrm>
          <a:custGeom>
            <a:avLst/>
            <a:gdLst>
              <a:gd name="T0" fmla="*/ 0 w 1861"/>
              <a:gd name="T1" fmla="*/ 2147483646 h 688"/>
              <a:gd name="T2" fmla="*/ 2147483646 w 1861"/>
              <a:gd name="T3" fmla="*/ 0 h 688"/>
              <a:gd name="T4" fmla="*/ 0 60000 65536"/>
              <a:gd name="T5" fmla="*/ 0 60000 65536"/>
              <a:gd name="T6" fmla="*/ 0 w 1861"/>
              <a:gd name="T7" fmla="*/ 0 h 688"/>
              <a:gd name="T8" fmla="*/ 1861 w 1861"/>
              <a:gd name="T9" fmla="*/ 688 h 688"/>
            </a:gdLst>
            <a:ahLst/>
            <a:cxnLst>
              <a:cxn ang="T4">
                <a:pos x="T0" y="T1"/>
              </a:cxn>
              <a:cxn ang="T5">
                <a:pos x="T2" y="T3"/>
              </a:cxn>
            </a:cxnLst>
            <a:rect l="T6" t="T7" r="T8" b="T9"/>
            <a:pathLst>
              <a:path w="1861" h="688">
                <a:moveTo>
                  <a:pt x="0" y="687"/>
                </a:moveTo>
                <a:lnTo>
                  <a:pt x="1860" y="0"/>
                </a:lnTo>
              </a:path>
            </a:pathLst>
          </a:custGeom>
          <a:noFill/>
          <a:ln w="12700" cap="rnd">
            <a:solidFill>
              <a:schemeClr val="tx1"/>
            </a:solidFill>
            <a:round/>
            <a:headEnd type="none" w="sm" len="sm"/>
            <a:tailEnd type="stealth" w="med" len="med"/>
          </a:ln>
          <a:extLst>
            <a:ext uri="{909E8E84-426E-40DD-AFC4-6F175D3DCCD1}">
              <a14:hiddenFill xmlns:a14="http://schemas.microsoft.com/office/drawing/2010/main">
                <a:solidFill>
                  <a:srgbClr val="FFFFFF"/>
                </a:solidFill>
              </a14:hiddenFill>
            </a:ext>
          </a:extLst>
        </p:spPr>
        <p:txBody>
          <a:bodyPr/>
          <a:lstStyle/>
          <a:p>
            <a:pPr defTabSz="1371600"/>
            <a:endParaRPr lang="pt-BR" sz="3600">
              <a:solidFill>
                <a:srgbClr val="000000"/>
              </a:solidFill>
              <a:latin typeface="Times New Roman" pitchFamily="32" charset="0"/>
              <a:cs typeface="+mn-cs"/>
            </a:endParaRPr>
          </a:p>
        </p:txBody>
      </p:sp>
      <p:sp>
        <p:nvSpPr>
          <p:cNvPr id="55305" name="Rectangle 8"/>
          <p:cNvSpPr>
            <a:spLocks noChangeArrowheads="1"/>
          </p:cNvSpPr>
          <p:nvPr/>
        </p:nvSpPr>
        <p:spPr bwMode="auto">
          <a:xfrm>
            <a:off x="4607720" y="7058025"/>
            <a:ext cx="4436268" cy="1514475"/>
          </a:xfrm>
          <a:prstGeom prst="rect">
            <a:avLst/>
          </a:prstGeom>
          <a:noFill/>
          <a:ln>
            <a:noFill/>
          </a:ln>
        </p:spPr>
        <p:txBody>
          <a:bodyPr lIns="135732" tIns="69057" rIns="135732" bIns="69057"/>
          <a:lstStyle/>
          <a:p>
            <a:pPr marL="914400" indent="-914400" algn="r" defTabSz="1371600">
              <a:spcBef>
                <a:spcPct val="50000"/>
              </a:spcBef>
              <a:defRPr/>
            </a:pPr>
            <a:r>
              <a:rPr lang="pt-BR" sz="3600" b="1" dirty="0">
                <a:solidFill>
                  <a:srgbClr val="000000"/>
                </a:solidFill>
                <a:latin typeface="Times New Roman"/>
                <a:cs typeface="Arial" charset="0"/>
              </a:rPr>
              <a:t>Típica (recorrentes - ocorreu uma vez e vai continuar ocorrendo)</a:t>
            </a:r>
          </a:p>
        </p:txBody>
      </p:sp>
      <p:sp>
        <p:nvSpPr>
          <p:cNvPr id="11" name="Rectangle 4"/>
          <p:cNvSpPr>
            <a:spLocks noChangeArrowheads="1"/>
          </p:cNvSpPr>
          <p:nvPr/>
        </p:nvSpPr>
        <p:spPr bwMode="auto">
          <a:xfrm>
            <a:off x="0" y="283370"/>
            <a:ext cx="9775032"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35732" tIns="69057" rIns="135732" bIns="69057"/>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defTabSz="1371600"/>
            <a:r>
              <a:rPr lang="pt-BR" altLang="pt-BR" sz="3900" b="1" dirty="0">
                <a:solidFill>
                  <a:srgbClr val="FFFFFF"/>
                </a:solidFill>
                <a:latin typeface="Verdana" panose="020B0604030504040204" pitchFamily="34" charset="0"/>
                <a:ea typeface="Verdana" panose="020B0604030504040204" pitchFamily="34" charset="0"/>
                <a:cs typeface="Verdana" panose="020B0604030504040204" pitchFamily="34" charset="0"/>
              </a:rPr>
              <a:t>Controlar os custos</a:t>
            </a:r>
          </a:p>
        </p:txBody>
      </p:sp>
    </p:spTree>
    <p:extLst>
      <p:ext uri="{BB962C8B-B14F-4D97-AF65-F5344CB8AC3E}">
        <p14:creationId xmlns:p14="http://schemas.microsoft.com/office/powerpoint/2010/main" val="2577539641"/>
      </p:ext>
    </p:extLst>
  </p:cSld>
  <p:clrMapOvr>
    <a:masterClrMapping/>
  </p:clrMapOvr>
  <p:transition>
    <p:zoom/>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Rectangle 2"/>
          <p:cNvSpPr>
            <a:spLocks noGrp="1" noChangeArrowheads="1"/>
          </p:cNvSpPr>
          <p:nvPr>
            <p:ph idx="4294967295"/>
          </p:nvPr>
        </p:nvSpPr>
        <p:spPr bwMode="auto">
          <a:xfrm>
            <a:off x="0" y="1714500"/>
            <a:ext cx="12619038" cy="72866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35732" tIns="69057" rIns="135732" bIns="69057" numCol="1" anchor="t" anchorCtr="0" compatLnSpc="1">
            <a:prstTxWarp prst="textNoShape">
              <a:avLst/>
            </a:prstTxWarp>
          </a:bodyPr>
          <a:lstStyle/>
          <a:p>
            <a:pPr marL="914400" indent="-914400" eaLnBrk="1" hangingPunct="1">
              <a:buNone/>
            </a:pPr>
            <a:r>
              <a:rPr lang="pt-BR" altLang="pt-BR" sz="3200" b="1" dirty="0"/>
              <a:t>COMPARATIVO DE LINHAS DE BASE (PREVISTO VS REALIZADO)</a:t>
            </a:r>
          </a:p>
          <a:p>
            <a:pPr marL="914400" indent="-914400" eaLnBrk="1" hangingPunct="1"/>
            <a:endParaRPr lang="pt-BR" altLang="pt-BR" sz="3200" dirty="0"/>
          </a:p>
          <a:p>
            <a:pPr marL="914400" indent="-914400" eaLnBrk="1" hangingPunct="1"/>
            <a:endParaRPr lang="pt-BR" altLang="pt-BR" sz="3200" dirty="0"/>
          </a:p>
        </p:txBody>
      </p:sp>
      <p:sp>
        <p:nvSpPr>
          <p:cNvPr id="175107" name="Rectangle 4"/>
          <p:cNvSpPr>
            <a:spLocks noChangeArrowheads="1"/>
          </p:cNvSpPr>
          <p:nvPr/>
        </p:nvSpPr>
        <p:spPr bwMode="auto">
          <a:xfrm>
            <a:off x="0" y="283370"/>
            <a:ext cx="9775032"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35732" tIns="69057" rIns="135732" bIns="69057"/>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defTabSz="1371600">
              <a:defRPr/>
            </a:pPr>
            <a:r>
              <a:rPr lang="pt-BR" altLang="pt-BR" sz="4400" b="1" dirty="0">
                <a:solidFill>
                  <a:srgbClr val="00A4DE"/>
                </a:solidFill>
                <a:latin typeface="+mj-lt"/>
                <a:ea typeface="Verdana" panose="020B0604030504040204" pitchFamily="34" charset="0"/>
                <a:cs typeface="Verdana" panose="020B0604030504040204" pitchFamily="34" charset="0"/>
              </a:rPr>
              <a:t>Controlar os custos</a:t>
            </a:r>
          </a:p>
        </p:txBody>
      </p:sp>
      <p:pic>
        <p:nvPicPr>
          <p:cNvPr id="175108" name="Picture 2"/>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14319"/>
          <a:stretch/>
        </p:blipFill>
        <p:spPr bwMode="auto">
          <a:xfrm>
            <a:off x="7941469" y="3631407"/>
            <a:ext cx="5186364" cy="56268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5109" name="Picture 3"/>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92933" y="3414713"/>
            <a:ext cx="5834063" cy="551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4" name="Rectangle 2"/>
          <p:cNvSpPr txBox="1">
            <a:spLocks noChangeArrowheads="1"/>
          </p:cNvSpPr>
          <p:nvPr/>
        </p:nvSpPr>
        <p:spPr bwMode="auto">
          <a:xfrm>
            <a:off x="2214563" y="2659858"/>
            <a:ext cx="4102895" cy="728663"/>
          </a:xfrm>
          <a:prstGeom prst="rect">
            <a:avLst/>
          </a:prstGeom>
          <a:noFill/>
          <a:ln>
            <a:miter lim="800000"/>
            <a:headEnd/>
            <a:tailEnd/>
          </a:ln>
        </p:spPr>
        <p:txBody>
          <a:bodyPr lIns="135732" tIns="69057" rIns="135732" bIns="69057"/>
          <a:lstStyle/>
          <a:p>
            <a:pPr marL="914400" indent="-914400" defTabSz="1371600">
              <a:spcBef>
                <a:spcPct val="20000"/>
              </a:spcBef>
              <a:defRPr/>
            </a:pPr>
            <a:r>
              <a:rPr lang="pt-BR" altLang="pt-BR" sz="3600" dirty="0">
                <a:solidFill>
                  <a:srgbClr val="000000"/>
                </a:solidFill>
                <a:latin typeface="Times New Roman"/>
                <a:cs typeface="+mn-cs"/>
              </a:rPr>
              <a:t>Progresso Físico</a:t>
            </a:r>
          </a:p>
          <a:p>
            <a:pPr marL="914400" indent="-914400" defTabSz="1371600">
              <a:spcBef>
                <a:spcPct val="20000"/>
              </a:spcBef>
              <a:buFont typeface="Arial" charset="0"/>
              <a:buChar char="•"/>
              <a:defRPr/>
            </a:pPr>
            <a:endParaRPr lang="pt-BR" altLang="pt-BR" sz="3600" dirty="0">
              <a:solidFill>
                <a:srgbClr val="000000"/>
              </a:solidFill>
              <a:latin typeface="Times New Roman"/>
              <a:cs typeface="+mn-cs"/>
            </a:endParaRPr>
          </a:p>
          <a:p>
            <a:pPr marL="914400" indent="-914400" defTabSz="1371600">
              <a:spcBef>
                <a:spcPct val="20000"/>
              </a:spcBef>
              <a:buFont typeface="Arial" charset="0"/>
              <a:buChar char="•"/>
              <a:defRPr/>
            </a:pPr>
            <a:endParaRPr lang="pt-BR" altLang="pt-BR" sz="3600" dirty="0">
              <a:solidFill>
                <a:srgbClr val="000000"/>
              </a:solidFill>
              <a:latin typeface="Times New Roman"/>
              <a:cs typeface="+mn-cs"/>
            </a:endParaRPr>
          </a:p>
        </p:txBody>
      </p:sp>
      <p:sp>
        <p:nvSpPr>
          <p:cNvPr id="125" name="Rectangle 2"/>
          <p:cNvSpPr txBox="1">
            <a:spLocks noChangeArrowheads="1"/>
          </p:cNvSpPr>
          <p:nvPr/>
        </p:nvSpPr>
        <p:spPr bwMode="auto">
          <a:xfrm>
            <a:off x="8262938" y="2659858"/>
            <a:ext cx="4643438" cy="728663"/>
          </a:xfrm>
          <a:prstGeom prst="rect">
            <a:avLst/>
          </a:prstGeom>
          <a:noFill/>
          <a:ln>
            <a:miter lim="800000"/>
            <a:headEnd/>
            <a:tailEnd/>
          </a:ln>
        </p:spPr>
        <p:txBody>
          <a:bodyPr lIns="135732" tIns="69057" rIns="135732" bIns="69057"/>
          <a:lstStyle/>
          <a:p>
            <a:pPr marL="914400" indent="-914400" defTabSz="1371600">
              <a:spcBef>
                <a:spcPct val="20000"/>
              </a:spcBef>
              <a:defRPr/>
            </a:pPr>
            <a:r>
              <a:rPr lang="pt-BR" altLang="pt-BR" sz="3600" dirty="0">
                <a:solidFill>
                  <a:srgbClr val="000000"/>
                </a:solidFill>
                <a:latin typeface="Times New Roman"/>
                <a:cs typeface="+mn-cs"/>
              </a:rPr>
              <a:t>Progresso Financeiro</a:t>
            </a:r>
          </a:p>
          <a:p>
            <a:pPr marL="914400" indent="-914400" defTabSz="1371600">
              <a:spcBef>
                <a:spcPct val="20000"/>
              </a:spcBef>
              <a:buFont typeface="Arial" charset="0"/>
              <a:buChar char="•"/>
              <a:defRPr/>
            </a:pPr>
            <a:endParaRPr lang="pt-BR" altLang="pt-BR" sz="3600" dirty="0">
              <a:solidFill>
                <a:srgbClr val="000000"/>
              </a:solidFill>
              <a:latin typeface="Times New Roman"/>
              <a:cs typeface="+mn-cs"/>
            </a:endParaRPr>
          </a:p>
          <a:p>
            <a:pPr marL="914400" indent="-914400" defTabSz="1371600">
              <a:spcBef>
                <a:spcPct val="20000"/>
              </a:spcBef>
              <a:buFont typeface="Arial" charset="0"/>
              <a:buChar char="•"/>
              <a:defRPr/>
            </a:pPr>
            <a:endParaRPr lang="pt-BR" altLang="pt-BR" sz="3600" dirty="0">
              <a:solidFill>
                <a:srgbClr val="000000"/>
              </a:solidFill>
              <a:latin typeface="Times New Roman"/>
              <a:cs typeface="+mn-cs"/>
            </a:endParaRPr>
          </a:p>
        </p:txBody>
      </p:sp>
      <p:sp>
        <p:nvSpPr>
          <p:cNvPr id="126" name="Rectangle 2"/>
          <p:cNvSpPr txBox="1">
            <a:spLocks noChangeArrowheads="1"/>
          </p:cNvSpPr>
          <p:nvPr/>
        </p:nvSpPr>
        <p:spPr bwMode="auto">
          <a:xfrm rot="16200000">
            <a:off x="4897835" y="5375475"/>
            <a:ext cx="5081043" cy="728663"/>
          </a:xfrm>
          <a:prstGeom prst="rect">
            <a:avLst/>
          </a:prstGeom>
          <a:noFill/>
          <a:ln>
            <a:miter lim="800000"/>
            <a:headEnd/>
            <a:tailEnd/>
          </a:ln>
        </p:spPr>
        <p:txBody>
          <a:bodyPr lIns="135732" tIns="69057" rIns="135732" bIns="69057"/>
          <a:lstStyle/>
          <a:p>
            <a:pPr marL="914400" indent="-914400" algn="ctr" defTabSz="1371600">
              <a:spcBef>
                <a:spcPct val="20000"/>
              </a:spcBef>
              <a:defRPr/>
            </a:pPr>
            <a:r>
              <a:rPr lang="pt-BR" altLang="pt-BR" sz="2000" b="1" dirty="0">
                <a:solidFill>
                  <a:srgbClr val="000000"/>
                </a:solidFill>
                <a:latin typeface="+mn-lt"/>
                <a:cs typeface="+mn-cs"/>
              </a:rPr>
              <a:t>% de Progresso Financeiro</a:t>
            </a:r>
          </a:p>
          <a:p>
            <a:pPr marL="914400" indent="-914400" algn="ctr" defTabSz="1371600">
              <a:spcBef>
                <a:spcPct val="20000"/>
              </a:spcBef>
              <a:buFont typeface="Arial" charset="0"/>
              <a:buChar char="•"/>
              <a:defRPr/>
            </a:pPr>
            <a:endParaRPr lang="pt-BR" altLang="pt-BR" sz="2000" b="1" dirty="0">
              <a:solidFill>
                <a:srgbClr val="000000"/>
              </a:solidFill>
              <a:latin typeface="+mn-lt"/>
              <a:cs typeface="+mn-cs"/>
            </a:endParaRPr>
          </a:p>
        </p:txBody>
      </p:sp>
      <p:pic>
        <p:nvPicPr>
          <p:cNvPr id="9" name="Picture 3">
            <a:extLst>
              <a:ext uri="{FF2B5EF4-FFF2-40B4-BE49-F238E27FC236}">
                <a16:creationId xmlns:a16="http://schemas.microsoft.com/office/drawing/2014/main" id="{BDD1026A-1964-4DBC-B4D0-E1BA6C9A2731}"/>
              </a:ext>
            </a:extLst>
          </p:cNvPr>
          <p:cNvPicPr>
            <a:picLocks noChangeAspect="1" noChangeArrowheads="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l="5141" r="85003"/>
          <a:stretch/>
        </p:blipFill>
        <p:spPr bwMode="auto">
          <a:xfrm>
            <a:off x="7488323" y="3629025"/>
            <a:ext cx="575022" cy="551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2">
            <a:extLst>
              <a:ext uri="{FF2B5EF4-FFF2-40B4-BE49-F238E27FC236}">
                <a16:creationId xmlns:a16="http://schemas.microsoft.com/office/drawing/2014/main" id="{CCF20520-53DF-4554-B311-F8EB074AB9F6}"/>
              </a:ext>
            </a:extLst>
          </p:cNvPr>
          <p:cNvSpPr txBox="1">
            <a:spLocks noChangeArrowheads="1"/>
          </p:cNvSpPr>
          <p:nvPr/>
        </p:nvSpPr>
        <p:spPr bwMode="auto">
          <a:xfrm rot="16200000">
            <a:off x="-1803448" y="5386041"/>
            <a:ext cx="5081043" cy="357339"/>
          </a:xfrm>
          <a:prstGeom prst="rect">
            <a:avLst/>
          </a:prstGeom>
          <a:solidFill>
            <a:schemeClr val="bg1"/>
          </a:solidFill>
          <a:ln>
            <a:miter lim="800000"/>
            <a:headEnd/>
            <a:tailEnd/>
          </a:ln>
        </p:spPr>
        <p:txBody>
          <a:bodyPr lIns="135732" tIns="69057" rIns="135732" bIns="69057"/>
          <a:lstStyle/>
          <a:p>
            <a:pPr marL="914400" indent="-914400" algn="ctr" defTabSz="1371600">
              <a:spcBef>
                <a:spcPct val="20000"/>
              </a:spcBef>
              <a:defRPr/>
            </a:pPr>
            <a:r>
              <a:rPr lang="pt-BR" altLang="pt-BR" sz="2000" b="1" dirty="0">
                <a:solidFill>
                  <a:srgbClr val="000000"/>
                </a:solidFill>
                <a:latin typeface="+mn-lt"/>
                <a:cs typeface="+mn-cs"/>
              </a:rPr>
              <a:t>% de Progresso Físico</a:t>
            </a:r>
          </a:p>
          <a:p>
            <a:pPr marL="914400" indent="-914400" algn="ctr" defTabSz="1371600">
              <a:spcBef>
                <a:spcPct val="20000"/>
              </a:spcBef>
              <a:buFont typeface="Arial" charset="0"/>
              <a:buChar char="•"/>
              <a:defRPr/>
            </a:pPr>
            <a:endParaRPr lang="pt-BR" altLang="pt-BR" sz="2000" b="1" dirty="0">
              <a:solidFill>
                <a:srgbClr val="000000"/>
              </a:solidFill>
              <a:latin typeface="+mn-lt"/>
              <a:cs typeface="+mn-cs"/>
            </a:endParaRPr>
          </a:p>
        </p:txBody>
      </p:sp>
    </p:spTree>
    <p:extLst>
      <p:ext uri="{BB962C8B-B14F-4D97-AF65-F5344CB8AC3E}">
        <p14:creationId xmlns:p14="http://schemas.microsoft.com/office/powerpoint/2010/main" val="1157636276"/>
      </p:ext>
    </p:extLst>
  </p:cSld>
  <p:clrMapOvr>
    <a:masterClrMapping/>
  </p:clrMapOvr>
  <p:transition>
    <p:zoom/>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ítulo 4"/>
          <p:cNvSpPr>
            <a:spLocks noGrp="1"/>
          </p:cNvSpPr>
          <p:nvPr>
            <p:ph sz="quarter" idx="10"/>
          </p:nvPr>
        </p:nvSpPr>
        <p:spPr>
          <a:xfrm>
            <a:off x="269268" y="1471092"/>
            <a:ext cx="13285476" cy="7668852"/>
          </a:xfrm>
          <a:noFill/>
          <a:ln>
            <a:noFill/>
          </a:ln>
          <a:effectLst/>
        </p:spPr>
        <p:txBody>
          <a:bodyPr>
            <a:normAutofit/>
          </a:bodyPr>
          <a:lstStyle/>
          <a:p>
            <a:pPr>
              <a:lnSpc>
                <a:spcPct val="120000"/>
              </a:lnSpc>
              <a:spcBef>
                <a:spcPts val="450"/>
              </a:spcBef>
              <a:spcAft>
                <a:spcPts val="450"/>
              </a:spcAft>
            </a:pPr>
            <a:r>
              <a:rPr lang="pt-BR" sz="4200" dirty="0">
                <a:solidFill>
                  <a:srgbClr val="000066"/>
                </a:solidFill>
                <a:latin typeface="+mn-lt"/>
                <a:cs typeface="Arial" panose="020B0604020202020204" pitchFamily="34" charset="0"/>
              </a:rPr>
              <a:t>“O processo de identificação e documentação das ações específicas a serem realizadas para produzir as entregas do projeto” (PMBOK ®, </a:t>
            </a:r>
            <a:r>
              <a:rPr lang="pt-BR" sz="4200" i="1" dirty="0">
                <a:solidFill>
                  <a:srgbClr val="000066"/>
                </a:solidFill>
                <a:latin typeface="+mn-lt"/>
                <a:cs typeface="Arial" panose="020B0604020202020204" pitchFamily="34" charset="0"/>
              </a:rPr>
              <a:t>6th </a:t>
            </a:r>
            <a:r>
              <a:rPr lang="pt-BR" sz="4200" i="1" dirty="0" err="1">
                <a:solidFill>
                  <a:srgbClr val="000066"/>
                </a:solidFill>
                <a:latin typeface="+mn-lt"/>
                <a:cs typeface="Arial" panose="020B0604020202020204" pitchFamily="34" charset="0"/>
              </a:rPr>
              <a:t>edition</a:t>
            </a:r>
            <a:r>
              <a:rPr lang="pt-BR" sz="4200" dirty="0">
                <a:solidFill>
                  <a:srgbClr val="000066"/>
                </a:solidFill>
                <a:latin typeface="+mn-lt"/>
                <a:cs typeface="Arial" panose="020B0604020202020204" pitchFamily="34" charset="0"/>
              </a:rPr>
              <a:t>)</a:t>
            </a:r>
          </a:p>
          <a:p>
            <a:pPr>
              <a:lnSpc>
                <a:spcPct val="120000"/>
              </a:lnSpc>
              <a:spcBef>
                <a:spcPts val="450"/>
              </a:spcBef>
              <a:spcAft>
                <a:spcPts val="450"/>
              </a:spcAft>
            </a:pPr>
            <a:endParaRPr lang="pt-BR" sz="4200" dirty="0">
              <a:solidFill>
                <a:srgbClr val="000066"/>
              </a:solidFill>
              <a:latin typeface="+mn-lt"/>
              <a:cs typeface="Arial" panose="020B0604020202020204" pitchFamily="34" charset="0"/>
            </a:endParaRPr>
          </a:p>
        </p:txBody>
      </p:sp>
      <p:sp>
        <p:nvSpPr>
          <p:cNvPr id="7" name="CaixaDeTexto 6"/>
          <p:cNvSpPr txBox="1"/>
          <p:nvPr/>
        </p:nvSpPr>
        <p:spPr>
          <a:xfrm>
            <a:off x="161256" y="4495428"/>
            <a:ext cx="11757305" cy="2508379"/>
          </a:xfrm>
          <a:prstGeom prst="rect">
            <a:avLst/>
          </a:prstGeom>
          <a:solidFill>
            <a:schemeClr val="bg1"/>
          </a:solidFill>
          <a:ln>
            <a:noFill/>
          </a:ln>
          <a:effectLst/>
          <a:scene3d>
            <a:camera prst="orthographicFront">
              <a:rot lat="0" lon="0" rev="0"/>
            </a:camera>
            <a:lightRig rig="threePt" dir="t">
              <a:rot lat="0" lon="0" rev="1200000"/>
            </a:lightRig>
          </a:scene3d>
          <a:sp3d/>
        </p:spPr>
        <p:style>
          <a:lnRef idx="0">
            <a:schemeClr val="accent6"/>
          </a:lnRef>
          <a:fillRef idx="3">
            <a:schemeClr val="accent6"/>
          </a:fillRef>
          <a:effectRef idx="3">
            <a:schemeClr val="accent6"/>
          </a:effectRef>
          <a:fontRef idx="minor">
            <a:schemeClr val="lt1"/>
          </a:fontRef>
        </p:style>
        <p:txBody>
          <a:bodyPr wrap="square" rtlCol="0">
            <a:spAutoFit/>
          </a:bodyPr>
          <a:lstStyle/>
          <a:p>
            <a:pPr>
              <a:spcBef>
                <a:spcPts val="450"/>
              </a:spcBef>
              <a:spcAft>
                <a:spcPts val="450"/>
              </a:spcAft>
            </a:pPr>
            <a:r>
              <a:rPr lang="pt-BR" sz="3300" b="1" dirty="0">
                <a:solidFill>
                  <a:srgbClr val="000066"/>
                </a:solidFill>
                <a:cs typeface="Arial" panose="020B0604020202020204" pitchFamily="34" charset="0"/>
              </a:rPr>
              <a:t>Nas atividades:</a:t>
            </a:r>
          </a:p>
          <a:p>
            <a:pPr marL="685800" indent="-685800">
              <a:spcBef>
                <a:spcPts val="450"/>
              </a:spcBef>
              <a:spcAft>
                <a:spcPts val="450"/>
              </a:spcAft>
              <a:buFont typeface="Arial" pitchFamily="34" charset="0"/>
              <a:buChar char="•"/>
            </a:pPr>
            <a:r>
              <a:rPr lang="pt-BR" sz="3300" b="1" dirty="0">
                <a:solidFill>
                  <a:srgbClr val="000066"/>
                </a:solidFill>
                <a:cs typeface="Arial" panose="020B0604020202020204" pitchFamily="34" charset="0"/>
              </a:rPr>
              <a:t>Execução física do projeto;</a:t>
            </a:r>
          </a:p>
          <a:p>
            <a:pPr marL="685800" indent="-685800">
              <a:spcBef>
                <a:spcPts val="450"/>
              </a:spcBef>
              <a:spcAft>
                <a:spcPts val="450"/>
              </a:spcAft>
              <a:buFont typeface="Arial" pitchFamily="34" charset="0"/>
              <a:buChar char="•"/>
            </a:pPr>
            <a:r>
              <a:rPr lang="pt-BR" sz="3300" b="1" dirty="0">
                <a:solidFill>
                  <a:srgbClr val="000066"/>
                </a:solidFill>
                <a:cs typeface="Arial" panose="020B0604020202020204" pitchFamily="34" charset="0"/>
              </a:rPr>
              <a:t>Esperas ou antecipações;</a:t>
            </a:r>
          </a:p>
          <a:p>
            <a:pPr marL="685800" indent="-685800">
              <a:spcBef>
                <a:spcPts val="450"/>
              </a:spcBef>
              <a:spcAft>
                <a:spcPts val="450"/>
              </a:spcAft>
              <a:buFont typeface="Arial" pitchFamily="34" charset="0"/>
              <a:buChar char="•"/>
            </a:pPr>
            <a:r>
              <a:rPr lang="pt-BR" sz="3300" b="1" dirty="0">
                <a:solidFill>
                  <a:srgbClr val="000066"/>
                </a:solidFill>
                <a:cs typeface="Arial" panose="020B0604020202020204" pitchFamily="34" charset="0"/>
              </a:rPr>
              <a:t>Ação gerencial (acompanhamento e controle do projeto).</a:t>
            </a:r>
          </a:p>
        </p:txBody>
      </p:sp>
      <p:sp>
        <p:nvSpPr>
          <p:cNvPr id="6" name="Título 1">
            <a:extLst>
              <a:ext uri="{FF2B5EF4-FFF2-40B4-BE49-F238E27FC236}">
                <a16:creationId xmlns:a16="http://schemas.microsoft.com/office/drawing/2014/main" id="{F9F89489-CE2A-4B67-B692-CC850B977536}"/>
              </a:ext>
            </a:extLst>
          </p:cNvPr>
          <p:cNvSpPr txBox="1">
            <a:spLocks/>
          </p:cNvSpPr>
          <p:nvPr/>
        </p:nvSpPr>
        <p:spPr bwMode="auto">
          <a:xfrm>
            <a:off x="2" y="293350"/>
            <a:ext cx="11757305" cy="978695"/>
          </a:xfrm>
          <a:prstGeom prst="rect">
            <a:avLst/>
          </a:prstGeom>
        </p:spPr>
        <p:txBody>
          <a:bodyPr anchor="ctr">
            <a:noAutofit/>
          </a:bodyPr>
          <a:lstStyle>
            <a:defPPr>
              <a:defRPr lang="pt-BR"/>
            </a:defPPr>
            <a:lvl1pPr marL="0" indent="0" eaLnBrk="1" hangingPunct="1">
              <a:lnSpc>
                <a:spcPct val="100000"/>
              </a:lnSpc>
              <a:spcBef>
                <a:spcPts val="0"/>
              </a:spcBef>
              <a:buClrTx/>
              <a:buSzPct val="100000"/>
              <a:buFont typeface="+mj-lt"/>
              <a:buNone/>
              <a:defRPr sz="4050" b="1" cap="none" baseline="0">
                <a:solidFill>
                  <a:srgbClr val="69ADE7"/>
                </a:solidFill>
                <a:effectLst/>
                <a:latin typeface="+mj-lt"/>
              </a:defRPr>
            </a:lvl1pPr>
            <a:lvl2pPr marL="205359" indent="0" algn="just" eaLnBrk="1" hangingPunct="1">
              <a:lnSpc>
                <a:spcPts val="2363"/>
              </a:lnSpc>
              <a:spcBef>
                <a:spcPts val="0"/>
              </a:spcBef>
              <a:buClr>
                <a:srgbClr val="7CAEC5"/>
              </a:buClr>
              <a:buFont typeface="Arial" pitchFamily="34" charset="0"/>
              <a:buNone/>
              <a:defRPr sz="1800">
                <a:latin typeface="+mn-lt"/>
                <a:cs typeface="+mn-cs"/>
              </a:defRPr>
            </a:lvl2pPr>
            <a:lvl3pPr marL="1285716" indent="-257144" eaLnBrk="1" hangingPunct="1">
              <a:lnSpc>
                <a:spcPts val="2587"/>
              </a:lnSpc>
              <a:spcBef>
                <a:spcPts val="0"/>
              </a:spcBef>
              <a:buFont typeface="Arial" panose="020B0604020202020204" pitchFamily="34" charset="0"/>
              <a:buChar char="•"/>
              <a:defRPr sz="2024">
                <a:latin typeface="+mn-lt"/>
                <a:cs typeface="+mn-cs"/>
              </a:defRPr>
            </a:lvl3pPr>
            <a:lvl4pPr marL="1800000" indent="-257144" eaLnBrk="1" hangingPunct="1">
              <a:lnSpc>
                <a:spcPts val="2587"/>
              </a:lnSpc>
              <a:spcBef>
                <a:spcPts val="0"/>
              </a:spcBef>
              <a:buFont typeface="Arial" panose="020B0604020202020204" pitchFamily="34" charset="0"/>
              <a:buChar char="–"/>
              <a:defRPr sz="2024">
                <a:latin typeface="+mn-lt"/>
                <a:cs typeface="+mn-cs"/>
              </a:defRPr>
            </a:lvl4pPr>
            <a:lvl5pPr marL="2314289" indent="-257144" eaLnBrk="1" hangingPunct="1">
              <a:lnSpc>
                <a:spcPts val="2587"/>
              </a:lnSpc>
              <a:spcBef>
                <a:spcPts val="0"/>
              </a:spcBef>
              <a:buFont typeface="Arial" panose="020B0604020202020204" pitchFamily="34" charset="0"/>
              <a:buChar char="»"/>
              <a:defRPr sz="2024">
                <a:latin typeface="+mn-lt"/>
                <a:cs typeface="+mn-cs"/>
              </a:defRPr>
            </a:lvl5pPr>
            <a:lvl6pPr marL="2828574" indent="-257144" defTabSz="1028573">
              <a:spcBef>
                <a:spcPct val="20000"/>
              </a:spcBef>
              <a:buFont typeface="Arial" pitchFamily="34" charset="0"/>
              <a:buChar char="•"/>
              <a:defRPr sz="2249">
                <a:latin typeface="+mn-lt"/>
                <a:cs typeface="+mn-cs"/>
              </a:defRPr>
            </a:lvl6pPr>
            <a:lvl7pPr marL="3342860" indent="-257144" defTabSz="1028573">
              <a:spcBef>
                <a:spcPct val="20000"/>
              </a:spcBef>
              <a:buFont typeface="Arial" pitchFamily="34" charset="0"/>
              <a:buChar char="•"/>
              <a:defRPr sz="2249">
                <a:latin typeface="+mn-lt"/>
                <a:cs typeface="+mn-cs"/>
              </a:defRPr>
            </a:lvl7pPr>
            <a:lvl8pPr marL="3857147" indent="-257144" defTabSz="1028573">
              <a:spcBef>
                <a:spcPct val="20000"/>
              </a:spcBef>
              <a:buFont typeface="Arial" pitchFamily="34" charset="0"/>
              <a:buChar char="•"/>
              <a:defRPr sz="2249">
                <a:latin typeface="+mn-lt"/>
                <a:cs typeface="+mn-cs"/>
              </a:defRPr>
            </a:lvl8pPr>
            <a:lvl9pPr marL="4371432" indent="-257144" defTabSz="1028573">
              <a:spcBef>
                <a:spcPct val="20000"/>
              </a:spcBef>
              <a:buFont typeface="Arial" pitchFamily="34" charset="0"/>
              <a:buChar char="•"/>
              <a:defRPr sz="2249">
                <a:latin typeface="+mn-lt"/>
                <a:cs typeface="+mn-cs"/>
              </a:defRPr>
            </a:lvl9pPr>
          </a:lstStyle>
          <a:p>
            <a:r>
              <a:rPr lang="pt-BR" dirty="0"/>
              <a:t>Processo 2: Definir as Atividades</a:t>
            </a:r>
          </a:p>
        </p:txBody>
      </p:sp>
      <p:graphicFrame>
        <p:nvGraphicFramePr>
          <p:cNvPr id="8" name="Diagrama 7">
            <a:extLst>
              <a:ext uri="{FF2B5EF4-FFF2-40B4-BE49-F238E27FC236}">
                <a16:creationId xmlns:a16="http://schemas.microsoft.com/office/drawing/2014/main" id="{2AFD98E4-2448-4D08-ACC2-05A3AAEF07E3}"/>
              </a:ext>
            </a:extLst>
          </p:cNvPr>
          <p:cNvGraphicFramePr/>
          <p:nvPr>
            <p:extLst>
              <p:ext uri="{D42A27DB-BD31-4B8C-83A1-F6EECF244321}">
                <p14:modId xmlns:p14="http://schemas.microsoft.com/office/powerpoint/2010/main" val="2657062769"/>
              </p:ext>
            </p:extLst>
          </p:nvPr>
        </p:nvGraphicFramePr>
        <p:xfrm>
          <a:off x="-2755068" y="8458404"/>
          <a:ext cx="19226136" cy="13630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31174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2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1650" name="AutoShape 2"/>
          <p:cNvSpPr>
            <a:spLocks noChangeArrowheads="1"/>
          </p:cNvSpPr>
          <p:nvPr/>
        </p:nvSpPr>
        <p:spPr bwMode="auto">
          <a:xfrm>
            <a:off x="53244" y="3662734"/>
            <a:ext cx="6962479" cy="3857030"/>
          </a:xfrm>
          <a:prstGeom prst="homePlate">
            <a:avLst>
              <a:gd name="adj" fmla="val 46667"/>
            </a:avLst>
          </a:prstGeom>
          <a:ln>
            <a:noFill/>
            <a:headEnd/>
            <a:tailEnd/>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0">
            <a:schemeClr val="accent6"/>
          </a:lnRef>
          <a:fillRef idx="3">
            <a:schemeClr val="accent6"/>
          </a:fillRef>
          <a:effectRef idx="3">
            <a:schemeClr val="accent6"/>
          </a:effectRef>
          <a:fontRef idx="minor">
            <a:schemeClr val="lt1"/>
          </a:fontRef>
        </p:style>
        <p:txBody>
          <a:bodyPr wrap="none" anchor="ctr"/>
          <a:lstStyle/>
          <a:p>
            <a:pPr defTabSz="1371600">
              <a:defRPr/>
            </a:pPr>
            <a:endParaRPr lang="pt-BR" sz="2700" b="1" dirty="0">
              <a:solidFill>
                <a:srgbClr val="FFFFFF"/>
              </a:solidFill>
              <a:ea typeface="Verdana" panose="020B0604030504040204" pitchFamily="34" charset="0"/>
              <a:cs typeface="Verdana" panose="020B0604030504040204" pitchFamily="34" charset="0"/>
            </a:endParaRPr>
          </a:p>
          <a:p>
            <a:pPr defTabSz="1371600">
              <a:defRPr/>
            </a:pPr>
            <a:r>
              <a:rPr lang="pt-BR" sz="2700" b="1" dirty="0">
                <a:solidFill>
                  <a:srgbClr val="FFFFFF"/>
                </a:solidFill>
                <a:ea typeface="Verdana" panose="020B0604030504040204" pitchFamily="34" charset="0"/>
                <a:cs typeface="Verdana" panose="020B0604030504040204" pitchFamily="34" charset="0"/>
              </a:rPr>
              <a:t>Estamos no cronograma?</a:t>
            </a:r>
          </a:p>
          <a:p>
            <a:pPr defTabSz="1371600">
              <a:defRPr/>
            </a:pPr>
            <a:r>
              <a:rPr lang="pt-BR" sz="2700" b="1" dirty="0">
                <a:solidFill>
                  <a:srgbClr val="FFFFFF"/>
                </a:solidFill>
                <a:ea typeface="Verdana" panose="020B0604030504040204" pitchFamily="34" charset="0"/>
                <a:cs typeface="Verdana" panose="020B0604030504040204" pitchFamily="34" charset="0"/>
              </a:rPr>
              <a:t>Estamos no custo?</a:t>
            </a:r>
          </a:p>
          <a:p>
            <a:pPr defTabSz="1371600">
              <a:defRPr/>
            </a:pPr>
            <a:r>
              <a:rPr lang="pt-BR" sz="2700" b="1" dirty="0">
                <a:solidFill>
                  <a:srgbClr val="FFFFFF"/>
                </a:solidFill>
                <a:ea typeface="Verdana" panose="020B0604030504040204" pitchFamily="34" charset="0"/>
                <a:cs typeface="Verdana" panose="020B0604030504040204" pitchFamily="34" charset="0"/>
              </a:rPr>
              <a:t>Quais são os desvios significantes? </a:t>
            </a:r>
          </a:p>
          <a:p>
            <a:pPr defTabSz="1371600">
              <a:defRPr/>
            </a:pPr>
            <a:r>
              <a:rPr lang="pt-BR" sz="2700" b="1" dirty="0">
                <a:solidFill>
                  <a:srgbClr val="FFFFFF"/>
                </a:solidFill>
                <a:ea typeface="Verdana" panose="020B0604030504040204" pitchFamily="34" charset="0"/>
                <a:cs typeface="Verdana" panose="020B0604030504040204" pitchFamily="34" charset="0"/>
              </a:rPr>
              <a:t>Por que temos desvios?</a:t>
            </a:r>
          </a:p>
          <a:p>
            <a:pPr defTabSz="1371600">
              <a:defRPr/>
            </a:pPr>
            <a:r>
              <a:rPr lang="pt-BR" sz="2700" b="1" dirty="0">
                <a:solidFill>
                  <a:srgbClr val="FFFFFF"/>
                </a:solidFill>
                <a:ea typeface="Verdana" panose="020B0604030504040204" pitchFamily="34" charset="0"/>
                <a:cs typeface="Verdana" panose="020B0604030504040204" pitchFamily="34" charset="0"/>
              </a:rPr>
              <a:t>Quem é o responsável?</a:t>
            </a:r>
          </a:p>
          <a:p>
            <a:pPr defTabSz="1371600">
              <a:defRPr/>
            </a:pPr>
            <a:r>
              <a:rPr lang="pt-BR" sz="2700" b="1" dirty="0">
                <a:solidFill>
                  <a:srgbClr val="FFFFFF"/>
                </a:solidFill>
                <a:ea typeface="Verdana" panose="020B0604030504040204" pitchFamily="34" charset="0"/>
                <a:cs typeface="Verdana" panose="020B0604030504040204" pitchFamily="34" charset="0"/>
              </a:rPr>
              <a:t>Qual é a tendência até a data?</a:t>
            </a:r>
          </a:p>
          <a:p>
            <a:pPr defTabSz="1371600">
              <a:defRPr/>
            </a:pPr>
            <a:endParaRPr lang="pt-BR" sz="2700" b="1" dirty="0">
              <a:solidFill>
                <a:srgbClr val="FFFFFF"/>
              </a:solidFill>
              <a:ea typeface="Verdana" panose="020B0604030504040204" pitchFamily="34" charset="0"/>
              <a:cs typeface="Verdana" panose="020B0604030504040204" pitchFamily="34" charset="0"/>
            </a:endParaRPr>
          </a:p>
        </p:txBody>
      </p:sp>
      <p:sp>
        <p:nvSpPr>
          <p:cNvPr id="1051651" name="AutoShape 3"/>
          <p:cNvSpPr>
            <a:spLocks noChangeArrowheads="1"/>
          </p:cNvSpPr>
          <p:nvPr/>
        </p:nvSpPr>
        <p:spPr bwMode="auto">
          <a:xfrm>
            <a:off x="5561856" y="3662735"/>
            <a:ext cx="7394527" cy="3857030"/>
          </a:xfrm>
          <a:prstGeom prst="chevron">
            <a:avLst>
              <a:gd name="adj" fmla="val 51667"/>
            </a:avLst>
          </a:prstGeom>
          <a:solidFill>
            <a:schemeClr val="accent6">
              <a:lumMod val="60000"/>
              <a:lumOff val="40000"/>
            </a:schemeClr>
          </a:solidFill>
          <a:ln>
            <a:noFill/>
            <a:headEnd/>
            <a:tailEnd/>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0">
            <a:schemeClr val="accent6"/>
          </a:lnRef>
          <a:fillRef idx="3">
            <a:schemeClr val="accent6"/>
          </a:fillRef>
          <a:effectRef idx="3">
            <a:schemeClr val="accent6"/>
          </a:effectRef>
          <a:fontRef idx="minor">
            <a:schemeClr val="lt1"/>
          </a:fontRef>
        </p:style>
        <p:txBody>
          <a:bodyPr anchor="ctr"/>
          <a:lstStyle/>
          <a:p>
            <a:pPr defTabSz="1371600">
              <a:defRPr/>
            </a:pPr>
            <a:r>
              <a:rPr lang="pt-BR" sz="2700" b="1" dirty="0">
                <a:solidFill>
                  <a:srgbClr val="000000"/>
                </a:solidFill>
                <a:ea typeface="Verdana" panose="020B0604030504040204" pitchFamily="34" charset="0"/>
                <a:cs typeface="Verdana" panose="020B0604030504040204" pitchFamily="34" charset="0"/>
              </a:rPr>
              <a:t>Quando terminaremos?</a:t>
            </a:r>
          </a:p>
          <a:p>
            <a:pPr defTabSz="1371600">
              <a:defRPr/>
            </a:pPr>
            <a:r>
              <a:rPr lang="pt-BR" sz="2700" b="1" dirty="0">
                <a:solidFill>
                  <a:srgbClr val="000000"/>
                </a:solidFill>
                <a:ea typeface="Verdana" panose="020B0604030504040204" pitchFamily="34" charset="0"/>
                <a:cs typeface="Verdana" panose="020B0604030504040204" pitchFamily="34" charset="0"/>
              </a:rPr>
              <a:t>Quanto custará no final?</a:t>
            </a:r>
          </a:p>
          <a:p>
            <a:pPr defTabSz="1371600">
              <a:defRPr/>
            </a:pPr>
            <a:r>
              <a:rPr lang="pt-BR" sz="2700" b="1" dirty="0">
                <a:solidFill>
                  <a:srgbClr val="000000"/>
                </a:solidFill>
                <a:ea typeface="Verdana" panose="020B0604030504040204" pitchFamily="34" charset="0"/>
                <a:cs typeface="Verdana" panose="020B0604030504040204" pitchFamily="34" charset="0"/>
              </a:rPr>
              <a:t>Como podemos controlar a tendência?</a:t>
            </a:r>
          </a:p>
        </p:txBody>
      </p:sp>
      <p:sp>
        <p:nvSpPr>
          <p:cNvPr id="60421" name="Text Box 5"/>
          <p:cNvSpPr txBox="1">
            <a:spLocks noChangeArrowheads="1"/>
          </p:cNvSpPr>
          <p:nvPr/>
        </p:nvSpPr>
        <p:spPr bwMode="auto">
          <a:xfrm>
            <a:off x="759620" y="8372476"/>
            <a:ext cx="12196763" cy="595313"/>
          </a:xfrm>
          <a:prstGeom prst="rect">
            <a:avLst/>
          </a:prstGeom>
          <a:noFill/>
          <a:ln>
            <a:noFill/>
          </a:ln>
        </p:spPr>
        <p:txBody>
          <a:bodyPr lIns="135000" tIns="70200" rIns="135000" bIns="70200"/>
          <a:lstStyle>
            <a:lvl1pPr marL="609600" indent="-609600" eaLnBrk="0" hangingPunct="0">
              <a:defRPr sz="2400">
                <a:solidFill>
                  <a:schemeClr val="tx1"/>
                </a:solidFill>
                <a:latin typeface="Arial" charset="0"/>
                <a:cs typeface="Arial" charset="0"/>
              </a:defRPr>
            </a:lvl1pPr>
            <a:lvl2pPr marL="742950" indent="-285750" eaLnBrk="0" hangingPunct="0">
              <a:defRPr sz="2400">
                <a:solidFill>
                  <a:schemeClr val="tx1"/>
                </a:solidFill>
                <a:latin typeface="Arial" charset="0"/>
                <a:cs typeface="Arial" charset="0"/>
              </a:defRPr>
            </a:lvl2pPr>
            <a:lvl3pPr marL="1143000" indent="-228600" eaLnBrk="0" hangingPunct="0">
              <a:defRPr sz="2400">
                <a:solidFill>
                  <a:schemeClr val="tx1"/>
                </a:solidFill>
                <a:latin typeface="Arial" charset="0"/>
                <a:cs typeface="Arial" charset="0"/>
              </a:defRPr>
            </a:lvl3pPr>
            <a:lvl4pPr marL="1600200" indent="-228600" eaLnBrk="0" hangingPunct="0">
              <a:defRPr sz="2400">
                <a:solidFill>
                  <a:schemeClr val="tx1"/>
                </a:solidFill>
                <a:latin typeface="Arial" charset="0"/>
                <a:cs typeface="Arial" charset="0"/>
              </a:defRPr>
            </a:lvl4pPr>
            <a:lvl5pPr marL="2057400" indent="-228600" eaLnBrk="0" hangingPunct="0">
              <a:defRPr sz="2400">
                <a:solidFill>
                  <a:schemeClr val="tx1"/>
                </a:solidFill>
                <a:latin typeface="Arial" charset="0"/>
                <a:cs typeface="Arial" charset="0"/>
              </a:defRPr>
            </a:lvl5pPr>
            <a:lvl6pPr marL="2514600" indent="-228600" eaLnBrk="0" fontAlgn="base" hangingPunct="0">
              <a:spcBef>
                <a:spcPct val="50000"/>
              </a:spcBef>
              <a:spcAft>
                <a:spcPct val="0"/>
              </a:spcAft>
              <a:defRPr sz="2400">
                <a:solidFill>
                  <a:schemeClr val="tx1"/>
                </a:solidFill>
                <a:latin typeface="Arial" charset="0"/>
                <a:cs typeface="Arial" charset="0"/>
              </a:defRPr>
            </a:lvl6pPr>
            <a:lvl7pPr marL="2971800" indent="-228600" eaLnBrk="0" fontAlgn="base" hangingPunct="0">
              <a:spcBef>
                <a:spcPct val="50000"/>
              </a:spcBef>
              <a:spcAft>
                <a:spcPct val="0"/>
              </a:spcAft>
              <a:defRPr sz="2400">
                <a:solidFill>
                  <a:schemeClr val="tx1"/>
                </a:solidFill>
                <a:latin typeface="Arial" charset="0"/>
                <a:cs typeface="Arial" charset="0"/>
              </a:defRPr>
            </a:lvl7pPr>
            <a:lvl8pPr marL="3429000" indent="-228600" eaLnBrk="0" fontAlgn="base" hangingPunct="0">
              <a:spcBef>
                <a:spcPct val="50000"/>
              </a:spcBef>
              <a:spcAft>
                <a:spcPct val="0"/>
              </a:spcAft>
              <a:defRPr sz="2400">
                <a:solidFill>
                  <a:schemeClr val="tx1"/>
                </a:solidFill>
                <a:latin typeface="Arial" charset="0"/>
                <a:cs typeface="Arial" charset="0"/>
              </a:defRPr>
            </a:lvl8pPr>
            <a:lvl9pPr marL="3886200" indent="-228600" eaLnBrk="0" fontAlgn="base" hangingPunct="0">
              <a:spcBef>
                <a:spcPct val="50000"/>
              </a:spcBef>
              <a:spcAft>
                <a:spcPct val="0"/>
              </a:spcAft>
              <a:defRPr sz="2400">
                <a:solidFill>
                  <a:schemeClr val="tx1"/>
                </a:solidFill>
                <a:latin typeface="Arial" charset="0"/>
                <a:cs typeface="Arial" charset="0"/>
              </a:defRPr>
            </a:lvl9pPr>
          </a:lstStyle>
          <a:p>
            <a:pPr marL="914400" indent="-914400" defTabSz="1371600">
              <a:defRPr/>
            </a:pPr>
            <a:r>
              <a:rPr lang="pt-BR" sz="2700" b="1" dirty="0">
                <a:solidFill>
                  <a:srgbClr val="000000"/>
                </a:solidFill>
                <a:latin typeface="+mn-lt"/>
                <a:ea typeface="Verdana" panose="020B0604030504040204" pitchFamily="34" charset="0"/>
                <a:cs typeface="Verdana" panose="020B0604030504040204" pitchFamily="34" charset="0"/>
              </a:rPr>
              <a:t>Nós analisamos o desempenho passado…… </a:t>
            </a:r>
          </a:p>
          <a:p>
            <a:pPr marL="914400" indent="-914400" defTabSz="1371600">
              <a:defRPr/>
            </a:pPr>
            <a:r>
              <a:rPr lang="pt-BR" sz="2700" b="1" dirty="0">
                <a:solidFill>
                  <a:srgbClr val="000000"/>
                </a:solidFill>
                <a:latin typeface="+mn-lt"/>
                <a:ea typeface="Verdana" panose="020B0604030504040204" pitchFamily="34" charset="0"/>
                <a:cs typeface="Verdana" panose="020B0604030504040204" pitchFamily="34" charset="0"/>
              </a:rPr>
              <a:t>			para nos ajudar </a:t>
            </a:r>
            <a:r>
              <a:rPr lang="pt-BR" sz="2700" b="1" dirty="0">
                <a:solidFill>
                  <a:srgbClr val="C00000"/>
                </a:solidFill>
                <a:latin typeface="+mn-lt"/>
                <a:ea typeface="Verdana" panose="020B0604030504040204" pitchFamily="34" charset="0"/>
                <a:cs typeface="Verdana" panose="020B0604030504040204" pitchFamily="34" charset="0"/>
              </a:rPr>
              <a:t>a controlar o futuro</a:t>
            </a:r>
            <a:r>
              <a:rPr lang="pt-BR" sz="2700" b="1" dirty="0">
                <a:solidFill>
                  <a:srgbClr val="000000"/>
                </a:solidFill>
                <a:latin typeface="+mn-lt"/>
                <a:ea typeface="Verdana" panose="020B0604030504040204" pitchFamily="34" charset="0"/>
                <a:cs typeface="Verdana" panose="020B0604030504040204" pitchFamily="34" charset="0"/>
              </a:rPr>
              <a:t>!</a:t>
            </a:r>
            <a:endParaRPr lang="pt-BR" sz="2700" dirty="0">
              <a:solidFill>
                <a:srgbClr val="000000"/>
              </a:solidFill>
              <a:latin typeface="+mn-lt"/>
              <a:ea typeface="Verdana" panose="020B0604030504040204" pitchFamily="34" charset="0"/>
              <a:cs typeface="Verdana" panose="020B0604030504040204" pitchFamily="34" charset="0"/>
            </a:endParaRPr>
          </a:p>
        </p:txBody>
      </p:sp>
      <p:sp>
        <p:nvSpPr>
          <p:cNvPr id="181257" name="Rectangle 6"/>
          <p:cNvSpPr>
            <a:spLocks noGrp="1" noChangeArrowheads="1"/>
          </p:cNvSpPr>
          <p:nvPr>
            <p:ph idx="4294967295"/>
          </p:nvPr>
        </p:nvSpPr>
        <p:spPr bwMode="auto">
          <a:xfrm>
            <a:off x="0" y="1606550"/>
            <a:ext cx="12773025" cy="105251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35000" tIns="70200" rIns="135000" bIns="70200" numCol="1" anchor="t" anchorCtr="0" compatLnSpc="1">
            <a:prstTxWarp prst="textNoShape">
              <a:avLst/>
            </a:prstTxWarp>
          </a:bodyPr>
          <a:lstStyle/>
          <a:p>
            <a:pPr marL="914400" indent="-914400" eaLnBrk="1" hangingPunct="1">
              <a:buNone/>
            </a:pPr>
            <a:r>
              <a:rPr lang="pt-BR" altLang="pt-BR" sz="3000" b="1" dirty="0">
                <a:ea typeface="Verdana" panose="020B0604030504040204" pitchFamily="34" charset="0"/>
                <a:cs typeface="Verdana" panose="020B0604030504040204" pitchFamily="34" charset="0"/>
              </a:rPr>
              <a:t>Questões a serem respondidas:</a:t>
            </a:r>
          </a:p>
        </p:txBody>
      </p:sp>
      <p:sp>
        <p:nvSpPr>
          <p:cNvPr id="2" name="Seta para a direita listrada 1"/>
          <p:cNvSpPr/>
          <p:nvPr/>
        </p:nvSpPr>
        <p:spPr>
          <a:xfrm>
            <a:off x="53244" y="1781137"/>
            <a:ext cx="12719781" cy="1740173"/>
          </a:xfrm>
          <a:prstGeom prst="stripedRightArrow">
            <a:avLst/>
          </a:prstGeom>
          <a:solidFill>
            <a:schemeClr val="accent3">
              <a:lumMod val="75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defTabSz="1371600">
              <a:defRPr/>
            </a:pPr>
            <a:r>
              <a:rPr lang="pt-BR" sz="2700" b="1" dirty="0">
                <a:solidFill>
                  <a:srgbClr val="000000"/>
                </a:solidFill>
                <a:ea typeface="Verdana" panose="020B0604030504040204" pitchFamily="34" charset="0"/>
                <a:cs typeface="Verdana" panose="020B0604030504040204" pitchFamily="34" charset="0"/>
              </a:rPr>
              <a:t>PASSADO                                  PRESENTE                           FUTURO</a:t>
            </a:r>
          </a:p>
        </p:txBody>
      </p:sp>
      <p:sp>
        <p:nvSpPr>
          <p:cNvPr id="8" name="Rectangle 12"/>
          <p:cNvSpPr>
            <a:spLocks noChangeArrowheads="1"/>
          </p:cNvSpPr>
          <p:nvPr/>
        </p:nvSpPr>
        <p:spPr bwMode="auto">
          <a:xfrm>
            <a:off x="2" y="174948"/>
            <a:ext cx="9954342"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135000" tIns="70200" rIns="135000" bIns="70200"/>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defTabSz="1371600"/>
            <a:r>
              <a:rPr lang="pt-BR" altLang="pt-BR" sz="4400" b="1" dirty="0">
                <a:solidFill>
                  <a:srgbClr val="00A4DE"/>
                </a:solidFill>
                <a:latin typeface="+mj-lt"/>
                <a:ea typeface="Verdana" panose="020B0604030504040204" pitchFamily="34" charset="0"/>
                <a:cs typeface="Verdana" panose="020B0604030504040204" pitchFamily="34" charset="0"/>
              </a:rPr>
              <a:t>Gerenciamento do Valor </a:t>
            </a:r>
            <a:r>
              <a:rPr lang="en-US" altLang="pt-BR" sz="4400" b="1" dirty="0" err="1">
                <a:solidFill>
                  <a:srgbClr val="00A4DE"/>
                </a:solidFill>
                <a:latin typeface="+mj-lt"/>
                <a:ea typeface="Verdana" panose="020B0604030504040204" pitchFamily="34" charset="0"/>
                <a:cs typeface="Verdana" panose="020B0604030504040204" pitchFamily="34" charset="0"/>
              </a:rPr>
              <a:t>Agregado</a:t>
            </a:r>
            <a:endParaRPr lang="pt-BR" altLang="pt-BR" sz="4400" b="1" dirty="0">
              <a:solidFill>
                <a:srgbClr val="00A4DE"/>
              </a:solidFill>
              <a:latin typeface="+mj-lt"/>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609946037"/>
      </p:ext>
    </p:extLst>
  </p:cSld>
  <p:clrMapOvr>
    <a:masterClrMapping/>
  </p:clrMapOvr>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2"/>
          <p:cNvSpPr>
            <a:spLocks noGrp="1" noChangeArrowheads="1"/>
          </p:cNvSpPr>
          <p:nvPr>
            <p:ph idx="4294967295"/>
          </p:nvPr>
        </p:nvSpPr>
        <p:spPr bwMode="auto">
          <a:xfrm>
            <a:off x="5273824" y="1689100"/>
            <a:ext cx="7432675" cy="774858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35000" tIns="70200" rIns="135000" bIns="70200" numCol="1" anchor="t" anchorCtr="0" compatLnSpc="1">
            <a:prstTxWarp prst="textNoShape">
              <a:avLst/>
            </a:prstTxWarp>
          </a:bodyPr>
          <a:lstStyle/>
          <a:p>
            <a:pPr marL="914400" indent="-914400" eaLnBrk="1" hangingPunct="1">
              <a:buNone/>
            </a:pPr>
            <a:endParaRPr lang="pt-BR" altLang="pt-BR" sz="3600" b="1" dirty="0"/>
          </a:p>
          <a:p>
            <a:pPr marL="914400" indent="-914400" eaLnBrk="1" hangingPunct="1">
              <a:buNone/>
            </a:pPr>
            <a:r>
              <a:rPr lang="pt-BR" altLang="pt-BR" sz="3600" b="1" dirty="0"/>
              <a:t>Você precisa construir uma estrada de ferro. Seu plano é o seguinte:</a:t>
            </a:r>
          </a:p>
          <a:p>
            <a:pPr marL="914400" indent="-914400" eaLnBrk="1" hangingPunct="1"/>
            <a:endParaRPr lang="pt-BR" altLang="pt-BR" sz="3600" dirty="0"/>
          </a:p>
          <a:p>
            <a:pPr marL="914400" indent="-914400" eaLnBrk="1" hangingPunct="1"/>
            <a:r>
              <a:rPr lang="pt-BR" altLang="pt-BR" sz="3600" dirty="0"/>
              <a:t>Orçamento total: </a:t>
            </a:r>
            <a:r>
              <a:rPr lang="pt-BR" altLang="pt-BR" sz="3600" b="1" dirty="0"/>
              <a:t>$ 60.000</a:t>
            </a:r>
            <a:r>
              <a:rPr lang="pt-BR" altLang="pt-BR" sz="3600" dirty="0"/>
              <a:t>;</a:t>
            </a:r>
          </a:p>
          <a:p>
            <a:pPr marL="914400" indent="-914400" eaLnBrk="1" hangingPunct="1"/>
            <a:r>
              <a:rPr lang="pt-BR" altLang="pt-BR" sz="3600" dirty="0"/>
              <a:t>A ser gasto em </a:t>
            </a:r>
            <a:r>
              <a:rPr lang="pt-BR" altLang="pt-BR" sz="3600" b="1" dirty="0"/>
              <a:t>6 meses</a:t>
            </a:r>
            <a:r>
              <a:rPr lang="pt-BR" altLang="pt-BR" sz="3600" dirty="0"/>
              <a:t>;</a:t>
            </a:r>
          </a:p>
          <a:p>
            <a:pPr marL="914400" indent="-914400" eaLnBrk="1" hangingPunct="1"/>
            <a:r>
              <a:rPr lang="pt-BR" altLang="pt-BR" sz="3600" dirty="0"/>
              <a:t>Você planejou construir </a:t>
            </a:r>
            <a:r>
              <a:rPr lang="pt-BR" altLang="pt-BR" sz="3600" b="1" dirty="0"/>
              <a:t>um trecho por mês</a:t>
            </a:r>
            <a:r>
              <a:rPr lang="pt-BR" altLang="pt-BR" sz="3600" dirty="0"/>
              <a:t>;</a:t>
            </a:r>
          </a:p>
          <a:p>
            <a:pPr marL="914400" indent="-914400" eaLnBrk="1" hangingPunct="1"/>
            <a:r>
              <a:rPr lang="pt-BR" altLang="pt-BR" sz="3600" dirty="0"/>
              <a:t>O custo estimado de cada trecho é de </a:t>
            </a:r>
            <a:r>
              <a:rPr lang="pt-BR" altLang="pt-BR" sz="3600" b="1" dirty="0"/>
              <a:t>$10.000</a:t>
            </a:r>
            <a:r>
              <a:rPr lang="pt-BR" altLang="pt-BR" sz="3600" dirty="0"/>
              <a:t>.</a:t>
            </a:r>
          </a:p>
        </p:txBody>
      </p:sp>
      <p:pic>
        <p:nvPicPr>
          <p:cNvPr id="62470" name="Picture 6"/>
          <p:cNvPicPr>
            <a:picLocks noChangeAspect="1" noChangeArrowheads="1"/>
          </p:cNvPicPr>
          <p:nvPr/>
        </p:nvPicPr>
        <p:blipFill>
          <a:blip r:embed="rId3"/>
          <a:srcRect/>
          <a:stretch>
            <a:fillRect/>
          </a:stretch>
        </p:blipFill>
        <p:spPr bwMode="auto">
          <a:xfrm>
            <a:off x="581025" y="4171951"/>
            <a:ext cx="3945732" cy="2616995"/>
          </a:xfrm>
          <a:prstGeom prst="rect">
            <a:avLst/>
          </a:prstGeom>
          <a:noFill/>
          <a:ln>
            <a:noFill/>
          </a:ln>
          <a:effectLst>
            <a:outerShdw dist="35921" dir="2700000" algn="ctr" rotWithShape="0">
              <a:schemeClr val="bg1">
                <a:lumMod val="65000"/>
              </a:schemeClr>
            </a:outerShdw>
          </a:effectLst>
        </p:spPr>
      </p:pic>
      <p:sp>
        <p:nvSpPr>
          <p:cNvPr id="183300" name="Rectangle 12"/>
          <p:cNvSpPr>
            <a:spLocks noChangeArrowheads="1"/>
          </p:cNvSpPr>
          <p:nvPr/>
        </p:nvSpPr>
        <p:spPr bwMode="auto">
          <a:xfrm>
            <a:off x="2" y="174948"/>
            <a:ext cx="8262156"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135000" tIns="70200" rIns="135000" bIns="70200"/>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defTabSz="1371600"/>
            <a:r>
              <a:rPr lang="pt-BR" altLang="pt-BR" sz="4400" b="1" dirty="0">
                <a:solidFill>
                  <a:srgbClr val="00A4DE"/>
                </a:solidFill>
                <a:latin typeface="+mj-lt"/>
                <a:ea typeface="Verdana" panose="020B0604030504040204" pitchFamily="34" charset="0"/>
                <a:cs typeface="Verdana" panose="020B0604030504040204" pitchFamily="34" charset="0"/>
              </a:rPr>
              <a:t>Gerenciamento do Valor </a:t>
            </a:r>
            <a:r>
              <a:rPr lang="en-US" altLang="pt-BR" sz="4400" b="1" dirty="0" err="1">
                <a:solidFill>
                  <a:srgbClr val="00A4DE"/>
                </a:solidFill>
                <a:latin typeface="+mj-lt"/>
                <a:ea typeface="Verdana" panose="020B0604030504040204" pitchFamily="34" charset="0"/>
                <a:cs typeface="Verdana" panose="020B0604030504040204" pitchFamily="34" charset="0"/>
              </a:rPr>
              <a:t>Agregado</a:t>
            </a:r>
            <a:endParaRPr lang="pt-BR" altLang="pt-BR" sz="4400" b="1" dirty="0">
              <a:solidFill>
                <a:srgbClr val="00A4DE"/>
              </a:solidFill>
              <a:latin typeface="+mj-lt"/>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1984072376"/>
      </p:ext>
    </p:extLst>
  </p:cSld>
  <p:clrMapOvr>
    <a:masterClrMapping/>
  </p:clrMapOvr>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53699" name="Group 3"/>
          <p:cNvGraphicFramePr>
            <a:graphicFrameLocks noGrp="1"/>
          </p:cNvGraphicFramePr>
          <p:nvPr>
            <p:extLst>
              <p:ext uri="{D42A27DB-BD31-4B8C-83A1-F6EECF244321}">
                <p14:modId xmlns:p14="http://schemas.microsoft.com/office/powerpoint/2010/main" val="2276209116"/>
              </p:ext>
            </p:extLst>
          </p:nvPr>
        </p:nvGraphicFramePr>
        <p:xfrm>
          <a:off x="800101" y="2857501"/>
          <a:ext cx="11989595" cy="2995613"/>
        </p:xfrm>
        <a:graphic>
          <a:graphicData uri="http://schemas.openxmlformats.org/drawingml/2006/table">
            <a:tbl>
              <a:tblPr/>
              <a:tblGrid>
                <a:gridCol w="3876675">
                  <a:extLst>
                    <a:ext uri="{9D8B030D-6E8A-4147-A177-3AD203B41FA5}">
                      <a16:colId xmlns:a16="http://schemas.microsoft.com/office/drawing/2014/main" val="20000"/>
                    </a:ext>
                  </a:extLst>
                </a:gridCol>
                <a:gridCol w="8112920">
                  <a:extLst>
                    <a:ext uri="{9D8B030D-6E8A-4147-A177-3AD203B41FA5}">
                      <a16:colId xmlns:a16="http://schemas.microsoft.com/office/drawing/2014/main" val="20001"/>
                    </a:ext>
                  </a:extLst>
                </a:gridCol>
              </a:tblGrid>
              <a:tr h="2995613">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pt-BR" sz="3600" b="1" i="0" u="none" strike="noStrike" cap="none" normalizeH="0" baseline="0" dirty="0">
                          <a:ln>
                            <a:noFill/>
                          </a:ln>
                          <a:solidFill>
                            <a:schemeClr val="tx1"/>
                          </a:solidFill>
                          <a:effectLst/>
                          <a:latin typeface="+mn-lt"/>
                          <a:cs typeface="Arial" charset="0"/>
                        </a:rPr>
                        <a:t>Valor Planejado - VP (“</a:t>
                      </a:r>
                      <a:r>
                        <a:rPr kumimoji="0" lang="pt-BR" sz="3600" b="1" i="0" u="none" strike="noStrike" cap="none" normalizeH="0" baseline="0" dirty="0" err="1">
                          <a:ln>
                            <a:noFill/>
                          </a:ln>
                          <a:solidFill>
                            <a:schemeClr val="tx1"/>
                          </a:solidFill>
                          <a:effectLst/>
                          <a:latin typeface="+mn-lt"/>
                          <a:cs typeface="Arial" charset="0"/>
                        </a:rPr>
                        <a:t>Planned</a:t>
                      </a:r>
                      <a:r>
                        <a:rPr kumimoji="0" lang="pt-BR" sz="3600" b="1" i="0" u="none" strike="noStrike" cap="none" normalizeH="0" baseline="0" dirty="0">
                          <a:ln>
                            <a:noFill/>
                          </a:ln>
                          <a:solidFill>
                            <a:schemeClr val="tx1"/>
                          </a:solidFill>
                          <a:effectLst/>
                          <a:latin typeface="+mn-lt"/>
                          <a:cs typeface="Arial" charset="0"/>
                        </a:rPr>
                        <a:t> </a:t>
                      </a:r>
                      <a:r>
                        <a:rPr kumimoji="0" lang="pt-BR" sz="3600" b="1" i="0" u="none" strike="noStrike" cap="none" normalizeH="0" baseline="0" dirty="0" err="1">
                          <a:ln>
                            <a:noFill/>
                          </a:ln>
                          <a:solidFill>
                            <a:schemeClr val="tx1"/>
                          </a:solidFill>
                          <a:effectLst/>
                          <a:latin typeface="+mn-lt"/>
                          <a:cs typeface="Arial" charset="0"/>
                        </a:rPr>
                        <a:t>Value</a:t>
                      </a:r>
                      <a:r>
                        <a:rPr kumimoji="0" lang="pt-BR" sz="3600" b="1" i="0" u="none" strike="noStrike" cap="none" normalizeH="0" baseline="0" dirty="0">
                          <a:ln>
                            <a:noFill/>
                          </a:ln>
                          <a:solidFill>
                            <a:schemeClr val="tx1"/>
                          </a:solidFill>
                          <a:effectLst/>
                          <a:latin typeface="+mn-lt"/>
                          <a:cs typeface="Arial" charset="0"/>
                        </a:rPr>
                        <a:t>” - PV )</a:t>
                      </a:r>
                    </a:p>
                  </a:txBody>
                  <a:tcPr marL="135000" marR="135000" marT="70200" marB="702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tcPr>
                </a:tc>
                <a:tc>
                  <a:txBody>
                    <a:bodyPr/>
                    <a:lstStyle/>
                    <a:p>
                      <a:pPr marL="342900" marR="0" lvl="0" indent="-342900" algn="l" defTabSz="914400" rtl="0" eaLnBrk="1" fontAlgn="base" latinLnBrk="0" hangingPunct="1">
                        <a:lnSpc>
                          <a:spcPct val="100000"/>
                        </a:lnSpc>
                        <a:spcBef>
                          <a:spcPct val="20000"/>
                        </a:spcBef>
                        <a:spcAft>
                          <a:spcPct val="0"/>
                        </a:spcAft>
                        <a:buClrTx/>
                        <a:buSzTx/>
                        <a:buFont typeface="Arial" pitchFamily="34" charset="0"/>
                        <a:buChar char="•"/>
                        <a:tabLst/>
                      </a:pPr>
                      <a:r>
                        <a:rPr kumimoji="0" lang="pt-BR" sz="3600" b="0" i="0" u="none" strike="noStrike" cap="none" normalizeH="0" baseline="0" dirty="0">
                          <a:ln>
                            <a:noFill/>
                          </a:ln>
                          <a:solidFill>
                            <a:schemeClr val="tx1"/>
                          </a:solidFill>
                          <a:effectLst/>
                          <a:latin typeface="+mn-lt"/>
                          <a:cs typeface="Arial" charset="0"/>
                        </a:rPr>
                        <a:t>Custo planejado para o trabalho até o momento da medição;</a:t>
                      </a:r>
                    </a:p>
                    <a:p>
                      <a:pPr marL="342900" marR="0" lvl="0" indent="-342900" algn="l" defTabSz="914400" rtl="0" eaLnBrk="1" fontAlgn="base" latinLnBrk="0" hangingPunct="1">
                        <a:lnSpc>
                          <a:spcPct val="100000"/>
                        </a:lnSpc>
                        <a:spcBef>
                          <a:spcPct val="20000"/>
                        </a:spcBef>
                        <a:spcAft>
                          <a:spcPct val="0"/>
                        </a:spcAft>
                        <a:buClrTx/>
                        <a:buSzTx/>
                        <a:buFont typeface="Arial" pitchFamily="34" charset="0"/>
                        <a:buChar char="•"/>
                        <a:tabLst/>
                      </a:pPr>
                      <a:r>
                        <a:rPr kumimoji="0" lang="pt-BR" sz="3600" b="0" i="0" u="none" strike="noStrike" cap="none" normalizeH="0" baseline="0" dirty="0">
                          <a:ln>
                            <a:noFill/>
                          </a:ln>
                          <a:solidFill>
                            <a:schemeClr val="tx1"/>
                          </a:solidFill>
                          <a:effectLst/>
                          <a:latin typeface="+mn-lt"/>
                          <a:cs typeface="Arial" charset="0"/>
                        </a:rPr>
                        <a:t> Apenas é alterado quando a base de referência (“baseline”)  é alterada.</a:t>
                      </a:r>
                    </a:p>
                  </a:txBody>
                  <a:tcPr marL="135000" marR="135000" marT="70200" marB="702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tcPr>
                </a:tc>
                <a:extLst>
                  <a:ext uri="{0D108BD9-81ED-4DB2-BD59-A6C34878D82A}">
                    <a16:rowId xmlns:a16="http://schemas.microsoft.com/office/drawing/2014/main" val="10000"/>
                  </a:ext>
                </a:extLst>
              </a:tr>
            </a:tbl>
          </a:graphicData>
        </a:graphic>
      </p:graphicFrame>
      <p:sp>
        <p:nvSpPr>
          <p:cNvPr id="185354" name="Rectangle 12"/>
          <p:cNvSpPr>
            <a:spLocks noChangeArrowheads="1"/>
          </p:cNvSpPr>
          <p:nvPr/>
        </p:nvSpPr>
        <p:spPr bwMode="auto">
          <a:xfrm>
            <a:off x="1" y="273845"/>
            <a:ext cx="10529888"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135000" tIns="70200" rIns="135000" bIns="70200"/>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defTabSz="1371600"/>
            <a:r>
              <a:rPr lang="pt-BR" altLang="pt-BR" sz="4400" b="1" dirty="0">
                <a:solidFill>
                  <a:srgbClr val="00A4DE"/>
                </a:solidFill>
                <a:latin typeface="+mj-lt"/>
                <a:ea typeface="Verdana" panose="020B0604030504040204" pitchFamily="34" charset="0"/>
                <a:cs typeface="Verdana" panose="020B0604030504040204" pitchFamily="34" charset="0"/>
              </a:rPr>
              <a:t>Valor Planejado</a:t>
            </a:r>
          </a:p>
        </p:txBody>
      </p:sp>
    </p:spTree>
    <p:extLst>
      <p:ext uri="{BB962C8B-B14F-4D97-AF65-F5344CB8AC3E}">
        <p14:creationId xmlns:p14="http://schemas.microsoft.com/office/powerpoint/2010/main" val="943466913"/>
      </p:ext>
    </p:extLst>
  </p:cSld>
  <p:clrMapOvr>
    <a:masterClrMapping/>
  </p:clrMapOvr>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Rectangle 2"/>
          <p:cNvSpPr>
            <a:spLocks noGrp="1" noChangeArrowheads="1"/>
          </p:cNvSpPr>
          <p:nvPr>
            <p:ph idx="4294967295"/>
          </p:nvPr>
        </p:nvSpPr>
        <p:spPr bwMode="auto">
          <a:xfrm>
            <a:off x="0" y="1714500"/>
            <a:ext cx="12773025" cy="15938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35000" tIns="70200" rIns="135000" bIns="70200" numCol="1" anchor="t" anchorCtr="0" compatLnSpc="1">
            <a:prstTxWarp prst="textNoShape">
              <a:avLst/>
            </a:prstTxWarp>
          </a:bodyPr>
          <a:lstStyle/>
          <a:p>
            <a:pPr marL="914400" indent="-914400" eaLnBrk="1" hangingPunct="1">
              <a:lnSpc>
                <a:spcPct val="90000"/>
              </a:lnSpc>
              <a:buNone/>
            </a:pPr>
            <a:r>
              <a:rPr lang="pt-BR" altLang="pt-BR" sz="3600" b="1" dirty="0">
                <a:latin typeface="+mj-lt"/>
              </a:rPr>
              <a:t>Valor Planejado (</a:t>
            </a:r>
            <a:r>
              <a:rPr lang="en-US" altLang="pt-BR" sz="3600" b="1" dirty="0">
                <a:latin typeface="+mj-lt"/>
              </a:rPr>
              <a:t>VP</a:t>
            </a:r>
            <a:r>
              <a:rPr lang="pt-BR" altLang="pt-BR" sz="3600" b="1" dirty="0">
                <a:latin typeface="+mj-lt"/>
              </a:rPr>
              <a:t>) no final do 2o. mês</a:t>
            </a:r>
          </a:p>
          <a:p>
            <a:pPr marL="914400" indent="-914400" eaLnBrk="1" hangingPunct="1">
              <a:lnSpc>
                <a:spcPct val="90000"/>
              </a:lnSpc>
            </a:pPr>
            <a:r>
              <a:rPr lang="pt-BR" altLang="pt-BR" sz="3600" dirty="0">
                <a:latin typeface="+mj-lt"/>
              </a:rPr>
              <a:t>O Valor Planejado (</a:t>
            </a:r>
            <a:r>
              <a:rPr lang="en-US" altLang="pt-BR" sz="3600" dirty="0">
                <a:latin typeface="+mj-lt"/>
              </a:rPr>
              <a:t>VP</a:t>
            </a:r>
            <a:r>
              <a:rPr lang="pt-BR" altLang="pt-BR" sz="3600" dirty="0">
                <a:latin typeface="+mj-lt"/>
              </a:rPr>
              <a:t>) é de </a:t>
            </a:r>
            <a:r>
              <a:rPr lang="pt-BR" altLang="pt-BR" sz="3600" b="1" dirty="0">
                <a:latin typeface="+mj-lt"/>
              </a:rPr>
              <a:t>$20.000</a:t>
            </a:r>
            <a:r>
              <a:rPr lang="pt-BR" altLang="pt-BR" sz="3600" dirty="0">
                <a:latin typeface="+mj-lt"/>
              </a:rPr>
              <a:t>, já que inicialmente foi planejado construir </a:t>
            </a:r>
            <a:r>
              <a:rPr lang="pt-BR" altLang="pt-BR" sz="3600" b="1" dirty="0">
                <a:latin typeface="+mj-lt"/>
              </a:rPr>
              <a:t>2 trechos </a:t>
            </a:r>
            <a:r>
              <a:rPr lang="pt-BR" altLang="pt-BR" sz="3600" dirty="0">
                <a:latin typeface="+mj-lt"/>
              </a:rPr>
              <a:t>da estrada de ferro até o </a:t>
            </a:r>
            <a:r>
              <a:rPr lang="pt-BR" altLang="pt-BR" sz="3600" b="1" dirty="0">
                <a:latin typeface="+mj-lt"/>
              </a:rPr>
              <a:t>2o. mês</a:t>
            </a:r>
            <a:r>
              <a:rPr lang="pt-BR" altLang="pt-BR" sz="3600" dirty="0">
                <a:latin typeface="+mj-lt"/>
              </a:rPr>
              <a:t>, com o custo de </a:t>
            </a:r>
            <a:r>
              <a:rPr lang="pt-BR" altLang="pt-BR" sz="3600" b="1" dirty="0">
                <a:latin typeface="+mj-lt"/>
              </a:rPr>
              <a:t>$10.000 </a:t>
            </a:r>
            <a:r>
              <a:rPr lang="pt-BR" altLang="pt-BR" sz="3600" dirty="0">
                <a:latin typeface="+mj-lt"/>
              </a:rPr>
              <a:t>cada.</a:t>
            </a:r>
          </a:p>
        </p:txBody>
      </p:sp>
      <p:sp>
        <p:nvSpPr>
          <p:cNvPr id="187395" name="Rectangle 8"/>
          <p:cNvSpPr>
            <a:spLocks noChangeArrowheads="1"/>
          </p:cNvSpPr>
          <p:nvPr/>
        </p:nvSpPr>
        <p:spPr bwMode="auto">
          <a:xfrm>
            <a:off x="1" y="173832"/>
            <a:ext cx="10529888"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135000" tIns="70200" rIns="135000" bIns="70200"/>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defTabSz="1371600"/>
            <a:r>
              <a:rPr lang="pt-BR" altLang="pt-BR" sz="4400" b="1" dirty="0">
                <a:solidFill>
                  <a:srgbClr val="00A4DE"/>
                </a:solidFill>
                <a:latin typeface="+mj-lt"/>
                <a:ea typeface="Verdana" panose="020B0604030504040204" pitchFamily="34" charset="0"/>
                <a:cs typeface="Verdana" panose="020B0604030504040204" pitchFamily="34" charset="0"/>
              </a:rPr>
              <a:t>Valor </a:t>
            </a:r>
            <a:r>
              <a:rPr lang="en-US" altLang="pt-BR" sz="4400" b="1" dirty="0" err="1">
                <a:solidFill>
                  <a:srgbClr val="00A4DE"/>
                </a:solidFill>
                <a:latin typeface="+mj-lt"/>
                <a:ea typeface="Verdana" panose="020B0604030504040204" pitchFamily="34" charset="0"/>
                <a:cs typeface="Verdana" panose="020B0604030504040204" pitchFamily="34" charset="0"/>
              </a:rPr>
              <a:t>Planejado</a:t>
            </a:r>
            <a:r>
              <a:rPr lang="pt-BR" altLang="pt-BR" sz="4400" b="1" dirty="0">
                <a:solidFill>
                  <a:srgbClr val="00A4DE"/>
                </a:solidFill>
                <a:latin typeface="+mj-lt"/>
                <a:ea typeface="Verdana" panose="020B0604030504040204" pitchFamily="34" charset="0"/>
                <a:cs typeface="Verdana" panose="020B0604030504040204" pitchFamily="34" charset="0"/>
              </a:rPr>
              <a:t> (</a:t>
            </a:r>
            <a:r>
              <a:rPr lang="en-US" altLang="pt-BR" sz="4400" b="1" dirty="0">
                <a:solidFill>
                  <a:srgbClr val="00A4DE"/>
                </a:solidFill>
                <a:latin typeface="+mj-lt"/>
                <a:ea typeface="Verdana" panose="020B0604030504040204" pitchFamily="34" charset="0"/>
                <a:cs typeface="Verdana" panose="020B0604030504040204" pitchFamily="34" charset="0"/>
              </a:rPr>
              <a:t>VP</a:t>
            </a:r>
            <a:r>
              <a:rPr lang="pt-BR" altLang="pt-BR" sz="4400" b="1" dirty="0">
                <a:solidFill>
                  <a:srgbClr val="00A4DE"/>
                </a:solidFill>
                <a:latin typeface="+mj-lt"/>
                <a:ea typeface="Verdana" panose="020B0604030504040204" pitchFamily="34" charset="0"/>
                <a:cs typeface="Verdana" panose="020B0604030504040204" pitchFamily="34" charset="0"/>
              </a:rPr>
              <a:t>)</a:t>
            </a:r>
          </a:p>
        </p:txBody>
      </p:sp>
      <p:pic>
        <p:nvPicPr>
          <p:cNvPr id="187396"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33813" y="5474495"/>
            <a:ext cx="5486400" cy="362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22102987"/>
      </p:ext>
    </p:extLst>
  </p:cSld>
  <p:clrMapOvr>
    <a:masterClrMapping/>
  </p:clrMapOvr>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Rectangle 2"/>
          <p:cNvSpPr>
            <a:spLocks noGrp="1" noChangeArrowheads="1"/>
          </p:cNvSpPr>
          <p:nvPr>
            <p:ph idx="4294967295"/>
          </p:nvPr>
        </p:nvSpPr>
        <p:spPr bwMode="auto">
          <a:xfrm>
            <a:off x="0" y="1362075"/>
            <a:ext cx="12773025" cy="15938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35000" tIns="70200" rIns="135000" bIns="70200" numCol="1" anchor="t" anchorCtr="0" compatLnSpc="1">
            <a:prstTxWarp prst="textNoShape">
              <a:avLst/>
            </a:prstTxWarp>
          </a:bodyPr>
          <a:lstStyle/>
          <a:p>
            <a:pPr marL="914400" indent="-914400" eaLnBrk="1" hangingPunct="1">
              <a:lnSpc>
                <a:spcPct val="90000"/>
              </a:lnSpc>
            </a:pPr>
            <a:endParaRPr lang="pt-BR" altLang="pt-BR" sz="2400"/>
          </a:p>
          <a:p>
            <a:pPr marL="914400" indent="-914400" eaLnBrk="1" hangingPunct="1">
              <a:lnSpc>
                <a:spcPct val="90000"/>
              </a:lnSpc>
            </a:pPr>
            <a:endParaRPr lang="pt-BR" altLang="pt-BR" sz="2400"/>
          </a:p>
          <a:p>
            <a:pPr marL="914400" indent="-914400" eaLnBrk="1" hangingPunct="1">
              <a:lnSpc>
                <a:spcPct val="90000"/>
              </a:lnSpc>
            </a:pPr>
            <a:endParaRPr lang="pt-BR" altLang="pt-BR" sz="2400"/>
          </a:p>
          <a:p>
            <a:pPr marL="914400" indent="-914400" eaLnBrk="1" hangingPunct="1">
              <a:lnSpc>
                <a:spcPct val="90000"/>
              </a:lnSpc>
            </a:pPr>
            <a:endParaRPr lang="pt-BR" altLang="pt-BR" sz="2400"/>
          </a:p>
          <a:p>
            <a:pPr marL="2057400" lvl="2" indent="-685800" eaLnBrk="1" hangingPunct="1">
              <a:lnSpc>
                <a:spcPct val="90000"/>
              </a:lnSpc>
              <a:buFont typeface="Wingdings" panose="05000000000000000000" pitchFamily="2" charset="2"/>
              <a:buChar char="§"/>
            </a:pPr>
            <a:endParaRPr lang="pt-BR" altLang="pt-BR" sz="2100"/>
          </a:p>
          <a:p>
            <a:pPr marL="914400" indent="-914400" eaLnBrk="1" hangingPunct="1">
              <a:lnSpc>
                <a:spcPct val="90000"/>
              </a:lnSpc>
            </a:pPr>
            <a:endParaRPr lang="pt-BR" altLang="pt-BR" sz="2400"/>
          </a:p>
        </p:txBody>
      </p:sp>
      <p:sp>
        <p:nvSpPr>
          <p:cNvPr id="189443" name="Line 3"/>
          <p:cNvSpPr>
            <a:spLocks noChangeShapeType="1"/>
          </p:cNvSpPr>
          <p:nvPr/>
        </p:nvSpPr>
        <p:spPr bwMode="auto">
          <a:xfrm>
            <a:off x="2928938" y="7269957"/>
            <a:ext cx="86868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defTabSz="1371600"/>
            <a:endParaRPr lang="pt-BR" sz="3600">
              <a:solidFill>
                <a:srgbClr val="000000"/>
              </a:solidFill>
              <a:latin typeface="+mn-lt"/>
              <a:cs typeface="+mn-cs"/>
            </a:endParaRPr>
          </a:p>
        </p:txBody>
      </p:sp>
      <p:sp>
        <p:nvSpPr>
          <p:cNvPr id="189444" name="Line 4"/>
          <p:cNvSpPr>
            <a:spLocks noChangeShapeType="1"/>
          </p:cNvSpPr>
          <p:nvPr/>
        </p:nvSpPr>
        <p:spPr bwMode="auto">
          <a:xfrm flipV="1">
            <a:off x="2928938" y="2012157"/>
            <a:ext cx="0" cy="52578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defTabSz="1371600"/>
            <a:endParaRPr lang="pt-BR" sz="3600">
              <a:solidFill>
                <a:srgbClr val="000000"/>
              </a:solidFill>
              <a:latin typeface="+mn-lt"/>
              <a:cs typeface="+mn-cs"/>
            </a:endParaRPr>
          </a:p>
        </p:txBody>
      </p:sp>
      <p:sp>
        <p:nvSpPr>
          <p:cNvPr id="189445" name="Text Box 9"/>
          <p:cNvSpPr txBox="1">
            <a:spLocks noChangeArrowheads="1"/>
          </p:cNvSpPr>
          <p:nvPr/>
        </p:nvSpPr>
        <p:spPr bwMode="auto">
          <a:xfrm>
            <a:off x="107158" y="1690056"/>
            <a:ext cx="2678906"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defTabSz="1371600"/>
            <a:r>
              <a:rPr lang="pt-BR" altLang="pt-BR" sz="2700" b="1" dirty="0">
                <a:solidFill>
                  <a:srgbClr val="000000"/>
                </a:solidFill>
                <a:latin typeface="+mn-lt"/>
              </a:rPr>
              <a:t>Custo </a:t>
            </a:r>
          </a:p>
          <a:p>
            <a:pPr defTabSz="1371600"/>
            <a:r>
              <a:rPr lang="pt-BR" altLang="pt-BR" sz="2700" b="1" dirty="0">
                <a:solidFill>
                  <a:srgbClr val="000000"/>
                </a:solidFill>
                <a:latin typeface="+mn-lt"/>
              </a:rPr>
              <a:t>Acumulado ($)</a:t>
            </a:r>
          </a:p>
        </p:txBody>
      </p:sp>
      <p:sp>
        <p:nvSpPr>
          <p:cNvPr id="189446" name="Text Box 12"/>
          <p:cNvSpPr txBox="1">
            <a:spLocks noChangeArrowheads="1"/>
          </p:cNvSpPr>
          <p:nvPr/>
        </p:nvSpPr>
        <p:spPr bwMode="auto">
          <a:xfrm>
            <a:off x="8964972" y="1709428"/>
            <a:ext cx="3875164" cy="457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35732" tIns="66675" rIns="135732" bIns="66675" anchor="ctr">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defTabSz="1371600"/>
            <a:r>
              <a:rPr lang="pt-BR" altLang="pt-BR" sz="2100" b="1">
                <a:solidFill>
                  <a:srgbClr val="000000"/>
                </a:solidFill>
                <a:latin typeface="+mn-lt"/>
              </a:rPr>
              <a:t>Planejado: 2 atividades = 20.000</a:t>
            </a:r>
          </a:p>
        </p:txBody>
      </p:sp>
      <p:sp>
        <p:nvSpPr>
          <p:cNvPr id="189447" name="Line 14"/>
          <p:cNvSpPr>
            <a:spLocks noChangeShapeType="1"/>
          </p:cNvSpPr>
          <p:nvPr/>
        </p:nvSpPr>
        <p:spPr bwMode="auto">
          <a:xfrm>
            <a:off x="2928938" y="7269957"/>
            <a:ext cx="86868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defTabSz="1371600"/>
            <a:endParaRPr lang="pt-BR" sz="3600">
              <a:solidFill>
                <a:srgbClr val="000000"/>
              </a:solidFill>
              <a:latin typeface="+mn-lt"/>
              <a:cs typeface="+mn-cs"/>
            </a:endParaRPr>
          </a:p>
        </p:txBody>
      </p:sp>
      <p:sp>
        <p:nvSpPr>
          <p:cNvPr id="189448" name="Rectangle 15"/>
          <p:cNvSpPr>
            <a:spLocks noChangeArrowheads="1"/>
          </p:cNvSpPr>
          <p:nvPr/>
        </p:nvSpPr>
        <p:spPr bwMode="auto">
          <a:xfrm>
            <a:off x="11088247" y="7588733"/>
            <a:ext cx="1154995"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defTabSz="1371600"/>
            <a:r>
              <a:rPr lang="pt-BR" altLang="pt-BR" sz="2700" b="1">
                <a:solidFill>
                  <a:srgbClr val="000000"/>
                </a:solidFill>
                <a:latin typeface="+mn-lt"/>
              </a:rPr>
              <a:t>Tempo</a:t>
            </a:r>
          </a:p>
        </p:txBody>
      </p:sp>
      <p:sp>
        <p:nvSpPr>
          <p:cNvPr id="189449" name="Text Box 16"/>
          <p:cNvSpPr txBox="1">
            <a:spLocks noChangeArrowheads="1"/>
          </p:cNvSpPr>
          <p:nvPr/>
        </p:nvSpPr>
        <p:spPr bwMode="auto">
          <a:xfrm>
            <a:off x="4629928" y="7331870"/>
            <a:ext cx="955710"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defTabSz="1371600"/>
            <a:r>
              <a:rPr lang="pt-BR" altLang="pt-BR" sz="3600" baseline="-25000" dirty="0">
                <a:solidFill>
                  <a:srgbClr val="000000"/>
                </a:solidFill>
                <a:latin typeface="+mn-lt"/>
              </a:rPr>
              <a:t>10/06</a:t>
            </a:r>
          </a:p>
          <a:p>
            <a:pPr algn="ctr" defTabSz="1371600"/>
            <a:r>
              <a:rPr lang="pt-BR" altLang="pt-BR" sz="3600" b="1" baseline="-25000" dirty="0">
                <a:solidFill>
                  <a:srgbClr val="000000"/>
                </a:solidFill>
                <a:latin typeface="+mn-lt"/>
              </a:rPr>
              <a:t>Ti</a:t>
            </a:r>
            <a:endParaRPr lang="pt-BR" altLang="pt-BR" sz="3600" b="1" dirty="0">
              <a:solidFill>
                <a:srgbClr val="000000"/>
              </a:solidFill>
              <a:latin typeface="+mn-lt"/>
            </a:endParaRPr>
          </a:p>
        </p:txBody>
      </p:sp>
      <p:sp>
        <p:nvSpPr>
          <p:cNvPr id="189450" name="Text Box 17"/>
          <p:cNvSpPr txBox="1">
            <a:spLocks noChangeArrowheads="1"/>
          </p:cNvSpPr>
          <p:nvPr/>
        </p:nvSpPr>
        <p:spPr bwMode="auto">
          <a:xfrm>
            <a:off x="2543176" y="7217570"/>
            <a:ext cx="955711"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defTabSz="1371600"/>
            <a:r>
              <a:rPr lang="pt-BR" altLang="pt-BR" sz="3600" baseline="-25000">
                <a:solidFill>
                  <a:srgbClr val="000000"/>
                </a:solidFill>
                <a:latin typeface="+mn-lt"/>
              </a:rPr>
              <a:t>10/04</a:t>
            </a:r>
          </a:p>
          <a:p>
            <a:pPr defTabSz="1371600"/>
            <a:r>
              <a:rPr lang="pt-BR" altLang="pt-BR" sz="3600" baseline="-25000">
                <a:solidFill>
                  <a:srgbClr val="000000"/>
                </a:solidFill>
                <a:latin typeface="+mn-lt"/>
              </a:rPr>
              <a:t> </a:t>
            </a:r>
            <a:r>
              <a:rPr lang="pt-BR" altLang="pt-BR" sz="3600" b="1" baseline="-25000">
                <a:solidFill>
                  <a:srgbClr val="000000"/>
                </a:solidFill>
                <a:latin typeface="+mn-lt"/>
              </a:rPr>
              <a:t>T0</a:t>
            </a:r>
            <a:endParaRPr lang="pt-BR" altLang="pt-BR" sz="3600" b="1">
              <a:solidFill>
                <a:srgbClr val="000000"/>
              </a:solidFill>
              <a:latin typeface="+mn-lt"/>
            </a:endParaRPr>
          </a:p>
        </p:txBody>
      </p:sp>
      <p:sp>
        <p:nvSpPr>
          <p:cNvPr id="189451" name="Rectangle 20"/>
          <p:cNvSpPr>
            <a:spLocks noChangeArrowheads="1"/>
          </p:cNvSpPr>
          <p:nvPr/>
        </p:nvSpPr>
        <p:spPr bwMode="auto">
          <a:xfrm>
            <a:off x="1" y="283370"/>
            <a:ext cx="10529888"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135000" tIns="70200" rIns="135000" bIns="70200"/>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defTabSz="1371600"/>
            <a:r>
              <a:rPr lang="pt-BR" altLang="pt-BR" sz="4400" b="1" dirty="0">
                <a:solidFill>
                  <a:srgbClr val="00A4DE"/>
                </a:solidFill>
                <a:latin typeface="+mj-lt"/>
                <a:ea typeface="Verdana" panose="020B0604030504040204" pitchFamily="34" charset="0"/>
                <a:cs typeface="Verdana" panose="020B0604030504040204" pitchFamily="34" charset="0"/>
              </a:rPr>
              <a:t>Valor Planejado (</a:t>
            </a:r>
            <a:r>
              <a:rPr lang="en-US" altLang="pt-BR" sz="4400" b="1" dirty="0">
                <a:solidFill>
                  <a:srgbClr val="00A4DE"/>
                </a:solidFill>
                <a:latin typeface="+mj-lt"/>
                <a:ea typeface="Verdana" panose="020B0604030504040204" pitchFamily="34" charset="0"/>
                <a:cs typeface="Verdana" panose="020B0604030504040204" pitchFamily="34" charset="0"/>
              </a:rPr>
              <a:t>VP</a:t>
            </a:r>
            <a:r>
              <a:rPr lang="pt-BR" altLang="pt-BR" sz="4400" b="1" dirty="0">
                <a:solidFill>
                  <a:srgbClr val="00A4DE"/>
                </a:solidFill>
                <a:latin typeface="+mj-lt"/>
                <a:ea typeface="Verdana" panose="020B0604030504040204" pitchFamily="34" charset="0"/>
                <a:cs typeface="Verdana" panose="020B0604030504040204" pitchFamily="34" charset="0"/>
              </a:rPr>
              <a:t>)</a:t>
            </a:r>
          </a:p>
        </p:txBody>
      </p:sp>
      <p:sp>
        <p:nvSpPr>
          <p:cNvPr id="189452" name="CaixaDeTexto 20"/>
          <p:cNvSpPr txBox="1">
            <a:spLocks noChangeArrowheads="1"/>
          </p:cNvSpPr>
          <p:nvPr/>
        </p:nvSpPr>
        <p:spPr bwMode="auto">
          <a:xfrm>
            <a:off x="0" y="8701088"/>
            <a:ext cx="12773025"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defTabSz="1371600">
              <a:spcBef>
                <a:spcPct val="50000"/>
              </a:spcBef>
            </a:pPr>
            <a:r>
              <a:rPr lang="pt-BR" altLang="pt-BR" dirty="0">
                <a:solidFill>
                  <a:srgbClr val="000000"/>
                </a:solidFill>
                <a:latin typeface="+mn-lt"/>
              </a:rPr>
              <a:t>OBS: No exemplo foram utilizados valores iguais para cada mês e a sua representação gráfica é uma reta. Na maioria dos projetos, isso não acontece e, por isso, a representação gráfica mais comum é a  curva S.</a:t>
            </a:r>
          </a:p>
        </p:txBody>
      </p:sp>
      <p:sp>
        <p:nvSpPr>
          <p:cNvPr id="189453" name="Line 5"/>
          <p:cNvSpPr>
            <a:spLocks noChangeShapeType="1"/>
          </p:cNvSpPr>
          <p:nvPr/>
        </p:nvSpPr>
        <p:spPr bwMode="auto">
          <a:xfrm>
            <a:off x="5105400" y="5250657"/>
            <a:ext cx="0" cy="2066925"/>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pPr defTabSz="1371600"/>
            <a:endParaRPr lang="pt-BR" sz="3600">
              <a:solidFill>
                <a:srgbClr val="000000"/>
              </a:solidFill>
              <a:latin typeface="+mn-lt"/>
              <a:cs typeface="+mn-cs"/>
            </a:endParaRPr>
          </a:p>
        </p:txBody>
      </p:sp>
      <p:sp>
        <p:nvSpPr>
          <p:cNvPr id="189454" name="Line 6"/>
          <p:cNvSpPr>
            <a:spLocks noChangeShapeType="1"/>
          </p:cNvSpPr>
          <p:nvPr/>
        </p:nvSpPr>
        <p:spPr bwMode="auto">
          <a:xfrm flipH="1">
            <a:off x="2955132" y="5250657"/>
            <a:ext cx="2150268" cy="45243"/>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pPr defTabSz="1371600"/>
            <a:endParaRPr lang="pt-BR" sz="3600">
              <a:solidFill>
                <a:srgbClr val="000000"/>
              </a:solidFill>
              <a:latin typeface="+mn-lt"/>
              <a:cs typeface="+mn-cs"/>
            </a:endParaRPr>
          </a:p>
        </p:txBody>
      </p:sp>
      <p:sp>
        <p:nvSpPr>
          <p:cNvPr id="189455" name="Text Box 7"/>
          <p:cNvSpPr txBox="1">
            <a:spLocks noChangeArrowheads="1"/>
          </p:cNvSpPr>
          <p:nvPr/>
        </p:nvSpPr>
        <p:spPr bwMode="auto">
          <a:xfrm>
            <a:off x="1747838" y="5469733"/>
            <a:ext cx="104387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defTabSz="1371600"/>
            <a:r>
              <a:rPr lang="pt-BR" altLang="pt-BR" b="1">
                <a:solidFill>
                  <a:srgbClr val="000000"/>
                </a:solidFill>
                <a:latin typeface="+mn-lt"/>
              </a:rPr>
              <a:t>20.000</a:t>
            </a:r>
          </a:p>
        </p:txBody>
      </p:sp>
      <p:sp>
        <p:nvSpPr>
          <p:cNvPr id="189456" name="Text Box 8"/>
          <p:cNvSpPr txBox="1">
            <a:spLocks noChangeArrowheads="1"/>
          </p:cNvSpPr>
          <p:nvPr/>
        </p:nvSpPr>
        <p:spPr bwMode="auto">
          <a:xfrm>
            <a:off x="4752976" y="4602958"/>
            <a:ext cx="53091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defTabSz="1371600"/>
            <a:r>
              <a:rPr lang="en-US" altLang="pt-BR" b="1">
                <a:solidFill>
                  <a:srgbClr val="000000"/>
                </a:solidFill>
                <a:latin typeface="+mn-lt"/>
              </a:rPr>
              <a:t>VP</a:t>
            </a:r>
            <a:endParaRPr lang="pt-BR" altLang="pt-BR" b="1">
              <a:solidFill>
                <a:srgbClr val="000000"/>
              </a:solidFill>
              <a:latin typeface="+mn-lt"/>
            </a:endParaRPr>
          </a:p>
        </p:txBody>
      </p:sp>
      <p:sp>
        <p:nvSpPr>
          <p:cNvPr id="189457" name="Text Box 11"/>
          <p:cNvSpPr txBox="1">
            <a:spLocks noChangeArrowheads="1"/>
          </p:cNvSpPr>
          <p:nvPr/>
        </p:nvSpPr>
        <p:spPr bwMode="auto">
          <a:xfrm>
            <a:off x="990601" y="5514976"/>
            <a:ext cx="8034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defTabSz="1371600"/>
            <a:r>
              <a:rPr lang="en-US" altLang="pt-BR" b="1">
                <a:solidFill>
                  <a:srgbClr val="000000"/>
                </a:solidFill>
                <a:latin typeface="+mn-lt"/>
              </a:rPr>
              <a:t>VP</a:t>
            </a:r>
            <a:r>
              <a:rPr lang="pt-BR" altLang="pt-BR" b="1" baseline="-25000">
                <a:solidFill>
                  <a:srgbClr val="000000"/>
                </a:solidFill>
                <a:latin typeface="+mn-lt"/>
              </a:rPr>
              <a:t>i</a:t>
            </a:r>
            <a:r>
              <a:rPr lang="pt-BR" altLang="pt-BR" b="1">
                <a:solidFill>
                  <a:srgbClr val="000000"/>
                </a:solidFill>
                <a:latin typeface="+mn-lt"/>
              </a:rPr>
              <a:t> =</a:t>
            </a:r>
          </a:p>
        </p:txBody>
      </p:sp>
      <p:sp>
        <p:nvSpPr>
          <p:cNvPr id="189458" name="Line 10"/>
          <p:cNvSpPr>
            <a:spLocks noChangeShapeType="1"/>
          </p:cNvSpPr>
          <p:nvPr/>
        </p:nvSpPr>
        <p:spPr bwMode="auto">
          <a:xfrm>
            <a:off x="7560470" y="2767013"/>
            <a:ext cx="0" cy="4510088"/>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pPr defTabSz="1371600"/>
            <a:endParaRPr lang="pt-BR" sz="3600">
              <a:solidFill>
                <a:srgbClr val="000000"/>
              </a:solidFill>
              <a:latin typeface="+mn-lt"/>
              <a:cs typeface="+mn-cs"/>
            </a:endParaRPr>
          </a:p>
        </p:txBody>
      </p:sp>
      <p:sp>
        <p:nvSpPr>
          <p:cNvPr id="189459" name="Line 12"/>
          <p:cNvSpPr>
            <a:spLocks noChangeShapeType="1"/>
          </p:cNvSpPr>
          <p:nvPr/>
        </p:nvSpPr>
        <p:spPr bwMode="auto">
          <a:xfrm flipH="1">
            <a:off x="3017045" y="2767013"/>
            <a:ext cx="4543425"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pPr defTabSz="1371600"/>
            <a:endParaRPr lang="pt-BR" sz="3600">
              <a:solidFill>
                <a:srgbClr val="000000"/>
              </a:solidFill>
              <a:latin typeface="+mn-lt"/>
              <a:cs typeface="+mn-cs"/>
            </a:endParaRPr>
          </a:p>
        </p:txBody>
      </p:sp>
      <p:sp>
        <p:nvSpPr>
          <p:cNvPr id="189460" name="Text Box 17"/>
          <p:cNvSpPr txBox="1">
            <a:spLocks noChangeArrowheads="1"/>
          </p:cNvSpPr>
          <p:nvPr/>
        </p:nvSpPr>
        <p:spPr bwMode="auto">
          <a:xfrm>
            <a:off x="7265971" y="7277101"/>
            <a:ext cx="955710"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defTabSz="1371600"/>
            <a:r>
              <a:rPr lang="pt-BR" altLang="pt-BR" sz="3600" baseline="-25000">
                <a:solidFill>
                  <a:srgbClr val="000000"/>
                </a:solidFill>
                <a:latin typeface="+mn-lt"/>
              </a:rPr>
              <a:t>10/10</a:t>
            </a:r>
          </a:p>
          <a:p>
            <a:pPr algn="ctr" defTabSz="1371600"/>
            <a:r>
              <a:rPr lang="pt-BR" altLang="pt-BR" sz="3600" b="1" baseline="-25000">
                <a:solidFill>
                  <a:srgbClr val="000000"/>
                </a:solidFill>
                <a:latin typeface="+mn-lt"/>
              </a:rPr>
              <a:t>Tf</a:t>
            </a:r>
            <a:endParaRPr lang="pt-BR" altLang="pt-BR" sz="3600" b="1">
              <a:solidFill>
                <a:srgbClr val="000000"/>
              </a:solidFill>
              <a:latin typeface="+mn-lt"/>
            </a:endParaRPr>
          </a:p>
        </p:txBody>
      </p:sp>
      <p:cxnSp>
        <p:nvCxnSpPr>
          <p:cNvPr id="32" name="Conector reto 31"/>
          <p:cNvCxnSpPr/>
          <p:nvPr/>
        </p:nvCxnSpPr>
        <p:spPr>
          <a:xfrm flipV="1">
            <a:off x="2974183" y="2767013"/>
            <a:ext cx="4586288" cy="4510088"/>
          </a:xfrm>
          <a:prstGeom prst="line">
            <a:avLst/>
          </a:prstGeom>
          <a:ln w="31750" cmpd="sng">
            <a:solidFill>
              <a:schemeClr val="tx1"/>
            </a:solidFill>
          </a:ln>
        </p:spPr>
        <p:style>
          <a:lnRef idx="1">
            <a:schemeClr val="accent1"/>
          </a:lnRef>
          <a:fillRef idx="0">
            <a:schemeClr val="accent1"/>
          </a:fillRef>
          <a:effectRef idx="0">
            <a:schemeClr val="accent1"/>
          </a:effectRef>
          <a:fontRef idx="minor">
            <a:schemeClr val="tx1"/>
          </a:fontRef>
        </p:style>
      </p:cxnSp>
      <p:sp>
        <p:nvSpPr>
          <p:cNvPr id="189462" name="CaixaDeTexto 21"/>
          <p:cNvSpPr txBox="1">
            <a:spLocks noChangeArrowheads="1"/>
          </p:cNvSpPr>
          <p:nvPr/>
        </p:nvSpPr>
        <p:spPr bwMode="auto">
          <a:xfrm>
            <a:off x="2814639" y="6671251"/>
            <a:ext cx="531572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defTabSz="1371600"/>
            <a:r>
              <a:rPr lang="pt-BR" altLang="pt-BR" sz="3600" dirty="0">
                <a:solidFill>
                  <a:srgbClr val="FF0000"/>
                </a:solidFill>
                <a:latin typeface="+mn-lt"/>
              </a:rPr>
              <a:t>0       1         2    3    4   5   6</a:t>
            </a:r>
            <a:endParaRPr lang="fr-FR" altLang="pt-BR" sz="3600" dirty="0">
              <a:solidFill>
                <a:srgbClr val="FF0000"/>
              </a:solidFill>
              <a:latin typeface="+mn-lt"/>
            </a:endParaRPr>
          </a:p>
        </p:txBody>
      </p:sp>
    </p:spTree>
    <p:extLst>
      <p:ext uri="{BB962C8B-B14F-4D97-AF65-F5344CB8AC3E}">
        <p14:creationId xmlns:p14="http://schemas.microsoft.com/office/powerpoint/2010/main" val="1234646601"/>
      </p:ext>
    </p:extLst>
  </p:cSld>
  <p:clrMapOvr>
    <a:masterClrMapping/>
  </p:clrMapOvr>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61900" name="Group 12"/>
          <p:cNvGraphicFramePr>
            <a:graphicFrameLocks noGrp="1"/>
          </p:cNvGraphicFramePr>
          <p:nvPr/>
        </p:nvGraphicFramePr>
        <p:xfrm>
          <a:off x="809626" y="2767013"/>
          <a:ext cx="11989595" cy="3212307"/>
        </p:xfrm>
        <a:graphic>
          <a:graphicData uri="http://schemas.openxmlformats.org/drawingml/2006/table">
            <a:tbl>
              <a:tblPr/>
              <a:tblGrid>
                <a:gridCol w="3533775">
                  <a:extLst>
                    <a:ext uri="{9D8B030D-6E8A-4147-A177-3AD203B41FA5}">
                      <a16:colId xmlns:a16="http://schemas.microsoft.com/office/drawing/2014/main" val="20000"/>
                    </a:ext>
                  </a:extLst>
                </a:gridCol>
                <a:gridCol w="8455820">
                  <a:extLst>
                    <a:ext uri="{9D8B030D-6E8A-4147-A177-3AD203B41FA5}">
                      <a16:colId xmlns:a16="http://schemas.microsoft.com/office/drawing/2014/main" val="20001"/>
                    </a:ext>
                  </a:extLst>
                </a:gridCol>
              </a:tblGrid>
              <a:tr h="3212307">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pt-BR" sz="3600" b="1" i="0" u="none" strike="noStrike" cap="none" normalizeH="0" baseline="0" dirty="0">
                          <a:ln>
                            <a:noFill/>
                          </a:ln>
                          <a:solidFill>
                            <a:schemeClr val="tx1"/>
                          </a:solidFill>
                          <a:effectLst/>
                          <a:latin typeface="+mj-lt"/>
                          <a:cs typeface="Arial" charset="0"/>
                        </a:rPr>
                        <a:t>Custo Real - CR </a:t>
                      </a:r>
                      <a:r>
                        <a:rPr kumimoji="0" lang="pt-BR" sz="3600" b="0" i="0" u="none" strike="noStrike" cap="none" normalizeH="0" baseline="0" dirty="0">
                          <a:ln>
                            <a:noFill/>
                          </a:ln>
                          <a:solidFill>
                            <a:schemeClr val="tx1"/>
                          </a:solidFill>
                          <a:effectLst/>
                          <a:latin typeface="+mj-lt"/>
                          <a:cs typeface="Arial" charset="0"/>
                        </a:rPr>
                        <a:t>(“</a:t>
                      </a:r>
                      <a:r>
                        <a:rPr kumimoji="0" lang="pt-BR" sz="3600" b="0" i="0" u="none" strike="noStrike" cap="none" normalizeH="0" baseline="0" dirty="0" err="1">
                          <a:ln>
                            <a:noFill/>
                          </a:ln>
                          <a:solidFill>
                            <a:schemeClr val="tx1"/>
                          </a:solidFill>
                          <a:effectLst/>
                          <a:latin typeface="+mj-lt"/>
                          <a:cs typeface="Arial" charset="0"/>
                        </a:rPr>
                        <a:t>Actual</a:t>
                      </a:r>
                      <a:r>
                        <a:rPr kumimoji="0" lang="pt-BR" sz="3600" b="0" i="0" u="none" strike="noStrike" cap="none" normalizeH="0" baseline="0" dirty="0">
                          <a:ln>
                            <a:noFill/>
                          </a:ln>
                          <a:solidFill>
                            <a:schemeClr val="tx1"/>
                          </a:solidFill>
                          <a:effectLst/>
                          <a:latin typeface="+mj-lt"/>
                          <a:cs typeface="Arial" charset="0"/>
                        </a:rPr>
                        <a:t> </a:t>
                      </a:r>
                      <a:r>
                        <a:rPr kumimoji="0" lang="pt-BR" sz="3600" b="0" i="0" u="none" strike="noStrike" cap="none" normalizeH="0" baseline="0" dirty="0" err="1">
                          <a:ln>
                            <a:noFill/>
                          </a:ln>
                          <a:solidFill>
                            <a:schemeClr val="tx1"/>
                          </a:solidFill>
                          <a:effectLst/>
                          <a:latin typeface="+mj-lt"/>
                          <a:cs typeface="Arial" charset="0"/>
                        </a:rPr>
                        <a:t>Cost</a:t>
                      </a:r>
                      <a:r>
                        <a:rPr kumimoji="0" lang="pt-BR" sz="3600" b="0" i="0" u="none" strike="noStrike" cap="none" normalizeH="0" baseline="0" dirty="0">
                          <a:ln>
                            <a:noFill/>
                          </a:ln>
                          <a:solidFill>
                            <a:schemeClr val="tx1"/>
                          </a:solidFill>
                          <a:effectLst/>
                          <a:latin typeface="+mj-lt"/>
                          <a:cs typeface="Arial" charset="0"/>
                        </a:rPr>
                        <a:t>” - AC)</a:t>
                      </a:r>
                      <a:endParaRPr kumimoji="0" lang="en-US" sz="3600" b="0" i="0" u="none" strike="noStrike" cap="none" normalizeH="0" baseline="0" dirty="0">
                        <a:ln>
                          <a:noFill/>
                        </a:ln>
                        <a:solidFill>
                          <a:schemeClr val="tx1"/>
                        </a:solidFill>
                        <a:effectLst/>
                        <a:latin typeface="+mj-lt"/>
                        <a:cs typeface="Arial" charset="0"/>
                      </a:endParaRPr>
                    </a:p>
                  </a:txBody>
                  <a:tcPr marL="135000" marR="135000" marT="70161" marB="7016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gradFill>
                      <a:gsLst>
                        <a:gs pos="96350">
                          <a:schemeClr val="accent2">
                            <a:lumMod val="20000"/>
                            <a:lumOff val="80000"/>
                          </a:schemeClr>
                        </a:gs>
                        <a:gs pos="0">
                          <a:schemeClr val="accent2">
                            <a:lumMod val="60000"/>
                            <a:lumOff val="40000"/>
                          </a:schemeClr>
                        </a:gs>
                        <a:gs pos="50000">
                          <a:schemeClr val="accent2">
                            <a:lumMod val="40000"/>
                            <a:lumOff val="60000"/>
                          </a:schemeClr>
                        </a:gs>
                        <a:gs pos="100000">
                          <a:schemeClr val="accent2">
                            <a:lumMod val="20000"/>
                            <a:lumOff val="80000"/>
                          </a:schemeClr>
                        </a:gs>
                      </a:gsLst>
                      <a:lin ang="5400000" scaled="0"/>
                    </a:gradFill>
                  </a:tcPr>
                </a:tc>
                <a:tc>
                  <a:txBody>
                    <a:bodyPr/>
                    <a:lstStyle/>
                    <a:p>
                      <a:pPr marL="342900" marR="0" lvl="0" indent="-342900" algn="l" defTabSz="914400" rtl="0" eaLnBrk="1" fontAlgn="base" latinLnBrk="0" hangingPunct="1">
                        <a:lnSpc>
                          <a:spcPct val="100000"/>
                        </a:lnSpc>
                        <a:spcBef>
                          <a:spcPct val="20000"/>
                        </a:spcBef>
                        <a:spcAft>
                          <a:spcPct val="0"/>
                        </a:spcAft>
                        <a:buClrTx/>
                        <a:buSzTx/>
                        <a:buFont typeface="Arial" pitchFamily="34" charset="0"/>
                        <a:buChar char="•"/>
                        <a:tabLst/>
                      </a:pPr>
                      <a:r>
                        <a:rPr kumimoji="0" lang="pt-BR" sz="3600" b="0" i="0" u="none" strike="noStrike" cap="none" normalizeH="0" baseline="0" dirty="0">
                          <a:ln>
                            <a:noFill/>
                          </a:ln>
                          <a:solidFill>
                            <a:schemeClr val="tx1"/>
                          </a:solidFill>
                          <a:effectLst/>
                          <a:latin typeface="+mj-lt"/>
                          <a:cs typeface="Arial" charset="0"/>
                        </a:rPr>
                        <a:t>Custo real do trabalho já realizado, reportado até o momento da medição;</a:t>
                      </a:r>
                    </a:p>
                    <a:p>
                      <a:pPr marL="342900" marR="0" lvl="0" indent="-342900" algn="l" defTabSz="914400" rtl="0" eaLnBrk="1" fontAlgn="base" latinLnBrk="0" hangingPunct="1">
                        <a:lnSpc>
                          <a:spcPct val="100000"/>
                        </a:lnSpc>
                        <a:spcBef>
                          <a:spcPct val="20000"/>
                        </a:spcBef>
                        <a:spcAft>
                          <a:spcPct val="0"/>
                        </a:spcAft>
                        <a:buClrTx/>
                        <a:buSzTx/>
                        <a:buFont typeface="Arial" pitchFamily="34" charset="0"/>
                        <a:buChar char="•"/>
                        <a:tabLst/>
                      </a:pPr>
                      <a:r>
                        <a:rPr kumimoji="0" lang="pt-BR" sz="3600" b="0" i="0" u="none" strike="noStrike" cap="none" normalizeH="0" baseline="0" dirty="0">
                          <a:ln>
                            <a:noFill/>
                          </a:ln>
                          <a:solidFill>
                            <a:schemeClr val="tx1"/>
                          </a:solidFill>
                          <a:effectLst/>
                          <a:latin typeface="+mj-lt"/>
                          <a:cs typeface="Arial" charset="0"/>
                        </a:rPr>
                        <a:t>Baseado na conclusão real dos pacotes de trabalho. </a:t>
                      </a:r>
                    </a:p>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3600" b="0" i="0" u="none" strike="noStrike" cap="none" normalizeH="0" baseline="0" dirty="0">
                        <a:ln>
                          <a:noFill/>
                        </a:ln>
                        <a:solidFill>
                          <a:schemeClr val="tx1"/>
                        </a:solidFill>
                        <a:effectLst/>
                        <a:latin typeface="+mj-lt"/>
                        <a:cs typeface="Arial" charset="0"/>
                      </a:endParaRPr>
                    </a:p>
                  </a:txBody>
                  <a:tcPr marL="135000" marR="135000" marT="70161" marB="7016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gradFill>
                      <a:gsLst>
                        <a:gs pos="96350">
                          <a:schemeClr val="accent2">
                            <a:lumMod val="20000"/>
                            <a:lumOff val="80000"/>
                          </a:schemeClr>
                        </a:gs>
                        <a:gs pos="0">
                          <a:schemeClr val="accent2">
                            <a:lumMod val="60000"/>
                            <a:lumOff val="40000"/>
                          </a:schemeClr>
                        </a:gs>
                        <a:gs pos="50000">
                          <a:schemeClr val="accent2">
                            <a:lumMod val="40000"/>
                            <a:lumOff val="60000"/>
                          </a:schemeClr>
                        </a:gs>
                        <a:gs pos="100000">
                          <a:schemeClr val="accent2">
                            <a:lumMod val="20000"/>
                            <a:lumOff val="80000"/>
                          </a:schemeClr>
                        </a:gs>
                      </a:gsLst>
                      <a:lin ang="5400000" scaled="0"/>
                    </a:gradFill>
                  </a:tcPr>
                </a:tc>
                <a:extLst>
                  <a:ext uri="{0D108BD9-81ED-4DB2-BD59-A6C34878D82A}">
                    <a16:rowId xmlns:a16="http://schemas.microsoft.com/office/drawing/2014/main" val="10000"/>
                  </a:ext>
                </a:extLst>
              </a:tr>
            </a:tbl>
          </a:graphicData>
        </a:graphic>
      </p:graphicFrame>
      <p:sp>
        <p:nvSpPr>
          <p:cNvPr id="191498" name="Rectangle 11"/>
          <p:cNvSpPr>
            <a:spLocks noChangeArrowheads="1"/>
          </p:cNvSpPr>
          <p:nvPr/>
        </p:nvSpPr>
        <p:spPr bwMode="auto">
          <a:xfrm>
            <a:off x="0" y="283370"/>
            <a:ext cx="9775032"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135000" tIns="70200" rIns="135000" bIns="70200"/>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defTabSz="1371600"/>
            <a:r>
              <a:rPr lang="en-US" altLang="pt-BR" sz="4400" b="1" dirty="0" err="1">
                <a:solidFill>
                  <a:srgbClr val="00A4DE"/>
                </a:solidFill>
                <a:latin typeface="+mj-lt"/>
                <a:ea typeface="Verdana" panose="020B0604030504040204" pitchFamily="34" charset="0"/>
                <a:cs typeface="Verdana" panose="020B0604030504040204" pitchFamily="34" charset="0"/>
              </a:rPr>
              <a:t>Custo</a:t>
            </a:r>
            <a:r>
              <a:rPr lang="en-US" altLang="pt-BR" sz="4400" b="1" dirty="0">
                <a:solidFill>
                  <a:srgbClr val="00A4DE"/>
                </a:solidFill>
                <a:latin typeface="+mj-lt"/>
                <a:ea typeface="Verdana" panose="020B0604030504040204" pitchFamily="34" charset="0"/>
                <a:cs typeface="Verdana" panose="020B0604030504040204" pitchFamily="34" charset="0"/>
              </a:rPr>
              <a:t> Real</a:t>
            </a:r>
            <a:endParaRPr lang="pt-BR" altLang="pt-BR" sz="4400" b="1" dirty="0">
              <a:solidFill>
                <a:srgbClr val="00A4DE"/>
              </a:solidFill>
              <a:latin typeface="+mj-lt"/>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2321218940"/>
      </p:ext>
    </p:extLst>
  </p:cSld>
  <p:clrMapOvr>
    <a:masterClrMapping/>
  </p:clrMapOvr>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Rectangle 2"/>
          <p:cNvSpPr>
            <a:spLocks noGrp="1" noChangeArrowheads="1"/>
          </p:cNvSpPr>
          <p:nvPr>
            <p:ph idx="4294967295"/>
          </p:nvPr>
        </p:nvSpPr>
        <p:spPr bwMode="auto">
          <a:xfrm>
            <a:off x="0" y="1836738"/>
            <a:ext cx="7939088" cy="1592262"/>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35000" tIns="70200" rIns="135000" bIns="70200" numCol="1" anchor="t" anchorCtr="0" compatLnSpc="1">
            <a:prstTxWarp prst="textNoShape">
              <a:avLst/>
            </a:prstTxWarp>
          </a:bodyPr>
          <a:lstStyle/>
          <a:p>
            <a:pPr marL="914400" indent="-914400" eaLnBrk="1" hangingPunct="1">
              <a:lnSpc>
                <a:spcPct val="90000"/>
              </a:lnSpc>
              <a:buNone/>
            </a:pPr>
            <a:r>
              <a:rPr lang="pt-BR" altLang="pt-BR" sz="3600" b="1" dirty="0"/>
              <a:t>	</a:t>
            </a:r>
          </a:p>
          <a:p>
            <a:pPr marL="914400" indent="-914400" eaLnBrk="1" hangingPunct="1">
              <a:lnSpc>
                <a:spcPct val="90000"/>
              </a:lnSpc>
            </a:pPr>
            <a:endParaRPr lang="pt-BR" altLang="pt-BR" sz="3600" dirty="0"/>
          </a:p>
          <a:p>
            <a:pPr marL="914400" indent="-914400" eaLnBrk="1" hangingPunct="1">
              <a:lnSpc>
                <a:spcPct val="90000"/>
              </a:lnSpc>
            </a:pPr>
            <a:endParaRPr lang="pt-BR" altLang="pt-BR" sz="3600" dirty="0"/>
          </a:p>
          <a:p>
            <a:pPr marL="914400" indent="-914400" eaLnBrk="1" hangingPunct="1">
              <a:lnSpc>
                <a:spcPct val="90000"/>
              </a:lnSpc>
            </a:pPr>
            <a:r>
              <a:rPr lang="pt-BR" altLang="pt-BR" sz="3600" dirty="0"/>
              <a:t>Estamos no final do </a:t>
            </a:r>
            <a:r>
              <a:rPr lang="pt-BR" altLang="pt-BR" sz="3600" b="1" dirty="0"/>
              <a:t>2o. mês </a:t>
            </a:r>
            <a:r>
              <a:rPr lang="pt-BR" altLang="pt-BR" sz="3600" dirty="0"/>
              <a:t>e apenas </a:t>
            </a:r>
            <a:r>
              <a:rPr lang="pt-BR" altLang="pt-BR" dirty="0"/>
              <a:t>e v</a:t>
            </a:r>
            <a:r>
              <a:rPr lang="pt-BR" altLang="pt-BR" sz="3600" dirty="0"/>
              <a:t>ocê gastou </a:t>
            </a:r>
            <a:r>
              <a:rPr lang="pt-BR" altLang="pt-BR" sz="3600" b="1" dirty="0"/>
              <a:t>$ 12.000</a:t>
            </a:r>
            <a:r>
              <a:rPr lang="pt-BR" altLang="pt-BR" sz="3600" dirty="0"/>
              <a:t>;</a:t>
            </a:r>
          </a:p>
          <a:p>
            <a:pPr marL="914400" indent="-914400" eaLnBrk="1" hangingPunct="1">
              <a:lnSpc>
                <a:spcPct val="90000"/>
              </a:lnSpc>
            </a:pPr>
            <a:endParaRPr lang="pt-BR" altLang="pt-BR" sz="3600" dirty="0"/>
          </a:p>
          <a:p>
            <a:pPr marL="914400" indent="-914400" eaLnBrk="1" hangingPunct="1">
              <a:lnSpc>
                <a:spcPct val="90000"/>
              </a:lnSpc>
            </a:pPr>
            <a:r>
              <a:rPr lang="pt-BR" altLang="pt-BR" sz="3600" dirty="0"/>
              <a:t>O </a:t>
            </a:r>
            <a:r>
              <a:rPr lang="pt-BR" altLang="pt-BR" sz="3600" b="1" dirty="0"/>
              <a:t>Custo Real </a:t>
            </a:r>
            <a:r>
              <a:rPr lang="pt-BR" altLang="pt-BR" sz="3600" dirty="0"/>
              <a:t>do período é </a:t>
            </a:r>
            <a:r>
              <a:rPr lang="pt-BR" altLang="pt-BR" sz="3600" b="1" dirty="0"/>
              <a:t>$ 12.000</a:t>
            </a:r>
            <a:r>
              <a:rPr lang="pt-BR" altLang="pt-BR" sz="3600" dirty="0"/>
              <a:t>!</a:t>
            </a:r>
          </a:p>
          <a:p>
            <a:pPr marL="914400" indent="-914400" eaLnBrk="1" hangingPunct="1">
              <a:lnSpc>
                <a:spcPct val="90000"/>
              </a:lnSpc>
            </a:pPr>
            <a:endParaRPr lang="pt-BR" altLang="pt-BR" sz="3600" dirty="0"/>
          </a:p>
          <a:p>
            <a:pPr marL="914400" indent="-914400" eaLnBrk="1" hangingPunct="1">
              <a:lnSpc>
                <a:spcPct val="90000"/>
              </a:lnSpc>
            </a:pPr>
            <a:endParaRPr lang="pt-BR" altLang="pt-BR" sz="3600" dirty="0"/>
          </a:p>
          <a:p>
            <a:pPr marL="914400" indent="-914400" eaLnBrk="1" hangingPunct="1">
              <a:lnSpc>
                <a:spcPct val="90000"/>
              </a:lnSpc>
            </a:pPr>
            <a:endParaRPr lang="pt-BR" altLang="pt-BR" sz="3600" dirty="0"/>
          </a:p>
          <a:p>
            <a:pPr marL="914400" indent="-914400" eaLnBrk="1" hangingPunct="1">
              <a:lnSpc>
                <a:spcPct val="90000"/>
              </a:lnSpc>
            </a:pPr>
            <a:endParaRPr lang="pt-BR" altLang="pt-BR" sz="3600" dirty="0"/>
          </a:p>
          <a:p>
            <a:pPr marL="2057400" lvl="2" indent="-685800" eaLnBrk="1" hangingPunct="1">
              <a:lnSpc>
                <a:spcPct val="90000"/>
              </a:lnSpc>
              <a:buFont typeface="Wingdings" panose="05000000000000000000" pitchFamily="2" charset="2"/>
              <a:buChar char="§"/>
            </a:pPr>
            <a:endParaRPr lang="pt-BR" altLang="pt-BR" dirty="0"/>
          </a:p>
          <a:p>
            <a:pPr marL="914400" indent="-914400" eaLnBrk="1" hangingPunct="1">
              <a:lnSpc>
                <a:spcPct val="90000"/>
              </a:lnSpc>
            </a:pPr>
            <a:endParaRPr lang="pt-BR" altLang="pt-BR" sz="3600" dirty="0"/>
          </a:p>
        </p:txBody>
      </p:sp>
      <p:sp>
        <p:nvSpPr>
          <p:cNvPr id="193539" name="Rectangle 3"/>
          <p:cNvSpPr>
            <a:spLocks noChangeArrowheads="1"/>
          </p:cNvSpPr>
          <p:nvPr/>
        </p:nvSpPr>
        <p:spPr bwMode="auto">
          <a:xfrm>
            <a:off x="1" y="283370"/>
            <a:ext cx="10529888"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135000" tIns="70200" rIns="135000" bIns="70200"/>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defTabSz="1371600"/>
            <a:r>
              <a:rPr lang="pt-BR" altLang="pt-BR" sz="4400" b="1" dirty="0">
                <a:solidFill>
                  <a:srgbClr val="00A4DE"/>
                </a:solidFill>
                <a:latin typeface="+mj-lt"/>
                <a:ea typeface="Verdana" panose="020B0604030504040204" pitchFamily="34" charset="0"/>
                <a:cs typeface="Verdana" panose="020B0604030504040204" pitchFamily="34" charset="0"/>
              </a:rPr>
              <a:t>Custo Real (</a:t>
            </a:r>
            <a:r>
              <a:rPr lang="en-US" altLang="pt-BR" sz="4400" b="1" dirty="0">
                <a:solidFill>
                  <a:srgbClr val="00A4DE"/>
                </a:solidFill>
                <a:latin typeface="+mj-lt"/>
                <a:ea typeface="Verdana" panose="020B0604030504040204" pitchFamily="34" charset="0"/>
                <a:cs typeface="Verdana" panose="020B0604030504040204" pitchFamily="34" charset="0"/>
              </a:rPr>
              <a:t>CR</a:t>
            </a:r>
            <a:r>
              <a:rPr lang="pt-BR" altLang="pt-BR" sz="4400" b="1" dirty="0">
                <a:solidFill>
                  <a:srgbClr val="00A4DE"/>
                </a:solidFill>
                <a:latin typeface="+mj-lt"/>
                <a:ea typeface="Verdana" panose="020B0604030504040204" pitchFamily="34" charset="0"/>
                <a:cs typeface="Verdana" panose="020B0604030504040204" pitchFamily="34" charset="0"/>
              </a:rPr>
              <a:t>)</a:t>
            </a:r>
          </a:p>
        </p:txBody>
      </p:sp>
      <p:pic>
        <p:nvPicPr>
          <p:cNvPr id="193540"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35740" y="3559324"/>
            <a:ext cx="5089124" cy="3366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36855074"/>
      </p:ext>
    </p:extLst>
  </p:cSld>
  <p:clrMapOvr>
    <a:masterClrMapping/>
  </p:clrMapOvr>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2"/>
          <p:cNvSpPr>
            <a:spLocks noGrp="1" noChangeArrowheads="1"/>
          </p:cNvSpPr>
          <p:nvPr>
            <p:ph idx="4294967295"/>
          </p:nvPr>
        </p:nvSpPr>
        <p:spPr bwMode="auto">
          <a:xfrm>
            <a:off x="0" y="1714500"/>
            <a:ext cx="12773025" cy="15938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35000" tIns="70200" rIns="135000" bIns="70200" numCol="1" anchor="t" anchorCtr="0" compatLnSpc="1">
            <a:prstTxWarp prst="textNoShape">
              <a:avLst/>
            </a:prstTxWarp>
          </a:bodyPr>
          <a:lstStyle/>
          <a:p>
            <a:pPr marL="914400" indent="-914400" eaLnBrk="1" hangingPunct="1">
              <a:lnSpc>
                <a:spcPct val="90000"/>
              </a:lnSpc>
            </a:pPr>
            <a:endParaRPr lang="pt-BR" altLang="pt-BR" sz="2400"/>
          </a:p>
          <a:p>
            <a:pPr marL="914400" indent="-914400" eaLnBrk="1" hangingPunct="1">
              <a:lnSpc>
                <a:spcPct val="90000"/>
              </a:lnSpc>
            </a:pPr>
            <a:endParaRPr lang="pt-BR" altLang="pt-BR" sz="2400"/>
          </a:p>
          <a:p>
            <a:pPr marL="914400" indent="-914400" eaLnBrk="1" hangingPunct="1">
              <a:lnSpc>
                <a:spcPct val="90000"/>
              </a:lnSpc>
            </a:pPr>
            <a:endParaRPr lang="pt-BR" altLang="pt-BR" sz="2400"/>
          </a:p>
          <a:p>
            <a:pPr marL="914400" indent="-914400" eaLnBrk="1" hangingPunct="1">
              <a:lnSpc>
                <a:spcPct val="90000"/>
              </a:lnSpc>
            </a:pPr>
            <a:endParaRPr lang="pt-BR" altLang="pt-BR" sz="2400"/>
          </a:p>
          <a:p>
            <a:pPr marL="2057400" lvl="2" indent="-685800" eaLnBrk="1" hangingPunct="1">
              <a:lnSpc>
                <a:spcPct val="90000"/>
              </a:lnSpc>
              <a:buFont typeface="Wingdings" panose="05000000000000000000" pitchFamily="2" charset="2"/>
              <a:buChar char="§"/>
            </a:pPr>
            <a:endParaRPr lang="pt-BR" altLang="pt-BR" sz="2100"/>
          </a:p>
          <a:p>
            <a:pPr marL="914400" indent="-914400" eaLnBrk="1" hangingPunct="1">
              <a:lnSpc>
                <a:spcPct val="90000"/>
              </a:lnSpc>
            </a:pPr>
            <a:endParaRPr lang="pt-BR" altLang="pt-BR" sz="2400"/>
          </a:p>
        </p:txBody>
      </p:sp>
      <p:sp>
        <p:nvSpPr>
          <p:cNvPr id="195587" name="Line 3"/>
          <p:cNvSpPr>
            <a:spLocks noChangeShapeType="1"/>
          </p:cNvSpPr>
          <p:nvPr/>
        </p:nvSpPr>
        <p:spPr bwMode="auto">
          <a:xfrm>
            <a:off x="2100263" y="7939088"/>
            <a:ext cx="86868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defTabSz="1371600"/>
            <a:endParaRPr lang="pt-BR" sz="3600">
              <a:solidFill>
                <a:srgbClr val="000000"/>
              </a:solidFill>
              <a:latin typeface="Times New Roman" pitchFamily="32" charset="0"/>
              <a:cs typeface="+mn-cs"/>
            </a:endParaRPr>
          </a:p>
        </p:txBody>
      </p:sp>
      <p:sp>
        <p:nvSpPr>
          <p:cNvPr id="195588" name="Line 4"/>
          <p:cNvSpPr>
            <a:spLocks noChangeShapeType="1"/>
          </p:cNvSpPr>
          <p:nvPr/>
        </p:nvSpPr>
        <p:spPr bwMode="auto">
          <a:xfrm flipV="1">
            <a:off x="2100263" y="2681288"/>
            <a:ext cx="0" cy="52578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defTabSz="1371600"/>
            <a:endParaRPr lang="pt-BR" sz="3600">
              <a:solidFill>
                <a:srgbClr val="000000"/>
              </a:solidFill>
              <a:latin typeface="Times New Roman" pitchFamily="32" charset="0"/>
              <a:cs typeface="+mn-cs"/>
            </a:endParaRPr>
          </a:p>
        </p:txBody>
      </p:sp>
      <p:sp>
        <p:nvSpPr>
          <p:cNvPr id="195589" name="Line 5"/>
          <p:cNvSpPr>
            <a:spLocks noChangeShapeType="1"/>
          </p:cNvSpPr>
          <p:nvPr/>
        </p:nvSpPr>
        <p:spPr bwMode="auto">
          <a:xfrm>
            <a:off x="4343400" y="5715000"/>
            <a:ext cx="0" cy="217170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pPr defTabSz="1371600"/>
            <a:endParaRPr lang="pt-BR" sz="3600">
              <a:solidFill>
                <a:srgbClr val="000000"/>
              </a:solidFill>
              <a:latin typeface="Times New Roman" pitchFamily="32" charset="0"/>
              <a:cs typeface="+mn-cs"/>
            </a:endParaRPr>
          </a:p>
        </p:txBody>
      </p:sp>
      <p:sp>
        <p:nvSpPr>
          <p:cNvPr id="195590" name="Line 6"/>
          <p:cNvSpPr>
            <a:spLocks noChangeShapeType="1"/>
          </p:cNvSpPr>
          <p:nvPr/>
        </p:nvSpPr>
        <p:spPr bwMode="auto">
          <a:xfrm flipH="1">
            <a:off x="1985963" y="5715000"/>
            <a:ext cx="2357438"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pPr defTabSz="1371600"/>
            <a:endParaRPr lang="pt-BR" sz="3600">
              <a:solidFill>
                <a:srgbClr val="000000"/>
              </a:solidFill>
              <a:latin typeface="Times New Roman" pitchFamily="32" charset="0"/>
              <a:cs typeface="+mn-cs"/>
            </a:endParaRPr>
          </a:p>
        </p:txBody>
      </p:sp>
      <p:sp>
        <p:nvSpPr>
          <p:cNvPr id="195591" name="Text Box 7"/>
          <p:cNvSpPr txBox="1">
            <a:spLocks noChangeArrowheads="1"/>
          </p:cNvSpPr>
          <p:nvPr/>
        </p:nvSpPr>
        <p:spPr bwMode="auto">
          <a:xfrm>
            <a:off x="985838" y="5393533"/>
            <a:ext cx="112723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defTabSz="1371600"/>
            <a:r>
              <a:rPr lang="pt-BR" altLang="pt-BR" b="1">
                <a:solidFill>
                  <a:srgbClr val="000000"/>
                </a:solidFill>
              </a:rPr>
              <a:t>20.000</a:t>
            </a:r>
          </a:p>
        </p:txBody>
      </p:sp>
      <p:sp>
        <p:nvSpPr>
          <p:cNvPr id="195592" name="Text Box 8"/>
          <p:cNvSpPr txBox="1">
            <a:spLocks noChangeArrowheads="1"/>
          </p:cNvSpPr>
          <p:nvPr/>
        </p:nvSpPr>
        <p:spPr bwMode="auto">
          <a:xfrm>
            <a:off x="3657601" y="5143501"/>
            <a:ext cx="59503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defTabSz="1371600"/>
            <a:r>
              <a:rPr lang="en-US" altLang="pt-BR" b="1">
                <a:solidFill>
                  <a:srgbClr val="000000"/>
                </a:solidFill>
              </a:rPr>
              <a:t>VP</a:t>
            </a:r>
            <a:endParaRPr lang="pt-BR" altLang="pt-BR" b="1">
              <a:solidFill>
                <a:srgbClr val="000000"/>
              </a:solidFill>
            </a:endParaRPr>
          </a:p>
        </p:txBody>
      </p:sp>
      <p:sp>
        <p:nvSpPr>
          <p:cNvPr id="195593" name="Line 10"/>
          <p:cNvSpPr>
            <a:spLocks noChangeShapeType="1"/>
          </p:cNvSpPr>
          <p:nvPr/>
        </p:nvSpPr>
        <p:spPr bwMode="auto">
          <a:xfrm>
            <a:off x="6641307" y="3429001"/>
            <a:ext cx="0" cy="4510088"/>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pPr defTabSz="1371600"/>
            <a:endParaRPr lang="pt-BR" sz="3600">
              <a:solidFill>
                <a:srgbClr val="000000"/>
              </a:solidFill>
              <a:latin typeface="Times New Roman" pitchFamily="32" charset="0"/>
              <a:cs typeface="+mn-cs"/>
            </a:endParaRPr>
          </a:p>
        </p:txBody>
      </p:sp>
      <p:sp>
        <p:nvSpPr>
          <p:cNvPr id="195594" name="Text Box 11"/>
          <p:cNvSpPr txBox="1">
            <a:spLocks noChangeArrowheads="1"/>
          </p:cNvSpPr>
          <p:nvPr/>
        </p:nvSpPr>
        <p:spPr bwMode="auto">
          <a:xfrm>
            <a:off x="228601" y="5438776"/>
            <a:ext cx="91723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defTabSz="1371600"/>
            <a:r>
              <a:rPr lang="en-US" altLang="pt-BR" b="1">
                <a:solidFill>
                  <a:srgbClr val="000000"/>
                </a:solidFill>
              </a:rPr>
              <a:t>VP</a:t>
            </a:r>
            <a:r>
              <a:rPr lang="pt-BR" altLang="pt-BR" b="1" baseline="-25000">
                <a:solidFill>
                  <a:srgbClr val="000000"/>
                </a:solidFill>
              </a:rPr>
              <a:t>i</a:t>
            </a:r>
            <a:r>
              <a:rPr lang="pt-BR" altLang="pt-BR" b="1">
                <a:solidFill>
                  <a:srgbClr val="000000"/>
                </a:solidFill>
              </a:rPr>
              <a:t> =</a:t>
            </a:r>
          </a:p>
        </p:txBody>
      </p:sp>
      <p:sp>
        <p:nvSpPr>
          <p:cNvPr id="195595" name="Line 12"/>
          <p:cNvSpPr>
            <a:spLocks noChangeShapeType="1"/>
          </p:cNvSpPr>
          <p:nvPr/>
        </p:nvSpPr>
        <p:spPr bwMode="auto">
          <a:xfrm flipH="1">
            <a:off x="2100263" y="3429000"/>
            <a:ext cx="4541045"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pPr defTabSz="1371600"/>
            <a:endParaRPr lang="pt-BR" sz="3600">
              <a:solidFill>
                <a:srgbClr val="000000"/>
              </a:solidFill>
              <a:latin typeface="Times New Roman" pitchFamily="32" charset="0"/>
              <a:cs typeface="+mn-cs"/>
            </a:endParaRPr>
          </a:p>
        </p:txBody>
      </p:sp>
      <p:sp>
        <p:nvSpPr>
          <p:cNvPr id="195596" name="Line 13"/>
          <p:cNvSpPr>
            <a:spLocks noChangeShapeType="1"/>
          </p:cNvSpPr>
          <p:nvPr/>
        </p:nvSpPr>
        <p:spPr bwMode="auto">
          <a:xfrm>
            <a:off x="2100263" y="7939088"/>
            <a:ext cx="86868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defTabSz="1371600"/>
            <a:endParaRPr lang="pt-BR" sz="3600">
              <a:solidFill>
                <a:srgbClr val="000000"/>
              </a:solidFill>
              <a:latin typeface="Times New Roman" pitchFamily="32" charset="0"/>
              <a:cs typeface="+mn-cs"/>
            </a:endParaRPr>
          </a:p>
        </p:txBody>
      </p:sp>
      <p:sp>
        <p:nvSpPr>
          <p:cNvPr id="195597" name="Rectangle 14"/>
          <p:cNvSpPr>
            <a:spLocks noChangeArrowheads="1"/>
          </p:cNvSpPr>
          <p:nvPr/>
        </p:nvSpPr>
        <p:spPr bwMode="auto">
          <a:xfrm>
            <a:off x="10190130" y="8257865"/>
            <a:ext cx="1293880"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defTabSz="1371600"/>
            <a:r>
              <a:rPr lang="pt-BR" altLang="pt-BR" sz="2700" b="1">
                <a:solidFill>
                  <a:srgbClr val="000000"/>
                </a:solidFill>
              </a:rPr>
              <a:t>Tempo</a:t>
            </a:r>
          </a:p>
        </p:txBody>
      </p:sp>
      <p:sp>
        <p:nvSpPr>
          <p:cNvPr id="195598" name="Text Box 15"/>
          <p:cNvSpPr txBox="1">
            <a:spLocks noChangeArrowheads="1"/>
          </p:cNvSpPr>
          <p:nvPr/>
        </p:nvSpPr>
        <p:spPr bwMode="auto">
          <a:xfrm>
            <a:off x="3875071" y="8001001"/>
            <a:ext cx="955710"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defTabSz="1371600"/>
            <a:r>
              <a:rPr lang="pt-BR" altLang="pt-BR" sz="3600" baseline="-25000">
                <a:solidFill>
                  <a:srgbClr val="000000"/>
                </a:solidFill>
              </a:rPr>
              <a:t>10/06</a:t>
            </a:r>
          </a:p>
          <a:p>
            <a:pPr algn="ctr" defTabSz="1371600"/>
            <a:r>
              <a:rPr lang="pt-BR" altLang="pt-BR" sz="3600" b="1" baseline="-25000">
                <a:solidFill>
                  <a:srgbClr val="000000"/>
                </a:solidFill>
              </a:rPr>
              <a:t>Ti</a:t>
            </a:r>
            <a:endParaRPr lang="pt-BR" altLang="pt-BR" sz="3600" b="1">
              <a:solidFill>
                <a:srgbClr val="000000"/>
              </a:solidFill>
            </a:endParaRPr>
          </a:p>
        </p:txBody>
      </p:sp>
      <p:sp>
        <p:nvSpPr>
          <p:cNvPr id="195599" name="Text Box 16"/>
          <p:cNvSpPr txBox="1">
            <a:spLocks noChangeArrowheads="1"/>
          </p:cNvSpPr>
          <p:nvPr/>
        </p:nvSpPr>
        <p:spPr bwMode="auto">
          <a:xfrm>
            <a:off x="1714501" y="7886701"/>
            <a:ext cx="955711"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defTabSz="1371600"/>
            <a:r>
              <a:rPr lang="pt-BR" altLang="pt-BR" sz="3600" baseline="-25000">
                <a:solidFill>
                  <a:srgbClr val="000000"/>
                </a:solidFill>
              </a:rPr>
              <a:t>10/04</a:t>
            </a:r>
          </a:p>
          <a:p>
            <a:pPr defTabSz="1371600"/>
            <a:r>
              <a:rPr lang="pt-BR" altLang="pt-BR" sz="3600" baseline="-25000">
                <a:solidFill>
                  <a:srgbClr val="000000"/>
                </a:solidFill>
              </a:rPr>
              <a:t> </a:t>
            </a:r>
            <a:r>
              <a:rPr lang="pt-BR" altLang="pt-BR" sz="3600" b="1" baseline="-25000">
                <a:solidFill>
                  <a:srgbClr val="000000"/>
                </a:solidFill>
              </a:rPr>
              <a:t>T0</a:t>
            </a:r>
            <a:endParaRPr lang="pt-BR" altLang="pt-BR" sz="3600" b="1">
              <a:solidFill>
                <a:srgbClr val="000000"/>
              </a:solidFill>
            </a:endParaRPr>
          </a:p>
        </p:txBody>
      </p:sp>
      <p:sp>
        <p:nvSpPr>
          <p:cNvPr id="195600" name="Text Box 17"/>
          <p:cNvSpPr txBox="1">
            <a:spLocks noChangeArrowheads="1"/>
          </p:cNvSpPr>
          <p:nvPr/>
        </p:nvSpPr>
        <p:spPr bwMode="auto">
          <a:xfrm>
            <a:off x="6346809" y="7939088"/>
            <a:ext cx="955710"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defTabSz="1371600"/>
            <a:r>
              <a:rPr lang="pt-BR" altLang="pt-BR" sz="3600" baseline="-25000">
                <a:solidFill>
                  <a:srgbClr val="000000"/>
                </a:solidFill>
              </a:rPr>
              <a:t>10/10</a:t>
            </a:r>
          </a:p>
          <a:p>
            <a:pPr algn="ctr" defTabSz="1371600"/>
            <a:r>
              <a:rPr lang="pt-BR" altLang="pt-BR" sz="3600" b="1" baseline="-25000">
                <a:solidFill>
                  <a:srgbClr val="000000"/>
                </a:solidFill>
              </a:rPr>
              <a:t>Tf</a:t>
            </a:r>
            <a:endParaRPr lang="pt-BR" altLang="pt-BR" sz="3600" b="1">
              <a:solidFill>
                <a:srgbClr val="000000"/>
              </a:solidFill>
            </a:endParaRPr>
          </a:p>
        </p:txBody>
      </p:sp>
      <p:sp>
        <p:nvSpPr>
          <p:cNvPr id="195601" name="Line 18"/>
          <p:cNvSpPr>
            <a:spLocks noChangeShapeType="1"/>
          </p:cNvSpPr>
          <p:nvPr/>
        </p:nvSpPr>
        <p:spPr bwMode="auto">
          <a:xfrm flipH="1">
            <a:off x="2057400" y="6629400"/>
            <a:ext cx="2286000"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pPr defTabSz="1371600"/>
            <a:endParaRPr lang="pt-BR" sz="3600">
              <a:solidFill>
                <a:srgbClr val="000000"/>
              </a:solidFill>
              <a:latin typeface="Times New Roman" pitchFamily="32" charset="0"/>
              <a:cs typeface="+mn-cs"/>
            </a:endParaRPr>
          </a:p>
        </p:txBody>
      </p:sp>
      <p:sp>
        <p:nvSpPr>
          <p:cNvPr id="195602" name="Text Box 19"/>
          <p:cNvSpPr txBox="1">
            <a:spLocks noChangeArrowheads="1"/>
          </p:cNvSpPr>
          <p:nvPr/>
        </p:nvSpPr>
        <p:spPr bwMode="auto">
          <a:xfrm>
            <a:off x="985838" y="6400801"/>
            <a:ext cx="112723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defTabSz="1371600"/>
            <a:r>
              <a:rPr lang="pt-BR" altLang="pt-BR" b="1">
                <a:solidFill>
                  <a:srgbClr val="000000"/>
                </a:solidFill>
              </a:rPr>
              <a:t>12.000</a:t>
            </a:r>
          </a:p>
        </p:txBody>
      </p:sp>
      <p:sp>
        <p:nvSpPr>
          <p:cNvPr id="195603" name="Text Box 20"/>
          <p:cNvSpPr txBox="1">
            <a:spLocks noChangeArrowheads="1"/>
          </p:cNvSpPr>
          <p:nvPr/>
        </p:nvSpPr>
        <p:spPr bwMode="auto">
          <a:xfrm>
            <a:off x="228601" y="6448426"/>
            <a:ext cx="95250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defTabSz="1371600"/>
            <a:r>
              <a:rPr lang="en-US" altLang="pt-BR" b="1">
                <a:solidFill>
                  <a:srgbClr val="000000"/>
                </a:solidFill>
              </a:rPr>
              <a:t>CR</a:t>
            </a:r>
            <a:r>
              <a:rPr lang="pt-BR" altLang="pt-BR" b="1" baseline="-25000">
                <a:solidFill>
                  <a:srgbClr val="000000"/>
                </a:solidFill>
              </a:rPr>
              <a:t>i</a:t>
            </a:r>
            <a:r>
              <a:rPr lang="pt-BR" altLang="pt-BR" b="1">
                <a:solidFill>
                  <a:srgbClr val="000000"/>
                </a:solidFill>
              </a:rPr>
              <a:t> =</a:t>
            </a:r>
          </a:p>
        </p:txBody>
      </p:sp>
      <p:sp>
        <p:nvSpPr>
          <p:cNvPr id="195604" name="Freeform 22"/>
          <p:cNvSpPr>
            <a:spLocks/>
          </p:cNvSpPr>
          <p:nvPr/>
        </p:nvSpPr>
        <p:spPr bwMode="auto">
          <a:xfrm>
            <a:off x="2057400" y="6629400"/>
            <a:ext cx="2286000" cy="695769"/>
          </a:xfrm>
          <a:custGeom>
            <a:avLst/>
            <a:gdLst>
              <a:gd name="T0" fmla="*/ 0 w 960"/>
              <a:gd name="T1" fmla="*/ 2147483646 h 1104"/>
              <a:gd name="T2" fmla="*/ 2147483646 w 960"/>
              <a:gd name="T3" fmla="*/ 2147483646 h 1104"/>
              <a:gd name="T4" fmla="*/ 2147483646 w 960"/>
              <a:gd name="T5" fmla="*/ 0 h 1104"/>
              <a:gd name="T6" fmla="*/ 0 60000 65536"/>
              <a:gd name="T7" fmla="*/ 0 60000 65536"/>
              <a:gd name="T8" fmla="*/ 0 60000 65536"/>
              <a:gd name="T9" fmla="*/ 0 w 960"/>
              <a:gd name="T10" fmla="*/ 0 h 1104"/>
              <a:gd name="T11" fmla="*/ 960 w 960"/>
              <a:gd name="T12" fmla="*/ 1104 h 1104"/>
            </a:gdLst>
            <a:ahLst/>
            <a:cxnLst>
              <a:cxn ang="T6">
                <a:pos x="T0" y="T1"/>
              </a:cxn>
              <a:cxn ang="T7">
                <a:pos x="T2" y="T3"/>
              </a:cxn>
              <a:cxn ang="T8">
                <a:pos x="T4" y="T5"/>
              </a:cxn>
            </a:cxnLst>
            <a:rect l="T9" t="T10" r="T11" b="T12"/>
            <a:pathLst>
              <a:path w="960" h="1104">
                <a:moveTo>
                  <a:pt x="0" y="1104"/>
                </a:moveTo>
                <a:cubicBezTo>
                  <a:pt x="184" y="980"/>
                  <a:pt x="368" y="856"/>
                  <a:pt x="528" y="672"/>
                </a:cubicBezTo>
                <a:cubicBezTo>
                  <a:pt x="688" y="488"/>
                  <a:pt x="888" y="104"/>
                  <a:pt x="960" y="0"/>
                </a:cubicBezTo>
              </a:path>
            </a:pathLst>
          </a:custGeom>
          <a:noFill/>
          <a:ln w="28575">
            <a:solidFill>
              <a:srgbClr val="FF3300"/>
            </a:solidFill>
            <a:round/>
            <a:headEnd/>
            <a:tailEnd/>
          </a:ln>
          <a:extLst>
            <a:ext uri="{909E8E84-426E-40DD-AFC4-6F175D3DCCD1}">
              <a14:hiddenFill xmlns:a14="http://schemas.microsoft.com/office/drawing/2010/main">
                <a:solidFill>
                  <a:srgbClr val="FFFFFF"/>
                </a:solidFill>
              </a14:hiddenFill>
            </a:ext>
          </a:extLst>
        </p:spPr>
        <p:txBody>
          <a:bodyPr lIns="135000" tIns="70200" rIns="135000" bIns="70200">
            <a:spAutoFit/>
          </a:bodyPr>
          <a:lstStyle/>
          <a:p>
            <a:pPr defTabSz="1371600"/>
            <a:endParaRPr lang="pt-BR" sz="3600">
              <a:solidFill>
                <a:srgbClr val="000000"/>
              </a:solidFill>
              <a:latin typeface="Times New Roman" pitchFamily="32" charset="0"/>
              <a:cs typeface="+mn-cs"/>
            </a:endParaRPr>
          </a:p>
        </p:txBody>
      </p:sp>
      <p:sp>
        <p:nvSpPr>
          <p:cNvPr id="195605" name="Text Box 23"/>
          <p:cNvSpPr txBox="1">
            <a:spLocks noChangeArrowheads="1"/>
          </p:cNvSpPr>
          <p:nvPr/>
        </p:nvSpPr>
        <p:spPr bwMode="auto">
          <a:xfrm>
            <a:off x="4572001" y="6400801"/>
            <a:ext cx="63030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defTabSz="1371600"/>
            <a:r>
              <a:rPr lang="en-US" altLang="pt-BR" b="1">
                <a:solidFill>
                  <a:srgbClr val="FF3300"/>
                </a:solidFill>
              </a:rPr>
              <a:t>CR</a:t>
            </a:r>
            <a:endParaRPr lang="pt-BR" altLang="pt-BR" b="1">
              <a:solidFill>
                <a:srgbClr val="FF3300"/>
              </a:solidFill>
            </a:endParaRPr>
          </a:p>
        </p:txBody>
      </p:sp>
      <p:sp>
        <p:nvSpPr>
          <p:cNvPr id="195606" name="Rectangle 24"/>
          <p:cNvSpPr>
            <a:spLocks noChangeArrowheads="1"/>
          </p:cNvSpPr>
          <p:nvPr/>
        </p:nvSpPr>
        <p:spPr bwMode="auto">
          <a:xfrm>
            <a:off x="1" y="283370"/>
            <a:ext cx="10529888"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135000" tIns="70200" rIns="135000" bIns="70200"/>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defTabSz="1371600"/>
            <a:r>
              <a:rPr lang="pt-BR" altLang="pt-BR" sz="3900" b="1" dirty="0">
                <a:solidFill>
                  <a:srgbClr val="00A4DE"/>
                </a:solidFill>
                <a:latin typeface="+mn-lt"/>
                <a:ea typeface="Verdana" panose="020B0604030504040204" pitchFamily="34" charset="0"/>
                <a:cs typeface="Verdana" panose="020B0604030504040204" pitchFamily="34" charset="0"/>
              </a:rPr>
              <a:t>Custo Real (</a:t>
            </a:r>
            <a:r>
              <a:rPr lang="en-US" altLang="pt-BR" sz="3900" b="1" dirty="0">
                <a:solidFill>
                  <a:srgbClr val="00A4DE"/>
                </a:solidFill>
                <a:latin typeface="+mn-lt"/>
                <a:ea typeface="Verdana" panose="020B0604030504040204" pitchFamily="34" charset="0"/>
                <a:cs typeface="Verdana" panose="020B0604030504040204" pitchFamily="34" charset="0"/>
              </a:rPr>
              <a:t>CR</a:t>
            </a:r>
            <a:r>
              <a:rPr lang="pt-BR" altLang="pt-BR" sz="3900" b="1" dirty="0">
                <a:solidFill>
                  <a:srgbClr val="00A4DE"/>
                </a:solidFill>
                <a:latin typeface="+mn-lt"/>
                <a:ea typeface="Verdana" panose="020B0604030504040204" pitchFamily="34" charset="0"/>
                <a:cs typeface="Verdana" panose="020B0604030504040204" pitchFamily="34" charset="0"/>
              </a:rPr>
              <a:t>)</a:t>
            </a:r>
          </a:p>
        </p:txBody>
      </p:sp>
      <p:sp>
        <p:nvSpPr>
          <p:cNvPr id="195607" name="Text Box 25"/>
          <p:cNvSpPr txBox="1">
            <a:spLocks noChangeArrowheads="1"/>
          </p:cNvSpPr>
          <p:nvPr/>
        </p:nvSpPr>
        <p:spPr bwMode="auto">
          <a:xfrm>
            <a:off x="9592099" y="1902655"/>
            <a:ext cx="2620911" cy="7809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35732" tIns="66675" rIns="135732" bIns="66675" anchor="ctr">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defTabSz="1371600"/>
            <a:r>
              <a:rPr lang="pt-BR" altLang="pt-BR" sz="2100" b="1" dirty="0">
                <a:solidFill>
                  <a:srgbClr val="000000"/>
                </a:solidFill>
              </a:rPr>
              <a:t>Planejado: 20.000</a:t>
            </a:r>
          </a:p>
          <a:p>
            <a:pPr algn="ctr" defTabSz="1371600"/>
            <a:r>
              <a:rPr lang="pt-BR" altLang="pt-BR" sz="2100" b="1" dirty="0">
                <a:solidFill>
                  <a:srgbClr val="000000"/>
                </a:solidFill>
              </a:rPr>
              <a:t>Executado: 12.000</a:t>
            </a:r>
          </a:p>
        </p:txBody>
      </p:sp>
      <p:sp>
        <p:nvSpPr>
          <p:cNvPr id="195608" name="Text Box 9"/>
          <p:cNvSpPr txBox="1">
            <a:spLocks noChangeArrowheads="1"/>
          </p:cNvSpPr>
          <p:nvPr/>
        </p:nvSpPr>
        <p:spPr bwMode="auto">
          <a:xfrm>
            <a:off x="107158" y="1607345"/>
            <a:ext cx="2678906"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defTabSz="1371600"/>
            <a:r>
              <a:rPr lang="pt-BR" altLang="pt-BR" sz="2700" b="1">
                <a:solidFill>
                  <a:srgbClr val="000000"/>
                </a:solidFill>
              </a:rPr>
              <a:t>Custo </a:t>
            </a:r>
          </a:p>
          <a:p>
            <a:pPr defTabSz="1371600"/>
            <a:r>
              <a:rPr lang="pt-BR" altLang="pt-BR" sz="2700" b="1">
                <a:solidFill>
                  <a:srgbClr val="000000"/>
                </a:solidFill>
              </a:rPr>
              <a:t>Acumulado ($)</a:t>
            </a:r>
          </a:p>
        </p:txBody>
      </p:sp>
      <p:cxnSp>
        <p:nvCxnSpPr>
          <p:cNvPr id="5" name="Conector reto 4"/>
          <p:cNvCxnSpPr/>
          <p:nvPr/>
        </p:nvCxnSpPr>
        <p:spPr>
          <a:xfrm flipV="1">
            <a:off x="2057400" y="3429001"/>
            <a:ext cx="4583907" cy="4510088"/>
          </a:xfrm>
          <a:prstGeom prst="line">
            <a:avLst/>
          </a:prstGeom>
          <a:ln w="31750" cmpd="sng">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5719546"/>
      </p:ext>
    </p:extLst>
  </p:cSld>
  <p:clrMapOvr>
    <a:masterClrMapping/>
  </p:clrMapOvr>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68044" name="Group 12"/>
          <p:cNvGraphicFramePr>
            <a:graphicFrameLocks noGrp="1"/>
          </p:cNvGraphicFramePr>
          <p:nvPr/>
        </p:nvGraphicFramePr>
        <p:xfrm>
          <a:off x="809626" y="2767013"/>
          <a:ext cx="11989595" cy="3652838"/>
        </p:xfrm>
        <a:graphic>
          <a:graphicData uri="http://schemas.openxmlformats.org/drawingml/2006/table">
            <a:tbl>
              <a:tblPr/>
              <a:tblGrid>
                <a:gridCol w="3876675">
                  <a:extLst>
                    <a:ext uri="{9D8B030D-6E8A-4147-A177-3AD203B41FA5}">
                      <a16:colId xmlns:a16="http://schemas.microsoft.com/office/drawing/2014/main" val="20000"/>
                    </a:ext>
                  </a:extLst>
                </a:gridCol>
                <a:gridCol w="8112920">
                  <a:extLst>
                    <a:ext uri="{9D8B030D-6E8A-4147-A177-3AD203B41FA5}">
                      <a16:colId xmlns:a16="http://schemas.microsoft.com/office/drawing/2014/main" val="20001"/>
                    </a:ext>
                  </a:extLst>
                </a:gridCol>
              </a:tblGrid>
              <a:tr h="3652838">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pt-BR" sz="3600" b="1" i="0" u="none" strike="noStrike" cap="none" normalizeH="0" baseline="0" dirty="0">
                          <a:ln>
                            <a:noFill/>
                          </a:ln>
                          <a:solidFill>
                            <a:schemeClr val="tx1"/>
                          </a:solidFill>
                          <a:effectLst/>
                          <a:latin typeface="+mj-lt"/>
                          <a:cs typeface="Arial" charset="0"/>
                        </a:rPr>
                        <a:t>Valor </a:t>
                      </a:r>
                      <a:r>
                        <a:rPr kumimoji="0" lang="en-US" sz="3600" b="1" i="0" u="none" strike="noStrike" cap="none" normalizeH="0" baseline="0" dirty="0" err="1">
                          <a:ln>
                            <a:noFill/>
                          </a:ln>
                          <a:solidFill>
                            <a:schemeClr val="tx1"/>
                          </a:solidFill>
                          <a:effectLst/>
                          <a:latin typeface="+mj-lt"/>
                          <a:cs typeface="Arial" charset="0"/>
                        </a:rPr>
                        <a:t>Agregado</a:t>
                      </a:r>
                      <a:r>
                        <a:rPr kumimoji="0" lang="en-US" sz="3600" b="1" i="0" u="none" strike="noStrike" cap="none" normalizeH="0" baseline="0" dirty="0">
                          <a:ln>
                            <a:noFill/>
                          </a:ln>
                          <a:solidFill>
                            <a:schemeClr val="tx1"/>
                          </a:solidFill>
                          <a:effectLst/>
                          <a:latin typeface="+mj-lt"/>
                          <a:cs typeface="Arial" charset="0"/>
                        </a:rPr>
                        <a:t> - VA</a:t>
                      </a:r>
                      <a:r>
                        <a:rPr kumimoji="0" lang="pt-BR" sz="3600" b="1" i="0" u="none" strike="noStrike" cap="none" normalizeH="0" baseline="0" dirty="0">
                          <a:ln>
                            <a:noFill/>
                          </a:ln>
                          <a:solidFill>
                            <a:schemeClr val="tx1"/>
                          </a:solidFill>
                          <a:effectLst/>
                          <a:latin typeface="+mj-lt"/>
                          <a:cs typeface="Arial" charset="0"/>
                        </a:rPr>
                        <a:t> </a:t>
                      </a:r>
                      <a:r>
                        <a:rPr kumimoji="0" lang="pt-BR" sz="3600" b="0" i="0" u="none" strike="noStrike" cap="none" normalizeH="0" baseline="0" dirty="0">
                          <a:ln>
                            <a:noFill/>
                          </a:ln>
                          <a:solidFill>
                            <a:schemeClr val="tx1"/>
                          </a:solidFill>
                          <a:effectLst/>
                          <a:latin typeface="+mj-lt"/>
                          <a:cs typeface="Arial" charset="0"/>
                        </a:rPr>
                        <a:t>(“</a:t>
                      </a:r>
                      <a:r>
                        <a:rPr kumimoji="0" lang="pt-BR" sz="3600" b="0" i="0" u="none" strike="noStrike" cap="none" normalizeH="0" baseline="0" dirty="0" err="1">
                          <a:ln>
                            <a:noFill/>
                          </a:ln>
                          <a:solidFill>
                            <a:schemeClr val="tx1"/>
                          </a:solidFill>
                          <a:effectLst/>
                          <a:latin typeface="+mj-lt"/>
                          <a:cs typeface="Arial" charset="0"/>
                        </a:rPr>
                        <a:t>Earned</a:t>
                      </a:r>
                      <a:r>
                        <a:rPr kumimoji="0" lang="pt-BR" sz="3600" b="0" i="0" u="none" strike="noStrike" cap="none" normalizeH="0" baseline="0" dirty="0">
                          <a:ln>
                            <a:noFill/>
                          </a:ln>
                          <a:solidFill>
                            <a:schemeClr val="tx1"/>
                          </a:solidFill>
                          <a:effectLst/>
                          <a:latin typeface="+mj-lt"/>
                          <a:cs typeface="Arial" charset="0"/>
                        </a:rPr>
                        <a:t> </a:t>
                      </a:r>
                      <a:r>
                        <a:rPr kumimoji="0" lang="pt-BR" sz="3600" b="0" i="0" u="none" strike="noStrike" cap="none" normalizeH="0" baseline="0" dirty="0" err="1">
                          <a:ln>
                            <a:noFill/>
                          </a:ln>
                          <a:solidFill>
                            <a:schemeClr val="tx1"/>
                          </a:solidFill>
                          <a:effectLst/>
                          <a:latin typeface="+mj-lt"/>
                          <a:cs typeface="Arial" charset="0"/>
                        </a:rPr>
                        <a:t>Value</a:t>
                      </a:r>
                      <a:r>
                        <a:rPr kumimoji="0" lang="pt-BR" sz="3600" b="0" i="0" u="none" strike="noStrike" cap="none" normalizeH="0" baseline="0" dirty="0">
                          <a:ln>
                            <a:noFill/>
                          </a:ln>
                          <a:solidFill>
                            <a:schemeClr val="tx1"/>
                          </a:solidFill>
                          <a:effectLst/>
                          <a:latin typeface="+mj-lt"/>
                          <a:cs typeface="Arial" charset="0"/>
                        </a:rPr>
                        <a:t>” - EV)</a:t>
                      </a:r>
                    </a:p>
                  </a:txBody>
                  <a:tcPr marL="135000" marR="135000" marT="70199" marB="7019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gradFill>
                      <a:gsLst>
                        <a:gs pos="96350">
                          <a:schemeClr val="accent3">
                            <a:lumMod val="20000"/>
                            <a:lumOff val="80000"/>
                          </a:schemeClr>
                        </a:gs>
                        <a:gs pos="0">
                          <a:schemeClr val="accent3">
                            <a:lumMod val="75000"/>
                          </a:schemeClr>
                        </a:gs>
                        <a:gs pos="50000">
                          <a:schemeClr val="accent3">
                            <a:lumMod val="60000"/>
                            <a:lumOff val="40000"/>
                          </a:schemeClr>
                        </a:gs>
                        <a:gs pos="100000">
                          <a:schemeClr val="accent3">
                            <a:lumMod val="20000"/>
                            <a:lumOff val="80000"/>
                          </a:schemeClr>
                        </a:gs>
                      </a:gsLst>
                      <a:lin ang="5400000" scaled="0"/>
                    </a:gradFill>
                  </a:tcPr>
                </a:tc>
                <a:tc>
                  <a:txBody>
                    <a:bodyPr/>
                    <a:lstStyle/>
                    <a:p>
                      <a:pPr marL="342900" marR="0" lvl="0" indent="-342900" algn="l" defTabSz="914400" rtl="0" eaLnBrk="1" fontAlgn="base" latinLnBrk="0" hangingPunct="1">
                        <a:lnSpc>
                          <a:spcPct val="100000"/>
                        </a:lnSpc>
                        <a:spcBef>
                          <a:spcPct val="20000"/>
                        </a:spcBef>
                        <a:spcAft>
                          <a:spcPct val="0"/>
                        </a:spcAft>
                        <a:buClrTx/>
                        <a:buSzTx/>
                        <a:buFont typeface="Arial" pitchFamily="34" charset="0"/>
                        <a:buChar char="•"/>
                        <a:tabLst/>
                      </a:pPr>
                      <a:r>
                        <a:rPr kumimoji="0" lang="pt-BR" sz="3600" b="0" i="0" u="none" strike="noStrike" cap="none" normalizeH="0" baseline="0" dirty="0">
                          <a:ln>
                            <a:noFill/>
                          </a:ln>
                          <a:solidFill>
                            <a:schemeClr val="tx1"/>
                          </a:solidFill>
                          <a:effectLst/>
                          <a:latin typeface="+mj-lt"/>
                          <a:cs typeface="Arial" charset="0"/>
                        </a:rPr>
                        <a:t>Custo planejado para o trabalho realizado, reportado até o momento da medição;</a:t>
                      </a:r>
                    </a:p>
                    <a:p>
                      <a:pPr marL="342900" marR="0" lvl="0" indent="-342900" algn="l" defTabSz="914400" rtl="0" eaLnBrk="1" fontAlgn="base" latinLnBrk="0" hangingPunct="1">
                        <a:lnSpc>
                          <a:spcPct val="100000"/>
                        </a:lnSpc>
                        <a:spcBef>
                          <a:spcPct val="20000"/>
                        </a:spcBef>
                        <a:spcAft>
                          <a:spcPct val="0"/>
                        </a:spcAft>
                        <a:buClrTx/>
                        <a:buSzTx/>
                        <a:buFont typeface="Arial" pitchFamily="34" charset="0"/>
                        <a:buChar char="•"/>
                        <a:tabLst/>
                      </a:pPr>
                      <a:r>
                        <a:rPr kumimoji="0" lang="pt-BR" sz="3600" b="0" i="0" u="none" strike="noStrike" cap="none" normalizeH="0" baseline="0" dirty="0">
                          <a:ln>
                            <a:noFill/>
                          </a:ln>
                          <a:solidFill>
                            <a:schemeClr val="tx1"/>
                          </a:solidFill>
                          <a:effectLst/>
                          <a:latin typeface="+mj-lt"/>
                          <a:cs typeface="Arial" charset="0"/>
                        </a:rPr>
                        <a:t>Baseado na conclusão real dos pacotes;</a:t>
                      </a:r>
                    </a:p>
                    <a:p>
                      <a:pPr marL="342900" marR="0" lvl="0" indent="-342900" algn="l" defTabSz="914400" rtl="0" eaLnBrk="1" fontAlgn="base" latinLnBrk="0" hangingPunct="1">
                        <a:lnSpc>
                          <a:spcPct val="100000"/>
                        </a:lnSpc>
                        <a:spcBef>
                          <a:spcPct val="20000"/>
                        </a:spcBef>
                        <a:spcAft>
                          <a:spcPct val="0"/>
                        </a:spcAft>
                        <a:buClrTx/>
                        <a:buSzTx/>
                        <a:buFont typeface="Arial" pitchFamily="34" charset="0"/>
                        <a:buChar char="•"/>
                        <a:tabLst/>
                      </a:pPr>
                      <a:r>
                        <a:rPr kumimoji="0" lang="pt-BR" sz="3600" b="0" i="0" u="none" strike="noStrike" cap="none" normalizeH="0" baseline="0" dirty="0">
                          <a:ln>
                            <a:noFill/>
                          </a:ln>
                          <a:solidFill>
                            <a:schemeClr val="tx1"/>
                          </a:solidFill>
                          <a:effectLst/>
                          <a:latin typeface="+mj-lt"/>
                          <a:cs typeface="Arial" charset="0"/>
                        </a:rPr>
                        <a:t>Valores da base de referência (“baseline”) do trabalho reportado.</a:t>
                      </a:r>
                    </a:p>
                  </a:txBody>
                  <a:tcPr marL="135000" marR="135000" marT="70199" marB="7019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gradFill>
                      <a:gsLst>
                        <a:gs pos="96350">
                          <a:schemeClr val="accent3">
                            <a:lumMod val="20000"/>
                            <a:lumOff val="80000"/>
                          </a:schemeClr>
                        </a:gs>
                        <a:gs pos="0">
                          <a:schemeClr val="accent3">
                            <a:lumMod val="75000"/>
                          </a:schemeClr>
                        </a:gs>
                        <a:gs pos="50000">
                          <a:schemeClr val="accent3">
                            <a:lumMod val="60000"/>
                            <a:lumOff val="40000"/>
                          </a:schemeClr>
                        </a:gs>
                        <a:gs pos="100000">
                          <a:schemeClr val="accent3">
                            <a:lumMod val="20000"/>
                            <a:lumOff val="80000"/>
                          </a:schemeClr>
                        </a:gs>
                      </a:gsLst>
                      <a:lin ang="5400000" scaled="0"/>
                    </a:gradFill>
                  </a:tcPr>
                </a:tc>
                <a:extLst>
                  <a:ext uri="{0D108BD9-81ED-4DB2-BD59-A6C34878D82A}">
                    <a16:rowId xmlns:a16="http://schemas.microsoft.com/office/drawing/2014/main" val="10000"/>
                  </a:ext>
                </a:extLst>
              </a:tr>
            </a:tbl>
          </a:graphicData>
        </a:graphic>
      </p:graphicFrame>
      <p:sp>
        <p:nvSpPr>
          <p:cNvPr id="197642" name="Rectangle 11"/>
          <p:cNvSpPr>
            <a:spLocks noChangeArrowheads="1"/>
          </p:cNvSpPr>
          <p:nvPr/>
        </p:nvSpPr>
        <p:spPr bwMode="auto">
          <a:xfrm>
            <a:off x="0" y="273845"/>
            <a:ext cx="9775032"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135000" tIns="70200" rIns="135000" bIns="70200"/>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defTabSz="1371600"/>
            <a:r>
              <a:rPr lang="en-US" altLang="pt-BR" sz="3900" b="1">
                <a:solidFill>
                  <a:srgbClr val="00A4DE"/>
                </a:solidFill>
                <a:latin typeface="Verdana" panose="020B0604030504040204" pitchFamily="34" charset="0"/>
                <a:ea typeface="Verdana" panose="020B0604030504040204" pitchFamily="34" charset="0"/>
                <a:cs typeface="Verdana" panose="020B0604030504040204" pitchFamily="34" charset="0"/>
              </a:rPr>
              <a:t>Valor </a:t>
            </a:r>
            <a:r>
              <a:rPr lang="en-US" altLang="pt-BR" sz="3900" b="1" dirty="0" err="1">
                <a:solidFill>
                  <a:srgbClr val="00A4DE"/>
                </a:solidFill>
                <a:latin typeface="Verdana" panose="020B0604030504040204" pitchFamily="34" charset="0"/>
                <a:ea typeface="Verdana" panose="020B0604030504040204" pitchFamily="34" charset="0"/>
                <a:cs typeface="Verdana" panose="020B0604030504040204" pitchFamily="34" charset="0"/>
              </a:rPr>
              <a:t>Agregado</a:t>
            </a:r>
            <a:r>
              <a:rPr lang="pt-BR" altLang="pt-BR" sz="3900" b="1" dirty="0">
                <a:solidFill>
                  <a:srgbClr val="00A4DE"/>
                </a:solidFill>
                <a:latin typeface="Verdana" panose="020B0604030504040204" pitchFamily="34" charset="0"/>
                <a:ea typeface="Verdana" panose="020B0604030504040204" pitchFamily="34" charset="0"/>
                <a:cs typeface="Verdana" panose="020B0604030504040204" pitchFamily="34" charset="0"/>
              </a:rPr>
              <a:t> </a:t>
            </a:r>
          </a:p>
        </p:txBody>
      </p:sp>
    </p:spTree>
    <p:extLst>
      <p:ext uri="{BB962C8B-B14F-4D97-AF65-F5344CB8AC3E}">
        <p14:creationId xmlns:p14="http://schemas.microsoft.com/office/powerpoint/2010/main" val="1132507500"/>
      </p:ext>
    </p:extLst>
  </p:cSld>
  <p:clrMapOvr>
    <a:masterClrMapping/>
  </p:clrMapOvr>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Rectangle 2"/>
          <p:cNvSpPr>
            <a:spLocks noGrp="1" noChangeArrowheads="1"/>
          </p:cNvSpPr>
          <p:nvPr>
            <p:ph idx="4294967295"/>
          </p:nvPr>
        </p:nvSpPr>
        <p:spPr bwMode="auto">
          <a:xfrm>
            <a:off x="0" y="2493963"/>
            <a:ext cx="7829550" cy="1592262"/>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35000" tIns="70200" rIns="135000" bIns="70200" numCol="1" anchor="t" anchorCtr="0" compatLnSpc="1">
            <a:prstTxWarp prst="textNoShape">
              <a:avLst/>
            </a:prstTxWarp>
          </a:bodyPr>
          <a:lstStyle/>
          <a:p>
            <a:pPr marL="914400" indent="-914400" eaLnBrk="1" hangingPunct="1">
              <a:lnSpc>
                <a:spcPct val="90000"/>
              </a:lnSpc>
              <a:buNone/>
            </a:pPr>
            <a:endParaRPr lang="pt-BR" altLang="pt-BR" sz="3600"/>
          </a:p>
          <a:p>
            <a:pPr marL="914400" indent="-914400" eaLnBrk="1" hangingPunct="1">
              <a:lnSpc>
                <a:spcPct val="90000"/>
              </a:lnSpc>
            </a:pPr>
            <a:r>
              <a:rPr lang="pt-BR" altLang="pt-BR" sz="3600"/>
              <a:t>Estamos no final do </a:t>
            </a:r>
            <a:r>
              <a:rPr lang="pt-BR" altLang="pt-BR" sz="3600" b="1"/>
              <a:t>2o. mês </a:t>
            </a:r>
            <a:r>
              <a:rPr lang="pt-BR" altLang="pt-BR" sz="3600"/>
              <a:t>e apenas </a:t>
            </a:r>
            <a:r>
              <a:rPr lang="pt-BR" altLang="pt-BR" sz="3600" b="1"/>
              <a:t>um trecho </a:t>
            </a:r>
            <a:r>
              <a:rPr lang="pt-BR" altLang="pt-BR" sz="3600"/>
              <a:t>da estrada de ferro foi concluído;</a:t>
            </a:r>
          </a:p>
          <a:p>
            <a:pPr marL="914400" indent="-914400" eaLnBrk="1" hangingPunct="1">
              <a:lnSpc>
                <a:spcPct val="90000"/>
              </a:lnSpc>
            </a:pPr>
            <a:r>
              <a:rPr lang="pt-BR" altLang="pt-BR" sz="3600"/>
              <a:t>O Valor </a:t>
            </a:r>
            <a:r>
              <a:rPr lang="en-US" altLang="pt-BR" sz="3600"/>
              <a:t>Agregado</a:t>
            </a:r>
            <a:r>
              <a:rPr lang="pt-BR" altLang="pt-BR" sz="3600"/>
              <a:t> (“Earned Value”) é de </a:t>
            </a:r>
            <a:r>
              <a:rPr lang="pt-BR" altLang="pt-BR" sz="3600" b="1"/>
              <a:t>$10.000</a:t>
            </a:r>
            <a:r>
              <a:rPr lang="pt-BR" altLang="pt-BR" sz="3600"/>
              <a:t>!</a:t>
            </a:r>
          </a:p>
          <a:p>
            <a:pPr marL="914400" indent="-914400" eaLnBrk="1" hangingPunct="1">
              <a:lnSpc>
                <a:spcPct val="90000"/>
              </a:lnSpc>
            </a:pPr>
            <a:endParaRPr lang="pt-BR" altLang="pt-BR" sz="3600"/>
          </a:p>
          <a:p>
            <a:pPr marL="914400" indent="-914400" eaLnBrk="1" hangingPunct="1">
              <a:lnSpc>
                <a:spcPct val="90000"/>
              </a:lnSpc>
            </a:pPr>
            <a:endParaRPr lang="pt-BR" altLang="pt-BR" sz="3600"/>
          </a:p>
          <a:p>
            <a:pPr marL="914400" indent="-914400" eaLnBrk="1" hangingPunct="1">
              <a:lnSpc>
                <a:spcPct val="90000"/>
              </a:lnSpc>
            </a:pPr>
            <a:endParaRPr lang="pt-BR" altLang="pt-BR" sz="3600"/>
          </a:p>
          <a:p>
            <a:pPr marL="914400" indent="-914400" eaLnBrk="1" hangingPunct="1">
              <a:lnSpc>
                <a:spcPct val="90000"/>
              </a:lnSpc>
            </a:pPr>
            <a:endParaRPr lang="pt-BR" altLang="pt-BR" sz="3600"/>
          </a:p>
          <a:p>
            <a:pPr marL="2057400" lvl="2" indent="-685800" eaLnBrk="1" hangingPunct="1">
              <a:lnSpc>
                <a:spcPct val="90000"/>
              </a:lnSpc>
              <a:buFont typeface="Wingdings" panose="05000000000000000000" pitchFamily="2" charset="2"/>
              <a:buChar char="§"/>
            </a:pPr>
            <a:endParaRPr lang="pt-BR" altLang="pt-BR"/>
          </a:p>
          <a:p>
            <a:pPr marL="914400" indent="-914400" eaLnBrk="1" hangingPunct="1">
              <a:lnSpc>
                <a:spcPct val="90000"/>
              </a:lnSpc>
            </a:pPr>
            <a:endParaRPr lang="pt-BR" altLang="pt-BR" sz="3600"/>
          </a:p>
        </p:txBody>
      </p:sp>
      <p:sp>
        <p:nvSpPr>
          <p:cNvPr id="199683" name="Rectangle 3"/>
          <p:cNvSpPr>
            <a:spLocks noChangeArrowheads="1"/>
          </p:cNvSpPr>
          <p:nvPr/>
        </p:nvSpPr>
        <p:spPr bwMode="auto">
          <a:xfrm>
            <a:off x="1" y="283370"/>
            <a:ext cx="10529888"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135000" tIns="70200" rIns="135000" bIns="70200"/>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defTabSz="1371600"/>
            <a:r>
              <a:rPr lang="pt-BR" altLang="pt-BR" sz="4000" b="1" dirty="0">
                <a:solidFill>
                  <a:srgbClr val="00A4DE"/>
                </a:solidFill>
                <a:latin typeface="+mn-lt"/>
                <a:ea typeface="Verdana" panose="020B0604030504040204" pitchFamily="34" charset="0"/>
                <a:cs typeface="Verdana" panose="020B0604030504040204" pitchFamily="34" charset="0"/>
              </a:rPr>
              <a:t>Valor </a:t>
            </a:r>
            <a:r>
              <a:rPr lang="en-US" altLang="pt-BR" sz="4000" b="1" dirty="0" err="1">
                <a:solidFill>
                  <a:srgbClr val="00A4DE"/>
                </a:solidFill>
                <a:latin typeface="+mn-lt"/>
                <a:ea typeface="Verdana" panose="020B0604030504040204" pitchFamily="34" charset="0"/>
                <a:cs typeface="Verdana" panose="020B0604030504040204" pitchFamily="34" charset="0"/>
              </a:rPr>
              <a:t>Agregado</a:t>
            </a:r>
            <a:r>
              <a:rPr lang="pt-BR" altLang="pt-BR" sz="4000" b="1" dirty="0">
                <a:solidFill>
                  <a:srgbClr val="00A4DE"/>
                </a:solidFill>
                <a:latin typeface="+mn-lt"/>
                <a:ea typeface="Verdana" panose="020B0604030504040204" pitchFamily="34" charset="0"/>
                <a:cs typeface="Verdana" panose="020B0604030504040204" pitchFamily="34" charset="0"/>
              </a:rPr>
              <a:t> (</a:t>
            </a:r>
            <a:r>
              <a:rPr lang="en-US" altLang="pt-BR" sz="4000" b="1" dirty="0">
                <a:solidFill>
                  <a:srgbClr val="00A4DE"/>
                </a:solidFill>
                <a:latin typeface="+mn-lt"/>
                <a:ea typeface="Verdana" panose="020B0604030504040204" pitchFamily="34" charset="0"/>
                <a:cs typeface="Verdana" panose="020B0604030504040204" pitchFamily="34" charset="0"/>
              </a:rPr>
              <a:t>VA</a:t>
            </a:r>
            <a:r>
              <a:rPr lang="pt-BR" altLang="pt-BR" sz="4000" b="1" dirty="0">
                <a:solidFill>
                  <a:srgbClr val="00A4DE"/>
                </a:solidFill>
                <a:latin typeface="+mn-lt"/>
                <a:ea typeface="Verdana" panose="020B0604030504040204" pitchFamily="34" charset="0"/>
                <a:cs typeface="Verdana" panose="020B0604030504040204" pitchFamily="34" charset="0"/>
              </a:rPr>
              <a:t>)</a:t>
            </a:r>
          </a:p>
        </p:txBody>
      </p:sp>
      <p:pic>
        <p:nvPicPr>
          <p:cNvPr id="199684"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96263" y="2595563"/>
            <a:ext cx="5486400" cy="362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7" name="Object 5">
            <a:hlinkClick r:id="" action="ppaction://ole?verb=0"/>
          </p:cNvPr>
          <p:cNvGraphicFramePr>
            <a:graphicFrameLocks/>
          </p:cNvGraphicFramePr>
          <p:nvPr/>
        </p:nvGraphicFramePr>
        <p:xfrm>
          <a:off x="2409826" y="6962775"/>
          <a:ext cx="1423988" cy="2733675"/>
        </p:xfrm>
        <a:graphic>
          <a:graphicData uri="http://schemas.openxmlformats.org/presentationml/2006/ole">
            <mc:AlternateContent xmlns:mc="http://schemas.openxmlformats.org/markup-compatibility/2006">
              <mc:Choice xmlns:v="urn:schemas-microsoft-com:vml" Requires="v">
                <p:oleObj name="Clip" r:id="rId4" imgW="1253536" imgH="2405649" progId="MS_ClipArt_Gallery.2">
                  <p:embed/>
                </p:oleObj>
              </mc:Choice>
              <mc:Fallback>
                <p:oleObj name="Clip" r:id="rId4" imgW="1253536" imgH="2405649" progId="MS_ClipArt_Gallery.2">
                  <p:embed/>
                  <p:pic>
                    <p:nvPicPr>
                      <p:cNvPr id="7" name="Object 5">
                        <a:hlinkClick r:id="" action="ppaction://ole?verb=0"/>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09826" y="6962775"/>
                        <a:ext cx="1423988" cy="273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 name="AutoShape 6"/>
          <p:cNvSpPr>
            <a:spLocks noChangeArrowheads="1"/>
          </p:cNvSpPr>
          <p:nvPr/>
        </p:nvSpPr>
        <p:spPr bwMode="auto">
          <a:xfrm flipH="1">
            <a:off x="4588670" y="6548438"/>
            <a:ext cx="3955256" cy="1340645"/>
          </a:xfrm>
          <a:prstGeom prst="wedgeRoundRectCallout">
            <a:avLst>
              <a:gd name="adj1" fmla="val 61310"/>
              <a:gd name="adj2" fmla="val 26167"/>
              <a:gd name="adj3" fmla="val 16667"/>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defTabSz="1371600"/>
            <a:endParaRPr lang="pt-BR" altLang="pt-BR" sz="3300">
              <a:solidFill>
                <a:srgbClr val="000000"/>
              </a:solidFill>
            </a:endParaRPr>
          </a:p>
          <a:p>
            <a:pPr algn="ctr" defTabSz="1371600"/>
            <a:r>
              <a:rPr lang="pt-BR" altLang="pt-BR" sz="3300">
                <a:solidFill>
                  <a:srgbClr val="000000"/>
                </a:solidFill>
              </a:rPr>
              <a:t>Estamos atrasados!</a:t>
            </a:r>
          </a:p>
          <a:p>
            <a:pPr algn="ctr" defTabSz="1371600">
              <a:spcBef>
                <a:spcPct val="20000"/>
              </a:spcBef>
            </a:pPr>
            <a:endParaRPr lang="pt-BR" altLang="pt-BR" sz="2700" b="1">
              <a:solidFill>
                <a:srgbClr val="3333CC"/>
              </a:solidFill>
            </a:endParaRPr>
          </a:p>
        </p:txBody>
      </p:sp>
    </p:spTree>
    <p:extLst>
      <p:ext uri="{BB962C8B-B14F-4D97-AF65-F5344CB8AC3E}">
        <p14:creationId xmlns:p14="http://schemas.microsoft.com/office/powerpoint/2010/main" val="394888372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25">
            <a:extLst>
              <a:ext uri="{FF2B5EF4-FFF2-40B4-BE49-F238E27FC236}">
                <a16:creationId xmlns:a16="http://schemas.microsoft.com/office/drawing/2014/main" id="{1DC11329-96EE-451A-8601-26A1E14262C8}"/>
              </a:ext>
            </a:extLst>
          </p:cNvPr>
          <p:cNvSpPr/>
          <p:nvPr/>
        </p:nvSpPr>
        <p:spPr>
          <a:xfrm>
            <a:off x="53245" y="2335188"/>
            <a:ext cx="5431619" cy="5715000"/>
          </a:xfrm>
          <a:prstGeom prst="ellipse">
            <a:avLst/>
          </a:prstGeom>
          <a:noFill/>
          <a:ln w="19050" cap="flat" cmpd="sng" algn="ctr">
            <a:solidFill>
              <a:sysClr val="window" lastClr="FFFFFF">
                <a:lumMod val="85000"/>
              </a:sysClr>
            </a:solidFill>
            <a:prstDash val="solid"/>
          </a:ln>
          <a:effectLst>
            <a:reflection blurRad="6350" stA="52000" endA="300" endPos="35000" dir="5400000" sy="-100000" algn="bl" rotWithShape="0"/>
          </a:effectLst>
        </p:spPr>
        <p:txBody>
          <a:bodyPr rtlCol="0" anchor="ctr"/>
          <a:lstStyle/>
          <a:p>
            <a:pPr algn="ctr" defTabSz="1371600" fontAlgn="auto">
              <a:spcBef>
                <a:spcPts val="0"/>
              </a:spcBef>
              <a:spcAft>
                <a:spcPts val="0"/>
              </a:spcAft>
              <a:defRPr/>
            </a:pPr>
            <a:endParaRPr lang="en-US" sz="2700" kern="0" dirty="0">
              <a:solidFill>
                <a:prstClr val="white"/>
              </a:solidFill>
            </a:endParaRPr>
          </a:p>
        </p:txBody>
      </p:sp>
      <p:sp>
        <p:nvSpPr>
          <p:cNvPr id="7" name="Rectangle 12">
            <a:extLst>
              <a:ext uri="{FF2B5EF4-FFF2-40B4-BE49-F238E27FC236}">
                <a16:creationId xmlns:a16="http://schemas.microsoft.com/office/drawing/2014/main" id="{3BE019C4-F066-429A-BF3F-D8F378E69020}"/>
              </a:ext>
            </a:extLst>
          </p:cNvPr>
          <p:cNvSpPr/>
          <p:nvPr/>
        </p:nvSpPr>
        <p:spPr>
          <a:xfrm>
            <a:off x="6996543" y="4088786"/>
            <a:ext cx="6001763" cy="2350859"/>
          </a:xfrm>
          <a:prstGeom prst="rect">
            <a:avLst/>
          </a:prstGeom>
          <a:gradFill>
            <a:gsLst>
              <a:gs pos="0">
                <a:sysClr val="window" lastClr="FFFFFF">
                  <a:lumMod val="75000"/>
                </a:sysClr>
              </a:gs>
              <a:gs pos="50000">
                <a:sysClr val="window" lastClr="FFFFFF">
                  <a:lumMod val="85000"/>
                </a:sysClr>
              </a:gs>
              <a:gs pos="100000">
                <a:sysClr val="window" lastClr="FFFFFF">
                  <a:lumMod val="95000"/>
                </a:sysClr>
              </a:gs>
            </a:gsLst>
            <a:lin ang="5400000" scaled="0"/>
          </a:gradFill>
          <a:ln w="25400" cap="flat" cmpd="sng" algn="ctr">
            <a:solidFill>
              <a:sysClr val="window" lastClr="FFFFFF">
                <a:lumMod val="50000"/>
              </a:sysClr>
            </a:solidFill>
            <a:prstDash val="solid"/>
          </a:ln>
          <a:effectLst/>
          <a:scene3d>
            <a:camera prst="orthographicFront"/>
            <a:lightRig rig="threePt" dir="t"/>
          </a:scene3d>
          <a:sp3d>
            <a:bevelT/>
          </a:sp3d>
        </p:spPr>
        <p:txBody>
          <a:bodyPr rtlCol="0" anchor="ctr"/>
          <a:lstStyle/>
          <a:p>
            <a:pPr algn="ctr" defTabSz="1371600" fontAlgn="auto">
              <a:spcBef>
                <a:spcPts val="0"/>
              </a:spcBef>
              <a:spcAft>
                <a:spcPts val="0"/>
              </a:spcAft>
              <a:defRPr/>
            </a:pPr>
            <a:endParaRPr lang="en-US" sz="2700" kern="0" dirty="0">
              <a:solidFill>
                <a:prstClr val="white"/>
              </a:solidFill>
            </a:endParaRPr>
          </a:p>
        </p:txBody>
      </p:sp>
      <p:sp>
        <p:nvSpPr>
          <p:cNvPr id="8" name="Freeform 10">
            <a:extLst>
              <a:ext uri="{FF2B5EF4-FFF2-40B4-BE49-F238E27FC236}">
                <a16:creationId xmlns:a16="http://schemas.microsoft.com/office/drawing/2014/main" id="{E30C02B0-C9BE-4AE6-8E93-DC42296A91F0}"/>
              </a:ext>
            </a:extLst>
          </p:cNvPr>
          <p:cNvSpPr>
            <a:spLocks/>
          </p:cNvSpPr>
          <p:nvPr/>
        </p:nvSpPr>
        <p:spPr bwMode="auto">
          <a:xfrm flipH="1" flipV="1">
            <a:off x="6196439" y="6638582"/>
            <a:ext cx="6801867" cy="3355068"/>
          </a:xfrm>
          <a:custGeom>
            <a:avLst/>
            <a:gdLst>
              <a:gd name="T0" fmla="*/ 2930525 w 1846"/>
              <a:gd name="T1" fmla="*/ 1951037 h 1229"/>
              <a:gd name="T2" fmla="*/ 2930525 w 1846"/>
              <a:gd name="T3" fmla="*/ 1473199 h 1229"/>
              <a:gd name="T4" fmla="*/ 2811463 w 1846"/>
              <a:gd name="T5" fmla="*/ 1473199 h 1229"/>
              <a:gd name="T6" fmla="*/ 2811463 w 1846"/>
              <a:gd name="T7" fmla="*/ 0 h 1229"/>
              <a:gd name="T8" fmla="*/ 0 w 1846"/>
              <a:gd name="T9" fmla="*/ 0 h 1229"/>
              <a:gd name="T10" fmla="*/ 0 w 1846"/>
              <a:gd name="T11" fmla="*/ 1835150 h 1229"/>
              <a:gd name="T12" fmla="*/ 2452688 w 1846"/>
              <a:gd name="T13" fmla="*/ 1835150 h 1229"/>
              <a:gd name="T14" fmla="*/ 2452688 w 1846"/>
              <a:gd name="T15" fmla="*/ 1951037 h 1229"/>
              <a:gd name="T16" fmla="*/ 2930525 w 1846"/>
              <a:gd name="T17" fmla="*/ 1951037 h 122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846"/>
              <a:gd name="T28" fmla="*/ 0 h 1229"/>
              <a:gd name="T29" fmla="*/ 1846 w 1846"/>
              <a:gd name="T30" fmla="*/ 1229 h 122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846" h="1229">
                <a:moveTo>
                  <a:pt x="1846" y="1229"/>
                </a:moveTo>
                <a:lnTo>
                  <a:pt x="1846" y="928"/>
                </a:lnTo>
                <a:lnTo>
                  <a:pt x="1771" y="928"/>
                </a:lnTo>
                <a:lnTo>
                  <a:pt x="1771" y="0"/>
                </a:lnTo>
                <a:lnTo>
                  <a:pt x="0" y="0"/>
                </a:lnTo>
                <a:lnTo>
                  <a:pt x="0" y="1156"/>
                </a:lnTo>
                <a:lnTo>
                  <a:pt x="1545" y="1156"/>
                </a:lnTo>
                <a:lnTo>
                  <a:pt x="1545" y="1229"/>
                </a:lnTo>
                <a:lnTo>
                  <a:pt x="1846" y="1229"/>
                </a:lnTo>
                <a:close/>
              </a:path>
            </a:pathLst>
          </a:custGeom>
          <a:gradFill>
            <a:gsLst>
              <a:gs pos="0">
                <a:sysClr val="window" lastClr="FFFFFF">
                  <a:lumMod val="75000"/>
                </a:sysClr>
              </a:gs>
              <a:gs pos="50000">
                <a:sysClr val="window" lastClr="FFFFFF">
                  <a:lumMod val="85000"/>
                </a:sysClr>
              </a:gs>
              <a:gs pos="100000">
                <a:sysClr val="window" lastClr="FFFFFF">
                  <a:lumMod val="95000"/>
                </a:sysClr>
              </a:gs>
            </a:gsLst>
            <a:lin ang="5400000" scaled="0"/>
          </a:gradFill>
          <a:ln w="25400" cap="flat" cmpd="sng" algn="ctr">
            <a:solidFill>
              <a:sysClr val="window" lastClr="FFFFFF">
                <a:lumMod val="50000"/>
              </a:sysClr>
            </a:solidFill>
            <a:prstDash val="solid"/>
          </a:ln>
          <a:effectLst/>
          <a:scene3d>
            <a:camera prst="orthographicFront"/>
            <a:lightRig rig="threePt" dir="t"/>
          </a:scene3d>
          <a:sp3d>
            <a:bevelT/>
          </a:sp3d>
        </p:spPr>
        <p:txBody>
          <a:bodyPr rtlCol="0" anchor="ctr"/>
          <a:lstStyle/>
          <a:p>
            <a:pPr algn="ctr" defTabSz="1371600" fontAlgn="auto">
              <a:spcBef>
                <a:spcPts val="0"/>
              </a:spcBef>
              <a:spcAft>
                <a:spcPts val="0"/>
              </a:spcAft>
              <a:defRPr/>
            </a:pPr>
            <a:endParaRPr lang="en-US" sz="2700" kern="0" dirty="0">
              <a:solidFill>
                <a:prstClr val="white"/>
              </a:solidFill>
            </a:endParaRPr>
          </a:p>
        </p:txBody>
      </p:sp>
      <p:sp>
        <p:nvSpPr>
          <p:cNvPr id="9" name="Pentagon 11">
            <a:extLst>
              <a:ext uri="{FF2B5EF4-FFF2-40B4-BE49-F238E27FC236}">
                <a16:creationId xmlns:a16="http://schemas.microsoft.com/office/drawing/2014/main" id="{8CF4A1AE-E68A-4514-9BFB-01502E062AFE}"/>
              </a:ext>
            </a:extLst>
          </p:cNvPr>
          <p:cNvSpPr/>
          <p:nvPr/>
        </p:nvSpPr>
        <p:spPr>
          <a:xfrm rot="3756051" flipV="1">
            <a:off x="5506575" y="6079628"/>
            <a:ext cx="1143000" cy="685800"/>
          </a:xfrm>
          <a:prstGeom prst="homePlate">
            <a:avLst>
              <a:gd name="adj" fmla="val 84210"/>
            </a:avLst>
          </a:prstGeom>
          <a:solidFill>
            <a:srgbClr val="EEECE1">
              <a:lumMod val="25000"/>
            </a:srgbClr>
          </a:solidFill>
          <a:ln w="25400" cap="flat" cmpd="sng" algn="ctr">
            <a:noFill/>
            <a:prstDash val="solid"/>
          </a:ln>
          <a:effectLst/>
          <a:scene3d>
            <a:camera prst="orthographicFront"/>
            <a:lightRig rig="threePt" dir="t"/>
          </a:scene3d>
          <a:sp3d>
            <a:bevelT w="114300" prst="artDeco"/>
          </a:sp3d>
        </p:spPr>
        <p:txBody>
          <a:bodyPr rtlCol="0" anchor="ctr"/>
          <a:lstStyle/>
          <a:p>
            <a:pPr algn="ctr" defTabSz="1371600" fontAlgn="auto">
              <a:spcBef>
                <a:spcPts val="0"/>
              </a:spcBef>
              <a:spcAft>
                <a:spcPts val="0"/>
              </a:spcAft>
              <a:defRPr/>
            </a:pPr>
            <a:endParaRPr lang="en-US" sz="2700" kern="0" dirty="0">
              <a:solidFill>
                <a:prstClr val="white"/>
              </a:solidFill>
            </a:endParaRPr>
          </a:p>
        </p:txBody>
      </p:sp>
      <p:sp>
        <p:nvSpPr>
          <p:cNvPr id="10" name="Freeform 10">
            <a:extLst>
              <a:ext uri="{FF2B5EF4-FFF2-40B4-BE49-F238E27FC236}">
                <a16:creationId xmlns:a16="http://schemas.microsoft.com/office/drawing/2014/main" id="{C2B9E8B9-D839-4500-AB3A-0765410EAF4A}"/>
              </a:ext>
            </a:extLst>
          </p:cNvPr>
          <p:cNvSpPr>
            <a:spLocks/>
          </p:cNvSpPr>
          <p:nvPr/>
        </p:nvSpPr>
        <p:spPr bwMode="auto">
          <a:xfrm flipH="1">
            <a:off x="6317939" y="1147058"/>
            <a:ext cx="6680367" cy="2736288"/>
          </a:xfrm>
          <a:custGeom>
            <a:avLst/>
            <a:gdLst>
              <a:gd name="T0" fmla="*/ 2930525 w 1846"/>
              <a:gd name="T1" fmla="*/ 1951037 h 1229"/>
              <a:gd name="T2" fmla="*/ 2930525 w 1846"/>
              <a:gd name="T3" fmla="*/ 1473199 h 1229"/>
              <a:gd name="T4" fmla="*/ 2811463 w 1846"/>
              <a:gd name="T5" fmla="*/ 1473199 h 1229"/>
              <a:gd name="T6" fmla="*/ 2811463 w 1846"/>
              <a:gd name="T7" fmla="*/ 0 h 1229"/>
              <a:gd name="T8" fmla="*/ 0 w 1846"/>
              <a:gd name="T9" fmla="*/ 0 h 1229"/>
              <a:gd name="T10" fmla="*/ 0 w 1846"/>
              <a:gd name="T11" fmla="*/ 1835150 h 1229"/>
              <a:gd name="T12" fmla="*/ 2452688 w 1846"/>
              <a:gd name="T13" fmla="*/ 1835150 h 1229"/>
              <a:gd name="T14" fmla="*/ 2452688 w 1846"/>
              <a:gd name="T15" fmla="*/ 1951037 h 1229"/>
              <a:gd name="T16" fmla="*/ 2930525 w 1846"/>
              <a:gd name="T17" fmla="*/ 1951037 h 122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846"/>
              <a:gd name="T28" fmla="*/ 0 h 1229"/>
              <a:gd name="T29" fmla="*/ 1846 w 1846"/>
              <a:gd name="T30" fmla="*/ 1229 h 122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846" h="1229">
                <a:moveTo>
                  <a:pt x="1846" y="1229"/>
                </a:moveTo>
                <a:lnTo>
                  <a:pt x="1846" y="928"/>
                </a:lnTo>
                <a:lnTo>
                  <a:pt x="1771" y="928"/>
                </a:lnTo>
                <a:lnTo>
                  <a:pt x="1771" y="0"/>
                </a:lnTo>
                <a:lnTo>
                  <a:pt x="0" y="0"/>
                </a:lnTo>
                <a:lnTo>
                  <a:pt x="0" y="1156"/>
                </a:lnTo>
                <a:lnTo>
                  <a:pt x="1545" y="1156"/>
                </a:lnTo>
                <a:lnTo>
                  <a:pt x="1545" y="1229"/>
                </a:lnTo>
                <a:lnTo>
                  <a:pt x="1846" y="1229"/>
                </a:lnTo>
                <a:close/>
              </a:path>
            </a:pathLst>
          </a:custGeom>
          <a:gradFill>
            <a:gsLst>
              <a:gs pos="0">
                <a:sysClr val="window" lastClr="FFFFFF">
                  <a:lumMod val="75000"/>
                </a:sysClr>
              </a:gs>
              <a:gs pos="50000">
                <a:sysClr val="window" lastClr="FFFFFF">
                  <a:lumMod val="85000"/>
                </a:sysClr>
              </a:gs>
              <a:gs pos="100000">
                <a:sysClr val="window" lastClr="FFFFFF">
                  <a:lumMod val="95000"/>
                </a:sysClr>
              </a:gs>
            </a:gsLst>
            <a:lin ang="5400000" scaled="0"/>
          </a:gradFill>
          <a:ln w="25400" cap="flat" cmpd="sng" algn="ctr">
            <a:solidFill>
              <a:sysClr val="window" lastClr="FFFFFF">
                <a:lumMod val="50000"/>
              </a:sysClr>
            </a:solidFill>
            <a:prstDash val="solid"/>
          </a:ln>
          <a:effectLst/>
          <a:scene3d>
            <a:camera prst="orthographicFront"/>
            <a:lightRig rig="threePt" dir="t"/>
          </a:scene3d>
          <a:sp3d>
            <a:bevelT/>
          </a:sp3d>
        </p:spPr>
        <p:txBody>
          <a:bodyPr rtlCol="0" anchor="ctr"/>
          <a:lstStyle/>
          <a:p>
            <a:pPr algn="ctr" defTabSz="1371600" fontAlgn="auto">
              <a:spcBef>
                <a:spcPts val="0"/>
              </a:spcBef>
              <a:spcAft>
                <a:spcPts val="0"/>
              </a:spcAft>
              <a:defRPr/>
            </a:pPr>
            <a:endParaRPr lang="en-US" sz="3000" kern="0" dirty="0">
              <a:solidFill>
                <a:prstClr val="white"/>
              </a:solidFill>
            </a:endParaRPr>
          </a:p>
        </p:txBody>
      </p:sp>
      <p:sp>
        <p:nvSpPr>
          <p:cNvPr id="11" name="Oval 1">
            <a:extLst>
              <a:ext uri="{FF2B5EF4-FFF2-40B4-BE49-F238E27FC236}">
                <a16:creationId xmlns:a16="http://schemas.microsoft.com/office/drawing/2014/main" id="{D091E68B-B522-4B3B-8069-732A6D1C70B4}"/>
              </a:ext>
            </a:extLst>
          </p:cNvPr>
          <p:cNvSpPr/>
          <p:nvPr/>
        </p:nvSpPr>
        <p:spPr>
          <a:xfrm>
            <a:off x="1117770" y="3051072"/>
            <a:ext cx="4392873" cy="4343400"/>
          </a:xfrm>
          <a:prstGeom prst="ellipse">
            <a:avLst/>
          </a:prstGeom>
          <a:gradFill>
            <a:gsLst>
              <a:gs pos="0">
                <a:sysClr val="window" lastClr="FFFFFF">
                  <a:lumMod val="75000"/>
                </a:sysClr>
              </a:gs>
              <a:gs pos="50000">
                <a:sysClr val="window" lastClr="FFFFFF">
                  <a:lumMod val="85000"/>
                </a:sysClr>
              </a:gs>
              <a:gs pos="100000">
                <a:sysClr val="window" lastClr="FFFFFF">
                  <a:lumMod val="95000"/>
                </a:sysClr>
              </a:gs>
            </a:gsLst>
            <a:lin ang="5400000" scaled="0"/>
          </a:gradFill>
          <a:ln w="25400" cap="flat" cmpd="sng" algn="ctr">
            <a:solidFill>
              <a:sysClr val="window" lastClr="FFFFFF">
                <a:lumMod val="50000"/>
              </a:sysClr>
            </a:solidFill>
            <a:prstDash val="solid"/>
          </a:ln>
          <a:effectLst>
            <a:reflection blurRad="6350" stA="52000" endA="300" endPos="35000" dir="5400000" sy="-100000" algn="bl" rotWithShape="0"/>
          </a:effectLst>
          <a:scene3d>
            <a:camera prst="orthographicFront"/>
            <a:lightRig rig="threePt" dir="t"/>
          </a:scene3d>
          <a:sp3d>
            <a:bevelT/>
          </a:sp3d>
        </p:spPr>
        <p:txBody>
          <a:bodyPr rtlCol="0" anchor="ctr"/>
          <a:lstStyle/>
          <a:p>
            <a:pPr algn="ctr" defTabSz="1371600" fontAlgn="auto">
              <a:spcBef>
                <a:spcPts val="0"/>
              </a:spcBef>
              <a:spcAft>
                <a:spcPts val="0"/>
              </a:spcAft>
              <a:defRPr/>
            </a:pPr>
            <a:endParaRPr lang="en-US" sz="2700" kern="0" dirty="0">
              <a:solidFill>
                <a:prstClr val="white"/>
              </a:solidFill>
              <a:latin typeface="+mn-lt"/>
            </a:endParaRPr>
          </a:p>
        </p:txBody>
      </p:sp>
      <p:sp>
        <p:nvSpPr>
          <p:cNvPr id="12" name="Pentagon 3">
            <a:extLst>
              <a:ext uri="{FF2B5EF4-FFF2-40B4-BE49-F238E27FC236}">
                <a16:creationId xmlns:a16="http://schemas.microsoft.com/office/drawing/2014/main" id="{7F407B5F-C090-4893-9EE0-49A75B264465}"/>
              </a:ext>
            </a:extLst>
          </p:cNvPr>
          <p:cNvSpPr/>
          <p:nvPr/>
        </p:nvSpPr>
        <p:spPr>
          <a:xfrm rot="17843949">
            <a:off x="5620874" y="3800477"/>
            <a:ext cx="1143000" cy="685800"/>
          </a:xfrm>
          <a:prstGeom prst="homePlate">
            <a:avLst>
              <a:gd name="adj" fmla="val 84210"/>
            </a:avLst>
          </a:prstGeom>
          <a:solidFill>
            <a:srgbClr val="9BBB59">
              <a:lumMod val="75000"/>
            </a:srgbClr>
          </a:solidFill>
          <a:ln w="25400" cap="flat" cmpd="sng" algn="ctr">
            <a:noFill/>
            <a:prstDash val="solid"/>
          </a:ln>
          <a:effectLst/>
          <a:scene3d>
            <a:camera prst="orthographicFront"/>
            <a:lightRig rig="threePt" dir="t"/>
          </a:scene3d>
          <a:sp3d>
            <a:bevelT w="114300" prst="artDeco"/>
          </a:sp3d>
        </p:spPr>
        <p:txBody>
          <a:bodyPr rtlCol="0" anchor="ctr"/>
          <a:lstStyle/>
          <a:p>
            <a:pPr algn="ctr" defTabSz="1371600" fontAlgn="auto">
              <a:spcBef>
                <a:spcPts val="0"/>
              </a:spcBef>
              <a:spcAft>
                <a:spcPts val="0"/>
              </a:spcAft>
              <a:defRPr/>
            </a:pPr>
            <a:endParaRPr lang="en-US" sz="2700" kern="0" dirty="0">
              <a:solidFill>
                <a:prstClr val="white"/>
              </a:solidFill>
            </a:endParaRPr>
          </a:p>
        </p:txBody>
      </p:sp>
      <p:sp>
        <p:nvSpPr>
          <p:cNvPr id="13" name="Pentagon 4">
            <a:extLst>
              <a:ext uri="{FF2B5EF4-FFF2-40B4-BE49-F238E27FC236}">
                <a16:creationId xmlns:a16="http://schemas.microsoft.com/office/drawing/2014/main" id="{528D5E50-6AAF-40EE-90F8-453496CB5ED8}"/>
              </a:ext>
            </a:extLst>
          </p:cNvPr>
          <p:cNvSpPr/>
          <p:nvPr/>
        </p:nvSpPr>
        <p:spPr>
          <a:xfrm>
            <a:off x="6118239" y="4927992"/>
            <a:ext cx="1143000" cy="685800"/>
          </a:xfrm>
          <a:prstGeom prst="homePlate">
            <a:avLst>
              <a:gd name="adj" fmla="val 84210"/>
            </a:avLst>
          </a:prstGeom>
          <a:solidFill>
            <a:srgbClr val="1F497D">
              <a:lumMod val="75000"/>
            </a:srgbClr>
          </a:solidFill>
          <a:ln w="25400" cap="flat" cmpd="sng" algn="ctr">
            <a:noFill/>
            <a:prstDash val="solid"/>
          </a:ln>
          <a:effectLst/>
          <a:scene3d>
            <a:camera prst="orthographicFront"/>
            <a:lightRig rig="threePt" dir="t"/>
          </a:scene3d>
          <a:sp3d>
            <a:bevelT w="114300" prst="artDeco"/>
          </a:sp3d>
        </p:spPr>
        <p:txBody>
          <a:bodyPr rtlCol="0" anchor="ctr"/>
          <a:lstStyle/>
          <a:p>
            <a:pPr algn="ctr" defTabSz="1371600" fontAlgn="auto">
              <a:spcBef>
                <a:spcPts val="0"/>
              </a:spcBef>
              <a:spcAft>
                <a:spcPts val="0"/>
              </a:spcAft>
              <a:defRPr/>
            </a:pPr>
            <a:endParaRPr lang="en-US" sz="2700" kern="0" dirty="0">
              <a:solidFill>
                <a:prstClr val="white"/>
              </a:solidFill>
            </a:endParaRPr>
          </a:p>
        </p:txBody>
      </p:sp>
      <p:sp>
        <p:nvSpPr>
          <p:cNvPr id="14" name="Oval 2">
            <a:extLst>
              <a:ext uri="{FF2B5EF4-FFF2-40B4-BE49-F238E27FC236}">
                <a16:creationId xmlns:a16="http://schemas.microsoft.com/office/drawing/2014/main" id="{CAC24707-3E67-4048-86B4-1ABB71209E5B}"/>
              </a:ext>
            </a:extLst>
          </p:cNvPr>
          <p:cNvSpPr/>
          <p:nvPr/>
        </p:nvSpPr>
        <p:spPr>
          <a:xfrm>
            <a:off x="4710543" y="4278288"/>
            <a:ext cx="1828800" cy="1943100"/>
          </a:xfrm>
          <a:prstGeom prst="ellipse">
            <a:avLst/>
          </a:prstGeom>
          <a:solidFill>
            <a:srgbClr val="EEECE1">
              <a:lumMod val="75000"/>
            </a:srgbClr>
          </a:solidFill>
          <a:ln w="9">
            <a:solidFill>
              <a:srgbClr val="000000"/>
            </a:solidFill>
            <a:miter lim="800000"/>
            <a:headEnd/>
            <a:tailEnd/>
          </a:ln>
          <a:effectLst/>
          <a:scene3d>
            <a:camera prst="orthographicFront"/>
            <a:lightRig rig="threePt" dir="t"/>
          </a:scene3d>
          <a:sp3d prstMaterial="metal">
            <a:bevelT w="139700" h="139700" prst="divot"/>
          </a:sp3d>
        </p:spPr>
        <p:txBody>
          <a:bodyPr/>
          <a:lstStyle/>
          <a:p>
            <a:pPr defTabSz="1371600" fontAlgn="auto">
              <a:spcBef>
                <a:spcPts val="0"/>
              </a:spcBef>
              <a:spcAft>
                <a:spcPts val="0"/>
              </a:spcAft>
              <a:defRPr/>
            </a:pPr>
            <a:endParaRPr lang="en-US" sz="2700" kern="0">
              <a:solidFill>
                <a:prstClr val="black"/>
              </a:solidFill>
            </a:endParaRPr>
          </a:p>
        </p:txBody>
      </p:sp>
      <p:sp>
        <p:nvSpPr>
          <p:cNvPr id="15" name="TextBox 19">
            <a:extLst>
              <a:ext uri="{FF2B5EF4-FFF2-40B4-BE49-F238E27FC236}">
                <a16:creationId xmlns:a16="http://schemas.microsoft.com/office/drawing/2014/main" id="{C7B9E306-3F4C-42AE-8DC0-2F6F74F29584}"/>
              </a:ext>
            </a:extLst>
          </p:cNvPr>
          <p:cNvSpPr txBox="1"/>
          <p:nvPr/>
        </p:nvSpPr>
        <p:spPr>
          <a:xfrm>
            <a:off x="1594595" y="4364468"/>
            <a:ext cx="2971800" cy="1754326"/>
          </a:xfrm>
          <a:prstGeom prst="rect">
            <a:avLst/>
          </a:prstGeom>
          <a:noFill/>
        </p:spPr>
        <p:txBody>
          <a:bodyPr wrap="square" rtlCol="0">
            <a:spAutoFit/>
          </a:bodyPr>
          <a:lstStyle/>
          <a:p>
            <a:pPr algn="ctr" fontAlgn="auto">
              <a:spcBef>
                <a:spcPts val="0"/>
              </a:spcBef>
              <a:spcAft>
                <a:spcPts val="0"/>
              </a:spcAft>
            </a:pPr>
            <a:r>
              <a:rPr lang="en-US" sz="3600" b="1" dirty="0" err="1">
                <a:solidFill>
                  <a:prstClr val="black"/>
                </a:solidFill>
                <a:latin typeface="+mn-lt"/>
                <a:cs typeface="Arial" panose="020B0604020202020204" pitchFamily="34" charset="0"/>
              </a:rPr>
              <a:t>Definir</a:t>
            </a:r>
            <a:r>
              <a:rPr lang="en-US" sz="3600" b="1" dirty="0">
                <a:solidFill>
                  <a:prstClr val="black"/>
                </a:solidFill>
                <a:latin typeface="+mn-lt"/>
                <a:cs typeface="Arial" panose="020B0604020202020204" pitchFamily="34" charset="0"/>
              </a:rPr>
              <a:t> </a:t>
            </a:r>
            <a:br>
              <a:rPr lang="en-US" sz="3600" b="1" dirty="0">
                <a:solidFill>
                  <a:prstClr val="black"/>
                </a:solidFill>
                <a:latin typeface="+mn-lt"/>
                <a:cs typeface="Arial" panose="020B0604020202020204" pitchFamily="34" charset="0"/>
              </a:rPr>
            </a:br>
            <a:r>
              <a:rPr lang="en-US" sz="3600" b="1" dirty="0">
                <a:solidFill>
                  <a:prstClr val="black"/>
                </a:solidFill>
                <a:latin typeface="+mn-lt"/>
                <a:cs typeface="Arial" panose="020B0604020202020204" pitchFamily="34" charset="0"/>
              </a:rPr>
              <a:t>as </a:t>
            </a:r>
            <a:br>
              <a:rPr lang="en-US" sz="3600" b="1" dirty="0">
                <a:solidFill>
                  <a:prstClr val="black"/>
                </a:solidFill>
                <a:latin typeface="+mn-lt"/>
                <a:cs typeface="Arial" panose="020B0604020202020204" pitchFamily="34" charset="0"/>
              </a:rPr>
            </a:br>
            <a:r>
              <a:rPr lang="en-US" sz="3600" b="1" dirty="0" err="1">
                <a:solidFill>
                  <a:prstClr val="black"/>
                </a:solidFill>
                <a:latin typeface="+mn-lt"/>
                <a:cs typeface="Arial" panose="020B0604020202020204" pitchFamily="34" charset="0"/>
              </a:rPr>
              <a:t>Atividades</a:t>
            </a:r>
            <a:endParaRPr lang="en-US" sz="4800" dirty="0">
              <a:solidFill>
                <a:prstClr val="black"/>
              </a:solidFill>
              <a:latin typeface="+mn-lt"/>
            </a:endParaRPr>
          </a:p>
        </p:txBody>
      </p:sp>
      <p:sp>
        <p:nvSpPr>
          <p:cNvPr id="16" name="TextBox 20">
            <a:extLst>
              <a:ext uri="{FF2B5EF4-FFF2-40B4-BE49-F238E27FC236}">
                <a16:creationId xmlns:a16="http://schemas.microsoft.com/office/drawing/2014/main" id="{38F2B1B4-8171-4DAE-AD9F-C56738D74228}"/>
              </a:ext>
            </a:extLst>
          </p:cNvPr>
          <p:cNvSpPr txBox="1"/>
          <p:nvPr/>
        </p:nvSpPr>
        <p:spPr>
          <a:xfrm>
            <a:off x="6694047" y="1147056"/>
            <a:ext cx="7076721" cy="1938992"/>
          </a:xfrm>
          <a:prstGeom prst="rect">
            <a:avLst/>
          </a:prstGeom>
          <a:noFill/>
        </p:spPr>
        <p:txBody>
          <a:bodyPr wrap="square" lIns="0" rIns="0" rtlCol="0">
            <a:spAutoFit/>
          </a:bodyPr>
          <a:lstStyle/>
          <a:p>
            <a:pPr fontAlgn="auto">
              <a:spcBef>
                <a:spcPts val="0"/>
              </a:spcBef>
              <a:spcAft>
                <a:spcPts val="0"/>
              </a:spcAft>
            </a:pPr>
            <a:r>
              <a:rPr lang="en-US" sz="3000" b="1" u="sng" dirty="0">
                <a:solidFill>
                  <a:prstClr val="black"/>
                </a:solidFill>
                <a:latin typeface="+mn-lt"/>
              </a:rPr>
              <a:t>Entradas </a:t>
            </a:r>
          </a:p>
          <a:p>
            <a:pPr marL="514350" indent="-514350" fontAlgn="auto">
              <a:spcBef>
                <a:spcPts val="0"/>
              </a:spcBef>
              <a:spcAft>
                <a:spcPts val="0"/>
              </a:spcAft>
              <a:buFont typeface="Wingdings" panose="05000000000000000000" pitchFamily="2" charset="2"/>
              <a:buChar char="ü"/>
            </a:pPr>
            <a:r>
              <a:rPr lang="en-US" sz="3000" dirty="0">
                <a:solidFill>
                  <a:prstClr val="black"/>
                </a:solidFill>
                <a:latin typeface="+mn-lt"/>
              </a:rPr>
              <a:t>Plano de </a:t>
            </a:r>
            <a:r>
              <a:rPr lang="en-US" sz="3000" dirty="0" err="1">
                <a:solidFill>
                  <a:prstClr val="black"/>
                </a:solidFill>
                <a:latin typeface="+mn-lt"/>
              </a:rPr>
              <a:t>gerenciamento</a:t>
            </a:r>
            <a:r>
              <a:rPr lang="en-US" sz="3000" dirty="0">
                <a:solidFill>
                  <a:prstClr val="black"/>
                </a:solidFill>
                <a:latin typeface="+mn-lt"/>
              </a:rPr>
              <a:t> do </a:t>
            </a:r>
            <a:r>
              <a:rPr lang="en-US" sz="3000" dirty="0" err="1">
                <a:solidFill>
                  <a:prstClr val="black"/>
                </a:solidFill>
                <a:latin typeface="+mn-lt"/>
              </a:rPr>
              <a:t>projeto</a:t>
            </a:r>
            <a:r>
              <a:rPr lang="en-US" sz="3000" dirty="0">
                <a:solidFill>
                  <a:prstClr val="black"/>
                </a:solidFill>
                <a:latin typeface="+mn-lt"/>
              </a:rPr>
              <a:t>;</a:t>
            </a:r>
          </a:p>
          <a:p>
            <a:pPr marL="514350" indent="-514350" fontAlgn="auto">
              <a:spcBef>
                <a:spcPts val="0"/>
              </a:spcBef>
              <a:spcAft>
                <a:spcPts val="0"/>
              </a:spcAft>
              <a:buFont typeface="Wingdings" panose="05000000000000000000" pitchFamily="2" charset="2"/>
              <a:buChar char="ü"/>
            </a:pPr>
            <a:r>
              <a:rPr lang="en-US" sz="3000" dirty="0" err="1">
                <a:solidFill>
                  <a:prstClr val="black"/>
                </a:solidFill>
                <a:latin typeface="+mn-lt"/>
              </a:rPr>
              <a:t>Fatores</a:t>
            </a:r>
            <a:r>
              <a:rPr lang="en-US" sz="3000" dirty="0">
                <a:solidFill>
                  <a:prstClr val="black"/>
                </a:solidFill>
                <a:latin typeface="+mn-lt"/>
              </a:rPr>
              <a:t> </a:t>
            </a:r>
            <a:r>
              <a:rPr lang="en-US" sz="3000" dirty="0" err="1">
                <a:solidFill>
                  <a:prstClr val="black"/>
                </a:solidFill>
                <a:latin typeface="+mn-lt"/>
              </a:rPr>
              <a:t>ambientais</a:t>
            </a:r>
            <a:r>
              <a:rPr lang="en-US" sz="3000" dirty="0">
                <a:solidFill>
                  <a:prstClr val="black"/>
                </a:solidFill>
                <a:latin typeface="+mn-lt"/>
              </a:rPr>
              <a:t>;</a:t>
            </a:r>
          </a:p>
          <a:p>
            <a:pPr marL="514350" indent="-514350" fontAlgn="auto">
              <a:spcBef>
                <a:spcPts val="0"/>
              </a:spcBef>
              <a:spcAft>
                <a:spcPts val="0"/>
              </a:spcAft>
              <a:buFont typeface="Wingdings" panose="05000000000000000000" pitchFamily="2" charset="2"/>
              <a:buChar char="ü"/>
            </a:pPr>
            <a:r>
              <a:rPr lang="en-US" sz="3000" dirty="0" err="1">
                <a:solidFill>
                  <a:prstClr val="black"/>
                </a:solidFill>
                <a:latin typeface="+mn-lt"/>
              </a:rPr>
              <a:t>Ativos</a:t>
            </a:r>
            <a:r>
              <a:rPr lang="en-US" sz="3000" dirty="0">
                <a:solidFill>
                  <a:prstClr val="black"/>
                </a:solidFill>
                <a:latin typeface="+mn-lt"/>
              </a:rPr>
              <a:t> de </a:t>
            </a:r>
            <a:r>
              <a:rPr lang="en-US" sz="3000" dirty="0" err="1">
                <a:solidFill>
                  <a:prstClr val="black"/>
                </a:solidFill>
                <a:latin typeface="+mn-lt"/>
              </a:rPr>
              <a:t>processos</a:t>
            </a:r>
            <a:r>
              <a:rPr lang="en-US" sz="3000" dirty="0">
                <a:solidFill>
                  <a:prstClr val="black"/>
                </a:solidFill>
                <a:latin typeface="+mn-lt"/>
              </a:rPr>
              <a:t> </a:t>
            </a:r>
            <a:r>
              <a:rPr lang="en-US" sz="3000" dirty="0" err="1">
                <a:solidFill>
                  <a:prstClr val="black"/>
                </a:solidFill>
                <a:latin typeface="+mn-lt"/>
              </a:rPr>
              <a:t>organizacionais</a:t>
            </a:r>
            <a:endParaRPr lang="en-US" sz="3000" dirty="0">
              <a:solidFill>
                <a:prstClr val="black"/>
              </a:solidFill>
              <a:latin typeface="+mn-lt"/>
            </a:endParaRPr>
          </a:p>
        </p:txBody>
      </p:sp>
      <p:sp>
        <p:nvSpPr>
          <p:cNvPr id="17" name="TextBox 21">
            <a:extLst>
              <a:ext uri="{FF2B5EF4-FFF2-40B4-BE49-F238E27FC236}">
                <a16:creationId xmlns:a16="http://schemas.microsoft.com/office/drawing/2014/main" id="{12B15D14-98B1-4FFB-8807-0A33DB0ACAA9}"/>
              </a:ext>
            </a:extLst>
          </p:cNvPr>
          <p:cNvSpPr txBox="1"/>
          <p:nvPr/>
        </p:nvSpPr>
        <p:spPr>
          <a:xfrm>
            <a:off x="6641976" y="6763681"/>
            <a:ext cx="6552728" cy="3323987"/>
          </a:xfrm>
          <a:prstGeom prst="rect">
            <a:avLst/>
          </a:prstGeom>
          <a:noFill/>
        </p:spPr>
        <p:txBody>
          <a:bodyPr wrap="square" lIns="0" rIns="0" rtlCol="0">
            <a:spAutoFit/>
          </a:bodyPr>
          <a:lstStyle>
            <a:defPPr>
              <a:defRPr lang="en-US"/>
            </a:defPPr>
            <a:lvl1pPr fontAlgn="auto">
              <a:spcBef>
                <a:spcPts val="0"/>
              </a:spcBef>
              <a:spcAft>
                <a:spcPts val="0"/>
              </a:spcAft>
              <a:defRPr sz="2000" b="1" u="sng">
                <a:solidFill>
                  <a:prstClr val="black"/>
                </a:solidFill>
                <a:latin typeface="Arial" panose="020B0604020202020204" pitchFamily="34" charset="0"/>
                <a:cs typeface="Arial" panose="020B0604020202020204" pitchFamily="34" charset="0"/>
              </a:defRPr>
            </a:lvl1pPr>
          </a:lstStyle>
          <a:p>
            <a:r>
              <a:rPr lang="en-US" sz="3000" dirty="0" err="1">
                <a:latin typeface="+mn-lt"/>
              </a:rPr>
              <a:t>Saídas</a:t>
            </a:r>
            <a:r>
              <a:rPr lang="en-US" sz="3000" dirty="0">
                <a:latin typeface="+mn-lt"/>
              </a:rPr>
              <a:t> </a:t>
            </a:r>
          </a:p>
          <a:p>
            <a:pPr marL="514350" indent="-514350">
              <a:buFont typeface="Wingdings" panose="05000000000000000000" pitchFamily="2" charset="2"/>
              <a:buChar char="ü"/>
            </a:pPr>
            <a:r>
              <a:rPr lang="en-US" sz="3000" b="0" u="none" dirty="0" err="1">
                <a:latin typeface="+mn-lt"/>
              </a:rPr>
              <a:t>Lista</a:t>
            </a:r>
            <a:r>
              <a:rPr lang="en-US" sz="3000" b="0" u="none" dirty="0">
                <a:latin typeface="+mn-lt"/>
              </a:rPr>
              <a:t> de </a:t>
            </a:r>
            <a:r>
              <a:rPr lang="en-US" sz="3000" b="0" u="none" dirty="0" err="1">
                <a:latin typeface="+mn-lt"/>
              </a:rPr>
              <a:t>atividades</a:t>
            </a:r>
            <a:r>
              <a:rPr lang="en-US" sz="3000" b="0" u="none" dirty="0">
                <a:latin typeface="+mn-lt"/>
              </a:rPr>
              <a:t>;</a:t>
            </a:r>
          </a:p>
          <a:p>
            <a:pPr marL="514350" indent="-514350">
              <a:buFont typeface="Wingdings" panose="05000000000000000000" pitchFamily="2" charset="2"/>
              <a:buChar char="ü"/>
            </a:pPr>
            <a:r>
              <a:rPr lang="en-US" sz="3000" b="0" u="none" dirty="0" err="1">
                <a:latin typeface="+mn-lt"/>
              </a:rPr>
              <a:t>Atributos</a:t>
            </a:r>
            <a:r>
              <a:rPr lang="en-US" sz="3000" b="0" u="none" dirty="0">
                <a:latin typeface="+mn-lt"/>
              </a:rPr>
              <a:t> das </a:t>
            </a:r>
            <a:r>
              <a:rPr lang="en-US" sz="3000" b="0" u="none" dirty="0" err="1">
                <a:latin typeface="+mn-lt"/>
              </a:rPr>
              <a:t>atividades</a:t>
            </a:r>
            <a:r>
              <a:rPr lang="en-US" sz="3000" b="0" u="none" dirty="0">
                <a:latin typeface="+mn-lt"/>
              </a:rPr>
              <a:t>;</a:t>
            </a:r>
          </a:p>
          <a:p>
            <a:pPr marL="514350" indent="-514350">
              <a:buFont typeface="Wingdings" panose="05000000000000000000" pitchFamily="2" charset="2"/>
              <a:buChar char="ü"/>
            </a:pPr>
            <a:r>
              <a:rPr lang="en-US" sz="3000" b="0" u="none" dirty="0" err="1">
                <a:latin typeface="+mn-lt"/>
              </a:rPr>
              <a:t>Lista</a:t>
            </a:r>
            <a:r>
              <a:rPr lang="en-US" sz="3000" b="0" u="none" dirty="0">
                <a:latin typeface="+mn-lt"/>
              </a:rPr>
              <a:t> de </a:t>
            </a:r>
            <a:r>
              <a:rPr lang="en-US" sz="3000" b="0" u="none" dirty="0" err="1">
                <a:latin typeface="+mn-lt"/>
              </a:rPr>
              <a:t>marcos</a:t>
            </a:r>
            <a:r>
              <a:rPr lang="en-US" sz="3000" b="0" u="none" dirty="0">
                <a:latin typeface="+mn-lt"/>
              </a:rPr>
              <a:t>;</a:t>
            </a:r>
          </a:p>
          <a:p>
            <a:pPr marL="514350" indent="-514350">
              <a:buFont typeface="Wingdings" panose="05000000000000000000" pitchFamily="2" charset="2"/>
              <a:buChar char="ü"/>
            </a:pPr>
            <a:r>
              <a:rPr lang="en-US" sz="3000" b="0" u="none" dirty="0" err="1">
                <a:latin typeface="+mn-lt"/>
              </a:rPr>
              <a:t>Solicitação</a:t>
            </a:r>
            <a:r>
              <a:rPr lang="en-US" sz="3000" b="0" u="none" dirty="0">
                <a:latin typeface="+mn-lt"/>
              </a:rPr>
              <a:t> de </a:t>
            </a:r>
            <a:r>
              <a:rPr lang="en-US" sz="3000" b="0" u="none" dirty="0" err="1">
                <a:latin typeface="+mn-lt"/>
              </a:rPr>
              <a:t>mudanças</a:t>
            </a:r>
            <a:r>
              <a:rPr lang="en-US" sz="3000" b="0" u="none" dirty="0">
                <a:latin typeface="+mn-lt"/>
              </a:rPr>
              <a:t>;</a:t>
            </a:r>
          </a:p>
          <a:p>
            <a:pPr marL="514350" indent="-514350">
              <a:buFont typeface="Wingdings" panose="05000000000000000000" pitchFamily="2" charset="2"/>
              <a:buChar char="ü"/>
            </a:pPr>
            <a:r>
              <a:rPr lang="en-US" sz="3000" b="0" u="none" dirty="0" err="1">
                <a:latin typeface="+mn-lt"/>
              </a:rPr>
              <a:t>Atualização</a:t>
            </a:r>
            <a:r>
              <a:rPr lang="en-US" sz="3000" b="0" u="none" dirty="0">
                <a:latin typeface="+mn-lt"/>
              </a:rPr>
              <a:t> do </a:t>
            </a:r>
            <a:r>
              <a:rPr lang="en-US" sz="3000" b="0" u="none" dirty="0" err="1">
                <a:latin typeface="+mn-lt"/>
              </a:rPr>
              <a:t>plano</a:t>
            </a:r>
            <a:r>
              <a:rPr lang="en-US" sz="3000" b="0" u="none" dirty="0">
                <a:latin typeface="+mn-lt"/>
              </a:rPr>
              <a:t> de Ger. Do </a:t>
            </a:r>
            <a:r>
              <a:rPr lang="en-US" sz="3000" b="0" u="none" dirty="0" err="1">
                <a:latin typeface="+mn-lt"/>
              </a:rPr>
              <a:t>projeto</a:t>
            </a:r>
            <a:endParaRPr lang="en-US" sz="3000" b="0" u="none" dirty="0">
              <a:latin typeface="+mn-lt"/>
            </a:endParaRPr>
          </a:p>
        </p:txBody>
      </p:sp>
      <p:sp>
        <p:nvSpPr>
          <p:cNvPr id="18" name="TextBox 22">
            <a:extLst>
              <a:ext uri="{FF2B5EF4-FFF2-40B4-BE49-F238E27FC236}">
                <a16:creationId xmlns:a16="http://schemas.microsoft.com/office/drawing/2014/main" id="{D2EE313A-AAA7-4492-A519-36DC2627A43F}"/>
              </a:ext>
            </a:extLst>
          </p:cNvPr>
          <p:cNvSpPr txBox="1"/>
          <p:nvPr/>
        </p:nvSpPr>
        <p:spPr>
          <a:xfrm>
            <a:off x="7298498" y="3990993"/>
            <a:ext cx="6001763" cy="2400657"/>
          </a:xfrm>
          <a:prstGeom prst="rect">
            <a:avLst/>
          </a:prstGeom>
          <a:noFill/>
        </p:spPr>
        <p:txBody>
          <a:bodyPr wrap="square" lIns="0" rIns="0" rtlCol="0">
            <a:spAutoFit/>
          </a:bodyPr>
          <a:lstStyle>
            <a:defPPr>
              <a:defRPr lang="en-US"/>
            </a:defPPr>
            <a:lvl1pPr fontAlgn="auto">
              <a:spcBef>
                <a:spcPts val="0"/>
              </a:spcBef>
              <a:spcAft>
                <a:spcPts val="0"/>
              </a:spcAft>
              <a:defRPr sz="2000" b="1" u="sng">
                <a:solidFill>
                  <a:prstClr val="black"/>
                </a:solidFill>
                <a:latin typeface="Arial" panose="020B0604020202020204" pitchFamily="34" charset="0"/>
                <a:cs typeface="Arial" panose="020B0604020202020204" pitchFamily="34" charset="0"/>
              </a:defRPr>
            </a:lvl1pPr>
          </a:lstStyle>
          <a:p>
            <a:r>
              <a:rPr lang="en-US" sz="3000" dirty="0">
                <a:latin typeface="+mn-lt"/>
              </a:rPr>
              <a:t>Ferramentas e </a:t>
            </a:r>
            <a:r>
              <a:rPr lang="en-US" sz="3000" dirty="0" err="1">
                <a:latin typeface="+mn-lt"/>
              </a:rPr>
              <a:t>Técnicas</a:t>
            </a:r>
            <a:endParaRPr lang="en-US" sz="3000" b="0" u="none" dirty="0">
              <a:latin typeface="+mn-lt"/>
            </a:endParaRPr>
          </a:p>
          <a:p>
            <a:pPr marL="514350" indent="-514350">
              <a:buFont typeface="Wingdings" panose="05000000000000000000" pitchFamily="2" charset="2"/>
              <a:buChar char="ü"/>
            </a:pPr>
            <a:r>
              <a:rPr lang="en-US" sz="3000" b="0" u="none" dirty="0" err="1">
                <a:latin typeface="+mn-lt"/>
              </a:rPr>
              <a:t>Opinião</a:t>
            </a:r>
            <a:r>
              <a:rPr lang="en-US" sz="3000" b="0" u="none" dirty="0">
                <a:latin typeface="+mn-lt"/>
              </a:rPr>
              <a:t> </a:t>
            </a:r>
            <a:r>
              <a:rPr lang="en-US" sz="3000" b="0" u="none" dirty="0" err="1">
                <a:latin typeface="+mn-lt"/>
              </a:rPr>
              <a:t>especializada</a:t>
            </a:r>
            <a:r>
              <a:rPr lang="en-US" sz="3000" b="0" u="none" dirty="0">
                <a:latin typeface="+mn-lt"/>
              </a:rPr>
              <a:t>;</a:t>
            </a:r>
          </a:p>
          <a:p>
            <a:pPr marL="514350" indent="-514350">
              <a:buFont typeface="Wingdings" panose="05000000000000000000" pitchFamily="2" charset="2"/>
              <a:buChar char="ü"/>
            </a:pPr>
            <a:r>
              <a:rPr lang="en-US" sz="3000" b="0" u="none" dirty="0" err="1">
                <a:latin typeface="+mn-lt"/>
              </a:rPr>
              <a:t>Decomposição</a:t>
            </a:r>
            <a:r>
              <a:rPr lang="en-US" sz="3000" b="0" u="none" dirty="0">
                <a:latin typeface="+mn-lt"/>
              </a:rPr>
              <a:t>;</a:t>
            </a:r>
          </a:p>
          <a:p>
            <a:pPr marL="514350" indent="-514350">
              <a:buFont typeface="Wingdings" panose="05000000000000000000" pitchFamily="2" charset="2"/>
              <a:buChar char="ü"/>
            </a:pPr>
            <a:r>
              <a:rPr lang="en-US" sz="3000" b="0" u="none" dirty="0" err="1">
                <a:latin typeface="+mn-lt"/>
              </a:rPr>
              <a:t>Planejam</a:t>
            </a:r>
            <a:r>
              <a:rPr lang="en-US" sz="3000" b="0" u="none" dirty="0">
                <a:latin typeface="+mn-lt"/>
              </a:rPr>
              <a:t>. </a:t>
            </a:r>
            <a:r>
              <a:rPr lang="en-US" sz="3000" b="0" u="none" dirty="0" err="1">
                <a:latin typeface="+mn-lt"/>
              </a:rPr>
              <a:t>em</a:t>
            </a:r>
            <a:r>
              <a:rPr lang="en-US" sz="3000" b="0" u="none" dirty="0">
                <a:latin typeface="+mn-lt"/>
              </a:rPr>
              <a:t> </a:t>
            </a:r>
            <a:r>
              <a:rPr lang="en-US" sz="3000" b="0" u="none" dirty="0" err="1">
                <a:latin typeface="+mn-lt"/>
              </a:rPr>
              <a:t>ondas</a:t>
            </a:r>
            <a:r>
              <a:rPr lang="en-US" sz="3000" b="0" u="none" dirty="0">
                <a:latin typeface="+mn-lt"/>
              </a:rPr>
              <a:t> </a:t>
            </a:r>
            <a:r>
              <a:rPr lang="en-US" sz="3000" b="0" u="none" dirty="0" err="1">
                <a:latin typeface="+mn-lt"/>
              </a:rPr>
              <a:t>Sucessivas</a:t>
            </a:r>
            <a:r>
              <a:rPr lang="en-US" sz="3000" b="0" u="none" dirty="0">
                <a:latin typeface="+mn-lt"/>
              </a:rPr>
              <a:t>;</a:t>
            </a:r>
          </a:p>
          <a:p>
            <a:pPr marL="514350" indent="-514350">
              <a:buFont typeface="Wingdings" panose="05000000000000000000" pitchFamily="2" charset="2"/>
              <a:buChar char="ü"/>
            </a:pPr>
            <a:r>
              <a:rPr lang="en-US" sz="3000" b="0" u="none" dirty="0" err="1">
                <a:latin typeface="+mn-lt"/>
              </a:rPr>
              <a:t>Reuniões</a:t>
            </a:r>
            <a:endParaRPr lang="en-US" sz="3000" dirty="0">
              <a:latin typeface="+mn-lt"/>
            </a:endParaRPr>
          </a:p>
        </p:txBody>
      </p:sp>
      <p:sp>
        <p:nvSpPr>
          <p:cNvPr id="19" name="Título 1">
            <a:extLst>
              <a:ext uri="{FF2B5EF4-FFF2-40B4-BE49-F238E27FC236}">
                <a16:creationId xmlns:a16="http://schemas.microsoft.com/office/drawing/2014/main" id="{DFB35581-52A2-4F9D-9437-795C34635C5B}"/>
              </a:ext>
            </a:extLst>
          </p:cNvPr>
          <p:cNvSpPr txBox="1">
            <a:spLocks/>
          </p:cNvSpPr>
          <p:nvPr/>
        </p:nvSpPr>
        <p:spPr bwMode="auto">
          <a:xfrm>
            <a:off x="2" y="293350"/>
            <a:ext cx="11757305" cy="978695"/>
          </a:xfrm>
          <a:prstGeom prst="rect">
            <a:avLst/>
          </a:prstGeom>
        </p:spPr>
        <p:txBody>
          <a:bodyPr anchor="ctr">
            <a:noAutofit/>
          </a:bodyPr>
          <a:lstStyle>
            <a:defPPr>
              <a:defRPr lang="pt-BR"/>
            </a:defPPr>
            <a:lvl1pPr marL="0" indent="0" eaLnBrk="1" hangingPunct="1">
              <a:lnSpc>
                <a:spcPct val="100000"/>
              </a:lnSpc>
              <a:spcBef>
                <a:spcPts val="0"/>
              </a:spcBef>
              <a:buClrTx/>
              <a:buSzPct val="100000"/>
              <a:buFont typeface="+mj-lt"/>
              <a:buNone/>
              <a:defRPr sz="4050" b="1" cap="none" baseline="0">
                <a:solidFill>
                  <a:srgbClr val="69ADE7"/>
                </a:solidFill>
                <a:effectLst/>
                <a:latin typeface="+mj-lt"/>
              </a:defRPr>
            </a:lvl1pPr>
            <a:lvl2pPr marL="205359" indent="0" algn="just" eaLnBrk="1" hangingPunct="1">
              <a:lnSpc>
                <a:spcPts val="2363"/>
              </a:lnSpc>
              <a:spcBef>
                <a:spcPts val="0"/>
              </a:spcBef>
              <a:buClr>
                <a:srgbClr val="7CAEC5"/>
              </a:buClr>
              <a:buFont typeface="Arial" pitchFamily="34" charset="0"/>
              <a:buNone/>
              <a:defRPr sz="1800">
                <a:latin typeface="+mn-lt"/>
                <a:cs typeface="+mn-cs"/>
              </a:defRPr>
            </a:lvl2pPr>
            <a:lvl3pPr marL="1285716" indent="-257144" eaLnBrk="1" hangingPunct="1">
              <a:lnSpc>
                <a:spcPts val="2587"/>
              </a:lnSpc>
              <a:spcBef>
                <a:spcPts val="0"/>
              </a:spcBef>
              <a:buFont typeface="Arial" panose="020B0604020202020204" pitchFamily="34" charset="0"/>
              <a:buChar char="•"/>
              <a:defRPr sz="2024">
                <a:latin typeface="+mn-lt"/>
                <a:cs typeface="+mn-cs"/>
              </a:defRPr>
            </a:lvl3pPr>
            <a:lvl4pPr marL="1800000" indent="-257144" eaLnBrk="1" hangingPunct="1">
              <a:lnSpc>
                <a:spcPts val="2587"/>
              </a:lnSpc>
              <a:spcBef>
                <a:spcPts val="0"/>
              </a:spcBef>
              <a:buFont typeface="Arial" panose="020B0604020202020204" pitchFamily="34" charset="0"/>
              <a:buChar char="–"/>
              <a:defRPr sz="2024">
                <a:latin typeface="+mn-lt"/>
                <a:cs typeface="+mn-cs"/>
              </a:defRPr>
            </a:lvl4pPr>
            <a:lvl5pPr marL="2314289" indent="-257144" eaLnBrk="1" hangingPunct="1">
              <a:lnSpc>
                <a:spcPts val="2587"/>
              </a:lnSpc>
              <a:spcBef>
                <a:spcPts val="0"/>
              </a:spcBef>
              <a:buFont typeface="Arial" panose="020B0604020202020204" pitchFamily="34" charset="0"/>
              <a:buChar char="»"/>
              <a:defRPr sz="2024">
                <a:latin typeface="+mn-lt"/>
                <a:cs typeface="+mn-cs"/>
              </a:defRPr>
            </a:lvl5pPr>
            <a:lvl6pPr marL="2828574" indent="-257144" defTabSz="1028573">
              <a:spcBef>
                <a:spcPct val="20000"/>
              </a:spcBef>
              <a:buFont typeface="Arial" pitchFamily="34" charset="0"/>
              <a:buChar char="•"/>
              <a:defRPr sz="2249">
                <a:latin typeface="+mn-lt"/>
                <a:cs typeface="+mn-cs"/>
              </a:defRPr>
            </a:lvl6pPr>
            <a:lvl7pPr marL="3342860" indent="-257144" defTabSz="1028573">
              <a:spcBef>
                <a:spcPct val="20000"/>
              </a:spcBef>
              <a:buFont typeface="Arial" pitchFamily="34" charset="0"/>
              <a:buChar char="•"/>
              <a:defRPr sz="2249">
                <a:latin typeface="+mn-lt"/>
                <a:cs typeface="+mn-cs"/>
              </a:defRPr>
            </a:lvl7pPr>
            <a:lvl8pPr marL="3857147" indent="-257144" defTabSz="1028573">
              <a:spcBef>
                <a:spcPct val="20000"/>
              </a:spcBef>
              <a:buFont typeface="Arial" pitchFamily="34" charset="0"/>
              <a:buChar char="•"/>
              <a:defRPr sz="2249">
                <a:latin typeface="+mn-lt"/>
                <a:cs typeface="+mn-cs"/>
              </a:defRPr>
            </a:lvl8pPr>
            <a:lvl9pPr marL="4371432" indent="-257144" defTabSz="1028573">
              <a:spcBef>
                <a:spcPct val="20000"/>
              </a:spcBef>
              <a:buFont typeface="Arial" pitchFamily="34" charset="0"/>
              <a:buChar char="•"/>
              <a:defRPr sz="2249">
                <a:latin typeface="+mn-lt"/>
                <a:cs typeface="+mn-cs"/>
              </a:defRPr>
            </a:lvl9pPr>
          </a:lstStyle>
          <a:p>
            <a:r>
              <a:rPr lang="pt-BR" dirty="0"/>
              <a:t>Processo 2: Definir as Atividades</a:t>
            </a:r>
          </a:p>
        </p:txBody>
      </p:sp>
    </p:spTree>
    <p:extLst>
      <p:ext uri="{BB962C8B-B14F-4D97-AF65-F5344CB8AC3E}">
        <p14:creationId xmlns:p14="http://schemas.microsoft.com/office/powerpoint/2010/main" val="2895645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anim calcmode="lin" valueType="num">
                                      <p:cBhvr>
                                        <p:cTn id="8" dur="1000" fill="hold"/>
                                        <p:tgtEl>
                                          <p:spTgt spid="16"/>
                                        </p:tgtEl>
                                        <p:attrNameLst>
                                          <p:attrName>ppt_x</p:attrName>
                                        </p:attrNameLst>
                                      </p:cBhvr>
                                      <p:tavLst>
                                        <p:tav tm="0">
                                          <p:val>
                                            <p:strVal val="#ppt_x"/>
                                          </p:val>
                                        </p:tav>
                                        <p:tav tm="100000">
                                          <p:val>
                                            <p:strVal val="#ppt_x"/>
                                          </p:val>
                                        </p:tav>
                                      </p:tavLst>
                                    </p:anim>
                                    <p:anim calcmode="lin" valueType="num">
                                      <p:cBhvr>
                                        <p:cTn id="9" dur="1000" fill="hold"/>
                                        <p:tgtEl>
                                          <p:spTgt spid="16"/>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1000"/>
                                        <p:tgtEl>
                                          <p:spTgt spid="10"/>
                                        </p:tgtEl>
                                      </p:cBhvr>
                                    </p:animEffect>
                                    <p:anim calcmode="lin" valueType="num">
                                      <p:cBhvr>
                                        <p:cTn id="13" dur="1000" fill="hold"/>
                                        <p:tgtEl>
                                          <p:spTgt spid="10"/>
                                        </p:tgtEl>
                                        <p:attrNameLst>
                                          <p:attrName>ppt_x</p:attrName>
                                        </p:attrNameLst>
                                      </p:cBhvr>
                                      <p:tavLst>
                                        <p:tav tm="0">
                                          <p:val>
                                            <p:strVal val="#ppt_x"/>
                                          </p:val>
                                        </p:tav>
                                        <p:tav tm="100000">
                                          <p:val>
                                            <p:strVal val="#ppt_x"/>
                                          </p:val>
                                        </p:tav>
                                      </p:tavLst>
                                    </p:anim>
                                    <p:anim calcmode="lin" valueType="num">
                                      <p:cBhvr>
                                        <p:cTn id="14"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7"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1000"/>
                                        <p:tgtEl>
                                          <p:spTgt spid="18"/>
                                        </p:tgtEl>
                                      </p:cBhvr>
                                    </p:animEffect>
                                    <p:anim calcmode="lin" valueType="num">
                                      <p:cBhvr>
                                        <p:cTn id="20" dur="1000" fill="hold"/>
                                        <p:tgtEl>
                                          <p:spTgt spid="18"/>
                                        </p:tgtEl>
                                        <p:attrNameLst>
                                          <p:attrName>ppt_x</p:attrName>
                                        </p:attrNameLst>
                                      </p:cBhvr>
                                      <p:tavLst>
                                        <p:tav tm="0">
                                          <p:val>
                                            <p:strVal val="#ppt_x"/>
                                          </p:val>
                                        </p:tav>
                                        <p:tav tm="100000">
                                          <p:val>
                                            <p:strVal val="#ppt_x"/>
                                          </p:val>
                                        </p:tav>
                                      </p:tavLst>
                                    </p:anim>
                                    <p:anim calcmode="lin" valueType="num">
                                      <p:cBhvr>
                                        <p:cTn id="21" dur="1000" fill="hold"/>
                                        <p:tgtEl>
                                          <p:spTgt spid="18"/>
                                        </p:tgtEl>
                                        <p:attrNameLst>
                                          <p:attrName>ppt_y</p:attrName>
                                        </p:attrNameLst>
                                      </p:cBhvr>
                                      <p:tavLst>
                                        <p:tav tm="0">
                                          <p:val>
                                            <p:strVal val="#ppt_y-.1"/>
                                          </p:val>
                                        </p:tav>
                                        <p:tav tm="100000">
                                          <p:val>
                                            <p:strVal val="#ppt_y"/>
                                          </p:val>
                                        </p:tav>
                                      </p:tavLst>
                                    </p:anim>
                                  </p:childTnLst>
                                </p:cTn>
                              </p:par>
                              <p:par>
                                <p:cTn id="22" presetID="47" presetClass="entr" presetSubtype="0" fill="hold" grpId="0"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1000"/>
                                        <p:tgtEl>
                                          <p:spTgt spid="7"/>
                                        </p:tgtEl>
                                      </p:cBhvr>
                                    </p:animEffect>
                                    <p:anim calcmode="lin" valueType="num">
                                      <p:cBhvr>
                                        <p:cTn id="25" dur="1000" fill="hold"/>
                                        <p:tgtEl>
                                          <p:spTgt spid="7"/>
                                        </p:tgtEl>
                                        <p:attrNameLst>
                                          <p:attrName>ppt_x</p:attrName>
                                        </p:attrNameLst>
                                      </p:cBhvr>
                                      <p:tavLst>
                                        <p:tav tm="0">
                                          <p:val>
                                            <p:strVal val="#ppt_x"/>
                                          </p:val>
                                        </p:tav>
                                        <p:tav tm="100000">
                                          <p:val>
                                            <p:strVal val="#ppt_x"/>
                                          </p:val>
                                        </p:tav>
                                      </p:tavLst>
                                    </p:anim>
                                    <p:anim calcmode="lin" valueType="num">
                                      <p:cBhvr>
                                        <p:cTn id="26"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7" presetClass="entr" presetSubtype="0" fill="hold" grpId="0" nodeType="click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1000"/>
                                        <p:tgtEl>
                                          <p:spTgt spid="17"/>
                                        </p:tgtEl>
                                      </p:cBhvr>
                                    </p:animEffect>
                                    <p:anim calcmode="lin" valueType="num">
                                      <p:cBhvr>
                                        <p:cTn id="32" dur="1000" fill="hold"/>
                                        <p:tgtEl>
                                          <p:spTgt spid="17"/>
                                        </p:tgtEl>
                                        <p:attrNameLst>
                                          <p:attrName>ppt_x</p:attrName>
                                        </p:attrNameLst>
                                      </p:cBhvr>
                                      <p:tavLst>
                                        <p:tav tm="0">
                                          <p:val>
                                            <p:strVal val="#ppt_x"/>
                                          </p:val>
                                        </p:tav>
                                        <p:tav tm="100000">
                                          <p:val>
                                            <p:strVal val="#ppt_x"/>
                                          </p:val>
                                        </p:tav>
                                      </p:tavLst>
                                    </p:anim>
                                    <p:anim calcmode="lin" valueType="num">
                                      <p:cBhvr>
                                        <p:cTn id="33" dur="1000" fill="hold"/>
                                        <p:tgtEl>
                                          <p:spTgt spid="17"/>
                                        </p:tgtEl>
                                        <p:attrNameLst>
                                          <p:attrName>ppt_y</p:attrName>
                                        </p:attrNameLst>
                                      </p:cBhvr>
                                      <p:tavLst>
                                        <p:tav tm="0">
                                          <p:val>
                                            <p:strVal val="#ppt_y-.1"/>
                                          </p:val>
                                        </p:tav>
                                        <p:tav tm="100000">
                                          <p:val>
                                            <p:strVal val="#ppt_y"/>
                                          </p:val>
                                        </p:tav>
                                      </p:tavLst>
                                    </p:anim>
                                  </p:childTnLst>
                                </p:cTn>
                              </p:par>
                              <p:par>
                                <p:cTn id="34" presetID="47" presetClass="entr" presetSubtype="0" fill="hold" grpId="0" nodeType="withEffect">
                                  <p:stCondLst>
                                    <p:cond delay="0"/>
                                  </p:stCondLst>
                                  <p:childTnLst>
                                    <p:set>
                                      <p:cBhvr>
                                        <p:cTn id="35" dur="1" fill="hold">
                                          <p:stCondLst>
                                            <p:cond delay="0"/>
                                          </p:stCondLst>
                                        </p:cTn>
                                        <p:tgtEl>
                                          <p:spTgt spid="8"/>
                                        </p:tgtEl>
                                        <p:attrNameLst>
                                          <p:attrName>style.visibility</p:attrName>
                                        </p:attrNameLst>
                                      </p:cBhvr>
                                      <p:to>
                                        <p:strVal val="visible"/>
                                      </p:to>
                                    </p:set>
                                    <p:animEffect transition="in" filter="fade">
                                      <p:cBhvr>
                                        <p:cTn id="36" dur="1000"/>
                                        <p:tgtEl>
                                          <p:spTgt spid="8"/>
                                        </p:tgtEl>
                                      </p:cBhvr>
                                    </p:animEffect>
                                    <p:anim calcmode="lin" valueType="num">
                                      <p:cBhvr>
                                        <p:cTn id="37" dur="1000" fill="hold"/>
                                        <p:tgtEl>
                                          <p:spTgt spid="8"/>
                                        </p:tgtEl>
                                        <p:attrNameLst>
                                          <p:attrName>ppt_x</p:attrName>
                                        </p:attrNameLst>
                                      </p:cBhvr>
                                      <p:tavLst>
                                        <p:tav tm="0">
                                          <p:val>
                                            <p:strVal val="#ppt_x"/>
                                          </p:val>
                                        </p:tav>
                                        <p:tav tm="100000">
                                          <p:val>
                                            <p:strVal val="#ppt_x"/>
                                          </p:val>
                                        </p:tav>
                                      </p:tavLst>
                                    </p:anim>
                                    <p:anim calcmode="lin" valueType="num">
                                      <p:cBhvr>
                                        <p:cTn id="38"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animBg="1"/>
      <p:bldP spid="16" grpId="0"/>
      <p:bldP spid="17" grpId="0"/>
      <p:bldP spid="18" grpId="0"/>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Line 2"/>
          <p:cNvSpPr>
            <a:spLocks noChangeShapeType="1"/>
          </p:cNvSpPr>
          <p:nvPr/>
        </p:nvSpPr>
        <p:spPr bwMode="auto">
          <a:xfrm>
            <a:off x="2100263" y="7939088"/>
            <a:ext cx="86868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defTabSz="1371600"/>
            <a:endParaRPr lang="pt-BR" sz="3600">
              <a:solidFill>
                <a:srgbClr val="000000"/>
              </a:solidFill>
              <a:latin typeface="Times New Roman" pitchFamily="32" charset="0"/>
              <a:cs typeface="+mn-cs"/>
            </a:endParaRPr>
          </a:p>
        </p:txBody>
      </p:sp>
      <p:sp>
        <p:nvSpPr>
          <p:cNvPr id="201731" name="Line 3"/>
          <p:cNvSpPr>
            <a:spLocks noChangeShapeType="1"/>
          </p:cNvSpPr>
          <p:nvPr/>
        </p:nvSpPr>
        <p:spPr bwMode="auto">
          <a:xfrm flipV="1">
            <a:off x="2100263" y="2681288"/>
            <a:ext cx="0" cy="52578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defTabSz="1371600"/>
            <a:endParaRPr lang="pt-BR" sz="3600">
              <a:solidFill>
                <a:srgbClr val="000000"/>
              </a:solidFill>
              <a:latin typeface="Times New Roman" pitchFamily="32" charset="0"/>
              <a:cs typeface="+mn-cs"/>
            </a:endParaRPr>
          </a:p>
        </p:txBody>
      </p:sp>
      <p:sp>
        <p:nvSpPr>
          <p:cNvPr id="201732" name="Line 4"/>
          <p:cNvSpPr>
            <a:spLocks noChangeShapeType="1"/>
          </p:cNvSpPr>
          <p:nvPr/>
        </p:nvSpPr>
        <p:spPr bwMode="auto">
          <a:xfrm>
            <a:off x="4343400" y="5715000"/>
            <a:ext cx="0" cy="217170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pPr defTabSz="1371600"/>
            <a:endParaRPr lang="pt-BR" sz="3600">
              <a:solidFill>
                <a:srgbClr val="000000"/>
              </a:solidFill>
              <a:latin typeface="Times New Roman" pitchFamily="32" charset="0"/>
              <a:cs typeface="+mn-cs"/>
            </a:endParaRPr>
          </a:p>
        </p:txBody>
      </p:sp>
      <p:sp>
        <p:nvSpPr>
          <p:cNvPr id="201733" name="Line 5"/>
          <p:cNvSpPr>
            <a:spLocks noChangeShapeType="1"/>
          </p:cNvSpPr>
          <p:nvPr/>
        </p:nvSpPr>
        <p:spPr bwMode="auto">
          <a:xfrm flipH="1">
            <a:off x="1985963" y="5715000"/>
            <a:ext cx="2357438"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pPr defTabSz="1371600"/>
            <a:endParaRPr lang="pt-BR" sz="3600">
              <a:solidFill>
                <a:srgbClr val="000000"/>
              </a:solidFill>
              <a:latin typeface="Times New Roman" pitchFamily="32" charset="0"/>
              <a:cs typeface="+mn-cs"/>
            </a:endParaRPr>
          </a:p>
        </p:txBody>
      </p:sp>
      <p:sp>
        <p:nvSpPr>
          <p:cNvPr id="201734" name="Text Box 6"/>
          <p:cNvSpPr txBox="1">
            <a:spLocks noChangeArrowheads="1"/>
          </p:cNvSpPr>
          <p:nvPr/>
        </p:nvSpPr>
        <p:spPr bwMode="auto">
          <a:xfrm>
            <a:off x="985838" y="5393533"/>
            <a:ext cx="112723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defTabSz="1371600"/>
            <a:r>
              <a:rPr lang="pt-BR" altLang="pt-BR" b="1">
                <a:solidFill>
                  <a:srgbClr val="000000"/>
                </a:solidFill>
              </a:rPr>
              <a:t>20.000</a:t>
            </a:r>
          </a:p>
        </p:txBody>
      </p:sp>
      <p:sp>
        <p:nvSpPr>
          <p:cNvPr id="201735" name="Text Box 7"/>
          <p:cNvSpPr txBox="1">
            <a:spLocks noChangeArrowheads="1"/>
          </p:cNvSpPr>
          <p:nvPr/>
        </p:nvSpPr>
        <p:spPr bwMode="auto">
          <a:xfrm>
            <a:off x="3657601" y="5143501"/>
            <a:ext cx="59503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defTabSz="1371600"/>
            <a:r>
              <a:rPr lang="en-US" altLang="pt-BR" b="1">
                <a:solidFill>
                  <a:srgbClr val="000000"/>
                </a:solidFill>
              </a:rPr>
              <a:t>VP</a:t>
            </a:r>
            <a:endParaRPr lang="pt-BR" altLang="pt-BR" b="1">
              <a:solidFill>
                <a:srgbClr val="000000"/>
              </a:solidFill>
            </a:endParaRPr>
          </a:p>
        </p:txBody>
      </p:sp>
      <p:sp>
        <p:nvSpPr>
          <p:cNvPr id="201736" name="Text Box 10"/>
          <p:cNvSpPr txBox="1">
            <a:spLocks noChangeArrowheads="1"/>
          </p:cNvSpPr>
          <p:nvPr/>
        </p:nvSpPr>
        <p:spPr bwMode="auto">
          <a:xfrm>
            <a:off x="228601" y="5438776"/>
            <a:ext cx="91723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defTabSz="1371600"/>
            <a:r>
              <a:rPr lang="en-US" altLang="pt-BR" b="1">
                <a:solidFill>
                  <a:srgbClr val="000000"/>
                </a:solidFill>
              </a:rPr>
              <a:t>VP</a:t>
            </a:r>
            <a:r>
              <a:rPr lang="pt-BR" altLang="pt-BR" b="1" baseline="-25000">
                <a:solidFill>
                  <a:srgbClr val="000000"/>
                </a:solidFill>
              </a:rPr>
              <a:t>i</a:t>
            </a:r>
            <a:r>
              <a:rPr lang="pt-BR" altLang="pt-BR" b="1">
                <a:solidFill>
                  <a:srgbClr val="000000"/>
                </a:solidFill>
              </a:rPr>
              <a:t> =</a:t>
            </a:r>
          </a:p>
        </p:txBody>
      </p:sp>
      <p:sp>
        <p:nvSpPr>
          <p:cNvPr id="201737" name="Line 12"/>
          <p:cNvSpPr>
            <a:spLocks noChangeShapeType="1"/>
          </p:cNvSpPr>
          <p:nvPr/>
        </p:nvSpPr>
        <p:spPr bwMode="auto">
          <a:xfrm>
            <a:off x="2100263" y="7939088"/>
            <a:ext cx="86868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defTabSz="1371600"/>
            <a:endParaRPr lang="pt-BR" sz="3600">
              <a:solidFill>
                <a:srgbClr val="000000"/>
              </a:solidFill>
              <a:latin typeface="Times New Roman" pitchFamily="32" charset="0"/>
              <a:cs typeface="+mn-cs"/>
            </a:endParaRPr>
          </a:p>
        </p:txBody>
      </p:sp>
      <p:sp>
        <p:nvSpPr>
          <p:cNvPr id="201738" name="Rectangle 13"/>
          <p:cNvSpPr>
            <a:spLocks noChangeArrowheads="1"/>
          </p:cNvSpPr>
          <p:nvPr/>
        </p:nvSpPr>
        <p:spPr bwMode="auto">
          <a:xfrm>
            <a:off x="10190130" y="8257865"/>
            <a:ext cx="1293880"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defTabSz="1371600"/>
            <a:r>
              <a:rPr lang="pt-BR" altLang="pt-BR" sz="2700" b="1">
                <a:solidFill>
                  <a:srgbClr val="000000"/>
                </a:solidFill>
              </a:rPr>
              <a:t>Tempo</a:t>
            </a:r>
          </a:p>
        </p:txBody>
      </p:sp>
      <p:sp>
        <p:nvSpPr>
          <p:cNvPr id="201739" name="Text Box 14"/>
          <p:cNvSpPr txBox="1">
            <a:spLocks noChangeArrowheads="1"/>
          </p:cNvSpPr>
          <p:nvPr/>
        </p:nvSpPr>
        <p:spPr bwMode="auto">
          <a:xfrm>
            <a:off x="4544203" y="8001001"/>
            <a:ext cx="955710"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defTabSz="1371600"/>
            <a:r>
              <a:rPr lang="pt-BR" altLang="pt-BR" sz="3600" baseline="-25000">
                <a:solidFill>
                  <a:srgbClr val="000000"/>
                </a:solidFill>
              </a:rPr>
              <a:t>10/06</a:t>
            </a:r>
          </a:p>
          <a:p>
            <a:pPr algn="ctr" defTabSz="1371600"/>
            <a:r>
              <a:rPr lang="pt-BR" altLang="pt-BR" sz="3600" b="1" baseline="-25000">
                <a:solidFill>
                  <a:srgbClr val="000000"/>
                </a:solidFill>
              </a:rPr>
              <a:t>Ti</a:t>
            </a:r>
            <a:endParaRPr lang="pt-BR" altLang="pt-BR" sz="3600" b="1">
              <a:solidFill>
                <a:srgbClr val="000000"/>
              </a:solidFill>
            </a:endParaRPr>
          </a:p>
        </p:txBody>
      </p:sp>
      <p:sp>
        <p:nvSpPr>
          <p:cNvPr id="201740" name="Text Box 15"/>
          <p:cNvSpPr txBox="1">
            <a:spLocks noChangeArrowheads="1"/>
          </p:cNvSpPr>
          <p:nvPr/>
        </p:nvSpPr>
        <p:spPr bwMode="auto">
          <a:xfrm>
            <a:off x="1714501" y="7886701"/>
            <a:ext cx="955711"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defTabSz="1371600"/>
            <a:r>
              <a:rPr lang="pt-BR" altLang="pt-BR" sz="3600" baseline="-25000">
                <a:solidFill>
                  <a:srgbClr val="000000"/>
                </a:solidFill>
              </a:rPr>
              <a:t>10/04</a:t>
            </a:r>
          </a:p>
          <a:p>
            <a:pPr defTabSz="1371600"/>
            <a:r>
              <a:rPr lang="pt-BR" altLang="pt-BR" sz="3600" baseline="-25000">
                <a:solidFill>
                  <a:srgbClr val="000000"/>
                </a:solidFill>
              </a:rPr>
              <a:t> </a:t>
            </a:r>
            <a:r>
              <a:rPr lang="pt-BR" altLang="pt-BR" sz="3600" b="1" baseline="-25000">
                <a:solidFill>
                  <a:srgbClr val="000000"/>
                </a:solidFill>
              </a:rPr>
              <a:t>T0</a:t>
            </a:r>
            <a:endParaRPr lang="pt-BR" altLang="pt-BR" sz="3600" b="1">
              <a:solidFill>
                <a:srgbClr val="000000"/>
              </a:solidFill>
            </a:endParaRPr>
          </a:p>
        </p:txBody>
      </p:sp>
      <p:sp>
        <p:nvSpPr>
          <p:cNvPr id="201741" name="Line 17"/>
          <p:cNvSpPr>
            <a:spLocks noChangeShapeType="1"/>
          </p:cNvSpPr>
          <p:nvPr/>
        </p:nvSpPr>
        <p:spPr bwMode="auto">
          <a:xfrm flipH="1">
            <a:off x="2057400" y="6629400"/>
            <a:ext cx="2286000"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pPr defTabSz="1371600"/>
            <a:endParaRPr lang="pt-BR" sz="3600">
              <a:solidFill>
                <a:srgbClr val="000000"/>
              </a:solidFill>
              <a:latin typeface="Times New Roman" pitchFamily="32" charset="0"/>
              <a:cs typeface="+mn-cs"/>
            </a:endParaRPr>
          </a:p>
        </p:txBody>
      </p:sp>
      <p:sp>
        <p:nvSpPr>
          <p:cNvPr id="201742" name="Text Box 18"/>
          <p:cNvSpPr txBox="1">
            <a:spLocks noChangeArrowheads="1"/>
          </p:cNvSpPr>
          <p:nvPr/>
        </p:nvSpPr>
        <p:spPr bwMode="auto">
          <a:xfrm>
            <a:off x="985838" y="6400801"/>
            <a:ext cx="112723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defTabSz="1371600"/>
            <a:r>
              <a:rPr lang="pt-BR" altLang="pt-BR" b="1">
                <a:solidFill>
                  <a:srgbClr val="000000"/>
                </a:solidFill>
              </a:rPr>
              <a:t>12.000</a:t>
            </a:r>
          </a:p>
        </p:txBody>
      </p:sp>
      <p:sp>
        <p:nvSpPr>
          <p:cNvPr id="201743" name="Text Box 19"/>
          <p:cNvSpPr txBox="1">
            <a:spLocks noChangeArrowheads="1"/>
          </p:cNvSpPr>
          <p:nvPr/>
        </p:nvSpPr>
        <p:spPr bwMode="auto">
          <a:xfrm>
            <a:off x="228601" y="6448426"/>
            <a:ext cx="95250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defTabSz="1371600"/>
            <a:r>
              <a:rPr lang="en-US" altLang="pt-BR" b="1">
                <a:solidFill>
                  <a:srgbClr val="000000"/>
                </a:solidFill>
              </a:rPr>
              <a:t>CR</a:t>
            </a:r>
            <a:r>
              <a:rPr lang="pt-BR" altLang="pt-BR" b="1" baseline="-25000">
                <a:solidFill>
                  <a:srgbClr val="000000"/>
                </a:solidFill>
              </a:rPr>
              <a:t>i</a:t>
            </a:r>
            <a:r>
              <a:rPr lang="pt-BR" altLang="pt-BR" b="1">
                <a:solidFill>
                  <a:srgbClr val="000000"/>
                </a:solidFill>
              </a:rPr>
              <a:t> =</a:t>
            </a:r>
          </a:p>
        </p:txBody>
      </p:sp>
      <p:sp>
        <p:nvSpPr>
          <p:cNvPr id="201744" name="Freeform 21"/>
          <p:cNvSpPr>
            <a:spLocks/>
          </p:cNvSpPr>
          <p:nvPr/>
        </p:nvSpPr>
        <p:spPr bwMode="auto">
          <a:xfrm>
            <a:off x="2057400" y="6629400"/>
            <a:ext cx="2286000" cy="695769"/>
          </a:xfrm>
          <a:custGeom>
            <a:avLst/>
            <a:gdLst>
              <a:gd name="T0" fmla="*/ 0 w 960"/>
              <a:gd name="T1" fmla="*/ 2147483646 h 1104"/>
              <a:gd name="T2" fmla="*/ 2147483646 w 960"/>
              <a:gd name="T3" fmla="*/ 2147483646 h 1104"/>
              <a:gd name="T4" fmla="*/ 2147483646 w 960"/>
              <a:gd name="T5" fmla="*/ 0 h 1104"/>
              <a:gd name="T6" fmla="*/ 0 60000 65536"/>
              <a:gd name="T7" fmla="*/ 0 60000 65536"/>
              <a:gd name="T8" fmla="*/ 0 60000 65536"/>
              <a:gd name="T9" fmla="*/ 0 w 960"/>
              <a:gd name="T10" fmla="*/ 0 h 1104"/>
              <a:gd name="T11" fmla="*/ 960 w 960"/>
              <a:gd name="T12" fmla="*/ 1104 h 1104"/>
            </a:gdLst>
            <a:ahLst/>
            <a:cxnLst>
              <a:cxn ang="T6">
                <a:pos x="T0" y="T1"/>
              </a:cxn>
              <a:cxn ang="T7">
                <a:pos x="T2" y="T3"/>
              </a:cxn>
              <a:cxn ang="T8">
                <a:pos x="T4" y="T5"/>
              </a:cxn>
            </a:cxnLst>
            <a:rect l="T9" t="T10" r="T11" b="T12"/>
            <a:pathLst>
              <a:path w="960" h="1104">
                <a:moveTo>
                  <a:pt x="0" y="1104"/>
                </a:moveTo>
                <a:cubicBezTo>
                  <a:pt x="184" y="980"/>
                  <a:pt x="368" y="856"/>
                  <a:pt x="528" y="672"/>
                </a:cubicBezTo>
                <a:cubicBezTo>
                  <a:pt x="688" y="488"/>
                  <a:pt x="888" y="104"/>
                  <a:pt x="960" y="0"/>
                </a:cubicBezTo>
              </a:path>
            </a:pathLst>
          </a:custGeom>
          <a:noFill/>
          <a:ln w="28575">
            <a:solidFill>
              <a:srgbClr val="FF3300"/>
            </a:solidFill>
            <a:round/>
            <a:headEnd/>
            <a:tailEnd/>
          </a:ln>
          <a:extLst>
            <a:ext uri="{909E8E84-426E-40DD-AFC4-6F175D3DCCD1}">
              <a14:hiddenFill xmlns:a14="http://schemas.microsoft.com/office/drawing/2010/main">
                <a:solidFill>
                  <a:srgbClr val="FFFFFF"/>
                </a:solidFill>
              </a14:hiddenFill>
            </a:ext>
          </a:extLst>
        </p:spPr>
        <p:txBody>
          <a:bodyPr lIns="135000" tIns="70200" rIns="135000" bIns="70200">
            <a:spAutoFit/>
          </a:bodyPr>
          <a:lstStyle/>
          <a:p>
            <a:pPr defTabSz="1371600"/>
            <a:endParaRPr lang="pt-BR" sz="3600">
              <a:solidFill>
                <a:srgbClr val="000000"/>
              </a:solidFill>
              <a:latin typeface="Times New Roman" pitchFamily="32" charset="0"/>
              <a:cs typeface="+mn-cs"/>
            </a:endParaRPr>
          </a:p>
        </p:txBody>
      </p:sp>
      <p:sp>
        <p:nvSpPr>
          <p:cNvPr id="201745" name="Text Box 22"/>
          <p:cNvSpPr txBox="1">
            <a:spLocks noChangeArrowheads="1"/>
          </p:cNvSpPr>
          <p:nvPr/>
        </p:nvSpPr>
        <p:spPr bwMode="auto">
          <a:xfrm>
            <a:off x="4457701" y="6172201"/>
            <a:ext cx="63030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defTabSz="1371600"/>
            <a:r>
              <a:rPr lang="en-US" altLang="pt-BR" b="1">
                <a:solidFill>
                  <a:srgbClr val="FF3300"/>
                </a:solidFill>
              </a:rPr>
              <a:t>CR</a:t>
            </a:r>
            <a:endParaRPr lang="pt-BR" altLang="pt-BR" b="1">
              <a:solidFill>
                <a:srgbClr val="FF3300"/>
              </a:solidFill>
            </a:endParaRPr>
          </a:p>
        </p:txBody>
      </p:sp>
      <p:sp>
        <p:nvSpPr>
          <p:cNvPr id="201746" name="Freeform 23"/>
          <p:cNvSpPr>
            <a:spLocks/>
          </p:cNvSpPr>
          <p:nvPr/>
        </p:nvSpPr>
        <p:spPr bwMode="auto">
          <a:xfrm>
            <a:off x="2057400" y="7086600"/>
            <a:ext cx="2286000" cy="695769"/>
          </a:xfrm>
          <a:custGeom>
            <a:avLst/>
            <a:gdLst>
              <a:gd name="T0" fmla="*/ 0 w 960"/>
              <a:gd name="T1" fmla="*/ 2147483646 h 336"/>
              <a:gd name="T2" fmla="*/ 2147483646 w 960"/>
              <a:gd name="T3" fmla="*/ 2147483646 h 336"/>
              <a:gd name="T4" fmla="*/ 2147483646 w 960"/>
              <a:gd name="T5" fmla="*/ 2147483646 h 336"/>
              <a:gd name="T6" fmla="*/ 2147483646 w 960"/>
              <a:gd name="T7" fmla="*/ 0 h 336"/>
              <a:gd name="T8" fmla="*/ 0 60000 65536"/>
              <a:gd name="T9" fmla="*/ 0 60000 65536"/>
              <a:gd name="T10" fmla="*/ 0 60000 65536"/>
              <a:gd name="T11" fmla="*/ 0 60000 65536"/>
              <a:gd name="T12" fmla="*/ 0 w 960"/>
              <a:gd name="T13" fmla="*/ 0 h 336"/>
              <a:gd name="T14" fmla="*/ 960 w 960"/>
              <a:gd name="T15" fmla="*/ 336 h 336"/>
            </a:gdLst>
            <a:ahLst/>
            <a:cxnLst>
              <a:cxn ang="T8">
                <a:pos x="T0" y="T1"/>
              </a:cxn>
              <a:cxn ang="T9">
                <a:pos x="T2" y="T3"/>
              </a:cxn>
              <a:cxn ang="T10">
                <a:pos x="T4" y="T5"/>
              </a:cxn>
              <a:cxn ang="T11">
                <a:pos x="T6" y="T7"/>
              </a:cxn>
            </a:cxnLst>
            <a:rect l="T12" t="T13" r="T14" b="T15"/>
            <a:pathLst>
              <a:path w="960" h="336">
                <a:moveTo>
                  <a:pt x="0" y="336"/>
                </a:moveTo>
                <a:cubicBezTo>
                  <a:pt x="172" y="332"/>
                  <a:pt x="344" y="328"/>
                  <a:pt x="480" y="288"/>
                </a:cubicBezTo>
                <a:cubicBezTo>
                  <a:pt x="616" y="248"/>
                  <a:pt x="736" y="144"/>
                  <a:pt x="816" y="96"/>
                </a:cubicBezTo>
                <a:cubicBezTo>
                  <a:pt x="896" y="48"/>
                  <a:pt x="928" y="24"/>
                  <a:pt x="960" y="0"/>
                </a:cubicBezTo>
              </a:path>
            </a:pathLst>
          </a:custGeom>
          <a:noFill/>
          <a:ln w="28575">
            <a:solidFill>
              <a:schemeClr val="hlink"/>
            </a:solidFill>
            <a:round/>
            <a:headEnd/>
            <a:tailEnd/>
          </a:ln>
          <a:extLst>
            <a:ext uri="{909E8E84-426E-40DD-AFC4-6F175D3DCCD1}">
              <a14:hiddenFill xmlns:a14="http://schemas.microsoft.com/office/drawing/2010/main">
                <a:solidFill>
                  <a:srgbClr val="FFFFFF"/>
                </a:solidFill>
              </a14:hiddenFill>
            </a:ext>
          </a:extLst>
        </p:spPr>
        <p:txBody>
          <a:bodyPr lIns="135000" tIns="70200" rIns="135000" bIns="70200">
            <a:spAutoFit/>
          </a:bodyPr>
          <a:lstStyle/>
          <a:p>
            <a:pPr defTabSz="1371600"/>
            <a:endParaRPr lang="pt-BR" sz="3600">
              <a:solidFill>
                <a:srgbClr val="000000"/>
              </a:solidFill>
              <a:latin typeface="Times New Roman" pitchFamily="32" charset="0"/>
              <a:cs typeface="+mn-cs"/>
            </a:endParaRPr>
          </a:p>
        </p:txBody>
      </p:sp>
      <p:sp>
        <p:nvSpPr>
          <p:cNvPr id="201747" name="Text Box 24"/>
          <p:cNvSpPr txBox="1">
            <a:spLocks noChangeArrowheads="1"/>
          </p:cNvSpPr>
          <p:nvPr/>
        </p:nvSpPr>
        <p:spPr bwMode="auto">
          <a:xfrm>
            <a:off x="4457701" y="7086601"/>
            <a:ext cx="58984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defTabSz="1371600"/>
            <a:r>
              <a:rPr lang="en-US" altLang="pt-BR" b="1">
                <a:solidFill>
                  <a:srgbClr val="CCCCFF"/>
                </a:solidFill>
              </a:rPr>
              <a:t>VA</a:t>
            </a:r>
            <a:endParaRPr lang="pt-BR" altLang="pt-BR" b="1">
              <a:solidFill>
                <a:srgbClr val="CCCCFF"/>
              </a:solidFill>
            </a:endParaRPr>
          </a:p>
        </p:txBody>
      </p:sp>
      <p:sp>
        <p:nvSpPr>
          <p:cNvPr id="201748" name="Line 25"/>
          <p:cNvSpPr>
            <a:spLocks noChangeShapeType="1"/>
          </p:cNvSpPr>
          <p:nvPr/>
        </p:nvSpPr>
        <p:spPr bwMode="auto">
          <a:xfrm flipH="1">
            <a:off x="2057400" y="7105650"/>
            <a:ext cx="2286000"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pPr defTabSz="1371600"/>
            <a:endParaRPr lang="pt-BR" sz="3600">
              <a:solidFill>
                <a:srgbClr val="000000"/>
              </a:solidFill>
              <a:latin typeface="Times New Roman" pitchFamily="32" charset="0"/>
              <a:cs typeface="+mn-cs"/>
            </a:endParaRPr>
          </a:p>
        </p:txBody>
      </p:sp>
      <p:sp>
        <p:nvSpPr>
          <p:cNvPr id="201749" name="Text Box 26"/>
          <p:cNvSpPr txBox="1">
            <a:spLocks noChangeArrowheads="1"/>
          </p:cNvSpPr>
          <p:nvPr/>
        </p:nvSpPr>
        <p:spPr bwMode="auto">
          <a:xfrm>
            <a:off x="985838" y="6877051"/>
            <a:ext cx="112723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defTabSz="1371600"/>
            <a:r>
              <a:rPr lang="pt-BR" altLang="pt-BR" b="1">
                <a:solidFill>
                  <a:srgbClr val="000000"/>
                </a:solidFill>
              </a:rPr>
              <a:t>10.000</a:t>
            </a:r>
          </a:p>
        </p:txBody>
      </p:sp>
      <p:sp>
        <p:nvSpPr>
          <p:cNvPr id="201750" name="Text Box 27"/>
          <p:cNvSpPr txBox="1">
            <a:spLocks noChangeArrowheads="1"/>
          </p:cNvSpPr>
          <p:nvPr/>
        </p:nvSpPr>
        <p:spPr bwMode="auto">
          <a:xfrm>
            <a:off x="228601" y="6924676"/>
            <a:ext cx="91204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defTabSz="1371600"/>
            <a:r>
              <a:rPr lang="en-US" altLang="pt-BR" b="1">
                <a:solidFill>
                  <a:srgbClr val="000000"/>
                </a:solidFill>
              </a:rPr>
              <a:t>VA</a:t>
            </a:r>
            <a:r>
              <a:rPr lang="pt-BR" altLang="pt-BR" b="1" baseline="-25000">
                <a:solidFill>
                  <a:srgbClr val="000000"/>
                </a:solidFill>
              </a:rPr>
              <a:t>i</a:t>
            </a:r>
            <a:r>
              <a:rPr lang="pt-BR" altLang="pt-BR" b="1">
                <a:solidFill>
                  <a:srgbClr val="000000"/>
                </a:solidFill>
              </a:rPr>
              <a:t> =</a:t>
            </a:r>
          </a:p>
        </p:txBody>
      </p:sp>
      <p:sp>
        <p:nvSpPr>
          <p:cNvPr id="201751" name="Rectangle 28"/>
          <p:cNvSpPr>
            <a:spLocks noChangeArrowheads="1"/>
          </p:cNvSpPr>
          <p:nvPr/>
        </p:nvSpPr>
        <p:spPr bwMode="auto">
          <a:xfrm>
            <a:off x="1" y="283370"/>
            <a:ext cx="10529888"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135000" tIns="70200" rIns="135000" bIns="70200"/>
          <a:lstStyle/>
          <a:p>
            <a:pPr defTabSz="1371600"/>
            <a:r>
              <a:rPr lang="pt-BR" altLang="pt-BR" sz="4000" b="1" dirty="0">
                <a:solidFill>
                  <a:srgbClr val="00A4DE"/>
                </a:solidFill>
                <a:latin typeface="+mn-lt"/>
                <a:ea typeface="Verdana" panose="020B0604030504040204" pitchFamily="34" charset="0"/>
                <a:cs typeface="Verdana" panose="020B0604030504040204" pitchFamily="34" charset="0"/>
              </a:rPr>
              <a:t>Valor </a:t>
            </a:r>
            <a:r>
              <a:rPr lang="en-US" altLang="pt-BR" sz="4000" b="1" dirty="0" err="1">
                <a:solidFill>
                  <a:srgbClr val="00A4DE"/>
                </a:solidFill>
                <a:latin typeface="+mn-lt"/>
                <a:ea typeface="Verdana" panose="020B0604030504040204" pitchFamily="34" charset="0"/>
                <a:cs typeface="Verdana" panose="020B0604030504040204" pitchFamily="34" charset="0"/>
              </a:rPr>
              <a:t>Agregado</a:t>
            </a:r>
            <a:r>
              <a:rPr lang="pt-BR" altLang="pt-BR" sz="4000" b="1" dirty="0">
                <a:solidFill>
                  <a:srgbClr val="00A4DE"/>
                </a:solidFill>
                <a:latin typeface="+mn-lt"/>
                <a:ea typeface="Verdana" panose="020B0604030504040204" pitchFamily="34" charset="0"/>
                <a:cs typeface="Verdana" panose="020B0604030504040204" pitchFamily="34" charset="0"/>
              </a:rPr>
              <a:t> (</a:t>
            </a:r>
            <a:r>
              <a:rPr lang="en-US" altLang="pt-BR" sz="4000" b="1" dirty="0">
                <a:solidFill>
                  <a:srgbClr val="00A4DE"/>
                </a:solidFill>
                <a:latin typeface="+mn-lt"/>
                <a:ea typeface="Verdana" panose="020B0604030504040204" pitchFamily="34" charset="0"/>
                <a:cs typeface="Verdana" panose="020B0604030504040204" pitchFamily="34" charset="0"/>
              </a:rPr>
              <a:t>VA</a:t>
            </a:r>
            <a:r>
              <a:rPr lang="pt-BR" altLang="pt-BR" sz="4000" b="1" dirty="0">
                <a:solidFill>
                  <a:srgbClr val="00A4DE"/>
                </a:solidFill>
                <a:latin typeface="+mn-lt"/>
                <a:ea typeface="Verdana" panose="020B0604030504040204" pitchFamily="34" charset="0"/>
                <a:cs typeface="Verdana" panose="020B0604030504040204" pitchFamily="34" charset="0"/>
              </a:rPr>
              <a:t>)</a:t>
            </a:r>
          </a:p>
        </p:txBody>
      </p:sp>
      <p:sp>
        <p:nvSpPr>
          <p:cNvPr id="201752" name="Text Box 29"/>
          <p:cNvSpPr txBox="1">
            <a:spLocks noChangeArrowheads="1"/>
          </p:cNvSpPr>
          <p:nvPr/>
        </p:nvSpPr>
        <p:spPr bwMode="auto">
          <a:xfrm>
            <a:off x="8748959" y="1902655"/>
            <a:ext cx="4381009" cy="7809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35732" tIns="66675" rIns="135732" bIns="66675" anchor="ctr">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defTabSz="1371600"/>
            <a:r>
              <a:rPr lang="pt-BR" altLang="pt-BR" sz="2100" b="1">
                <a:solidFill>
                  <a:srgbClr val="000000"/>
                </a:solidFill>
              </a:rPr>
              <a:t>Planejado: 2 atividades = 20.000</a:t>
            </a:r>
          </a:p>
          <a:p>
            <a:pPr algn="ctr" defTabSz="1371600"/>
            <a:r>
              <a:rPr lang="pt-BR" altLang="pt-BR" sz="2100" b="1">
                <a:solidFill>
                  <a:srgbClr val="000000"/>
                </a:solidFill>
              </a:rPr>
              <a:t>Executado: 1 atividade</a:t>
            </a:r>
          </a:p>
        </p:txBody>
      </p:sp>
      <p:sp>
        <p:nvSpPr>
          <p:cNvPr id="201753" name="Text Box 9"/>
          <p:cNvSpPr txBox="1">
            <a:spLocks noChangeArrowheads="1"/>
          </p:cNvSpPr>
          <p:nvPr/>
        </p:nvSpPr>
        <p:spPr bwMode="auto">
          <a:xfrm>
            <a:off x="107158" y="1607345"/>
            <a:ext cx="2678906"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defTabSz="1371600"/>
            <a:r>
              <a:rPr lang="pt-BR" altLang="pt-BR" sz="2700" b="1">
                <a:solidFill>
                  <a:srgbClr val="000000"/>
                </a:solidFill>
              </a:rPr>
              <a:t>Custo </a:t>
            </a:r>
          </a:p>
          <a:p>
            <a:pPr defTabSz="1371600"/>
            <a:r>
              <a:rPr lang="pt-BR" altLang="pt-BR" sz="2700" b="1">
                <a:solidFill>
                  <a:srgbClr val="000000"/>
                </a:solidFill>
              </a:rPr>
              <a:t>Acumulado ($)</a:t>
            </a:r>
          </a:p>
        </p:txBody>
      </p:sp>
      <p:sp>
        <p:nvSpPr>
          <p:cNvPr id="201754" name="Line 6"/>
          <p:cNvSpPr>
            <a:spLocks noChangeShapeType="1"/>
          </p:cNvSpPr>
          <p:nvPr/>
        </p:nvSpPr>
        <p:spPr bwMode="auto">
          <a:xfrm flipH="1">
            <a:off x="1985963" y="5715000"/>
            <a:ext cx="2357438"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pPr defTabSz="1371600"/>
            <a:endParaRPr lang="pt-BR" sz="3600">
              <a:solidFill>
                <a:srgbClr val="000000"/>
              </a:solidFill>
              <a:latin typeface="Times New Roman" pitchFamily="32" charset="0"/>
              <a:cs typeface="+mn-cs"/>
            </a:endParaRPr>
          </a:p>
        </p:txBody>
      </p:sp>
      <p:sp>
        <p:nvSpPr>
          <p:cNvPr id="201755" name="Text Box 8"/>
          <p:cNvSpPr txBox="1">
            <a:spLocks noChangeArrowheads="1"/>
          </p:cNvSpPr>
          <p:nvPr/>
        </p:nvSpPr>
        <p:spPr bwMode="auto">
          <a:xfrm>
            <a:off x="3657601" y="5143501"/>
            <a:ext cx="59503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defTabSz="1371600"/>
            <a:r>
              <a:rPr lang="en-US" altLang="pt-BR" b="1">
                <a:solidFill>
                  <a:srgbClr val="000000"/>
                </a:solidFill>
              </a:rPr>
              <a:t>VP</a:t>
            </a:r>
            <a:endParaRPr lang="pt-BR" altLang="pt-BR" b="1">
              <a:solidFill>
                <a:srgbClr val="000000"/>
              </a:solidFill>
            </a:endParaRPr>
          </a:p>
        </p:txBody>
      </p:sp>
      <p:sp>
        <p:nvSpPr>
          <p:cNvPr id="201756" name="Line 10"/>
          <p:cNvSpPr>
            <a:spLocks noChangeShapeType="1"/>
          </p:cNvSpPr>
          <p:nvPr/>
        </p:nvSpPr>
        <p:spPr bwMode="auto">
          <a:xfrm>
            <a:off x="6641307" y="3429001"/>
            <a:ext cx="0" cy="4510088"/>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pPr defTabSz="1371600"/>
            <a:endParaRPr lang="pt-BR" sz="3600">
              <a:solidFill>
                <a:srgbClr val="000000"/>
              </a:solidFill>
              <a:latin typeface="Times New Roman" pitchFamily="32" charset="0"/>
              <a:cs typeface="+mn-cs"/>
            </a:endParaRPr>
          </a:p>
        </p:txBody>
      </p:sp>
      <p:sp>
        <p:nvSpPr>
          <p:cNvPr id="201757" name="Line 12"/>
          <p:cNvSpPr>
            <a:spLocks noChangeShapeType="1"/>
          </p:cNvSpPr>
          <p:nvPr/>
        </p:nvSpPr>
        <p:spPr bwMode="auto">
          <a:xfrm flipH="1">
            <a:off x="2100263" y="3429000"/>
            <a:ext cx="4541045"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pPr defTabSz="1371600"/>
            <a:endParaRPr lang="pt-BR" sz="3600">
              <a:solidFill>
                <a:srgbClr val="000000"/>
              </a:solidFill>
              <a:latin typeface="Times New Roman" pitchFamily="32" charset="0"/>
              <a:cs typeface="+mn-cs"/>
            </a:endParaRPr>
          </a:p>
        </p:txBody>
      </p:sp>
      <p:sp>
        <p:nvSpPr>
          <p:cNvPr id="201758" name="Text Box 17"/>
          <p:cNvSpPr txBox="1">
            <a:spLocks noChangeArrowheads="1"/>
          </p:cNvSpPr>
          <p:nvPr/>
        </p:nvSpPr>
        <p:spPr bwMode="auto">
          <a:xfrm>
            <a:off x="6346809" y="7939088"/>
            <a:ext cx="955710"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defTabSz="1371600"/>
            <a:r>
              <a:rPr lang="pt-BR" altLang="pt-BR" sz="3600" baseline="-25000">
                <a:solidFill>
                  <a:srgbClr val="000000"/>
                </a:solidFill>
              </a:rPr>
              <a:t>10/10</a:t>
            </a:r>
          </a:p>
          <a:p>
            <a:pPr algn="ctr" defTabSz="1371600"/>
            <a:r>
              <a:rPr lang="pt-BR" altLang="pt-BR" sz="3600" b="1" baseline="-25000">
                <a:solidFill>
                  <a:srgbClr val="000000"/>
                </a:solidFill>
              </a:rPr>
              <a:t>Tf</a:t>
            </a:r>
            <a:endParaRPr lang="pt-BR" altLang="pt-BR" sz="3600" b="1">
              <a:solidFill>
                <a:srgbClr val="000000"/>
              </a:solidFill>
            </a:endParaRPr>
          </a:p>
        </p:txBody>
      </p:sp>
      <p:cxnSp>
        <p:nvCxnSpPr>
          <p:cNvPr id="35" name="Conector reto 34"/>
          <p:cNvCxnSpPr/>
          <p:nvPr/>
        </p:nvCxnSpPr>
        <p:spPr>
          <a:xfrm flipV="1">
            <a:off x="2057400" y="3429001"/>
            <a:ext cx="4583907" cy="4510088"/>
          </a:xfrm>
          <a:prstGeom prst="line">
            <a:avLst/>
          </a:prstGeom>
          <a:ln w="31750" cmpd="sng">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63800288"/>
      </p:ext>
    </p:extLst>
  </p:cSld>
  <p:clrMapOvr>
    <a:masterClrMapping/>
  </p:clrMapOvr>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Rectangle 2"/>
          <p:cNvSpPr>
            <a:spLocks noGrp="1" noChangeArrowheads="1"/>
          </p:cNvSpPr>
          <p:nvPr>
            <p:ph idx="4294967295"/>
          </p:nvPr>
        </p:nvSpPr>
        <p:spPr bwMode="auto">
          <a:xfrm>
            <a:off x="457200" y="1714500"/>
            <a:ext cx="13258800" cy="32131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35000" tIns="70200" rIns="135000" bIns="70200" numCol="1" anchor="t" anchorCtr="0" compatLnSpc="1">
            <a:prstTxWarp prst="textNoShape">
              <a:avLst/>
            </a:prstTxWarp>
          </a:bodyPr>
          <a:lstStyle/>
          <a:p>
            <a:pPr marL="914400" indent="-914400" eaLnBrk="1" hangingPunct="1">
              <a:buNone/>
            </a:pPr>
            <a:r>
              <a:rPr lang="pt-BR" altLang="pt-BR" sz="3600" b="1"/>
              <a:t>VPr – Variação de Prazo (ou“Schedule Variance” – SV)</a:t>
            </a:r>
          </a:p>
          <a:p>
            <a:pPr marL="914400" indent="-914400" eaLnBrk="1" hangingPunct="1">
              <a:buNone/>
            </a:pPr>
            <a:endParaRPr lang="pt-BR" altLang="pt-BR" sz="3600" b="1"/>
          </a:p>
          <a:p>
            <a:pPr marL="914400" indent="-914400" eaLnBrk="1" hangingPunct="1"/>
            <a:r>
              <a:rPr lang="pt-BR" altLang="pt-BR" sz="3600"/>
              <a:t>É a diferença entre o trabalho realizado e o trabalho programado, expressa em moeda corrente.</a:t>
            </a:r>
          </a:p>
          <a:p>
            <a:pPr marL="914400" indent="-914400" eaLnBrk="1" hangingPunct="1"/>
            <a:r>
              <a:rPr lang="pt-BR" altLang="pt-BR" sz="3600"/>
              <a:t>Fórmula:    VPr = </a:t>
            </a:r>
            <a:r>
              <a:rPr lang="en-US" altLang="pt-BR" sz="3600"/>
              <a:t>VA</a:t>
            </a:r>
            <a:r>
              <a:rPr lang="pt-BR" altLang="pt-BR" sz="3600"/>
              <a:t> – </a:t>
            </a:r>
            <a:r>
              <a:rPr lang="en-US" altLang="pt-BR" sz="3600"/>
              <a:t>VP</a:t>
            </a:r>
            <a:endParaRPr lang="pt-BR" altLang="pt-BR" sz="3600"/>
          </a:p>
          <a:p>
            <a:pPr marL="914400" indent="-914400" eaLnBrk="1" hangingPunct="1"/>
            <a:endParaRPr lang="pt-BR" altLang="pt-BR" sz="3600"/>
          </a:p>
          <a:p>
            <a:pPr marL="914400" indent="-914400" eaLnBrk="1" hangingPunct="1"/>
            <a:endParaRPr lang="pt-BR" altLang="pt-BR" sz="3600"/>
          </a:p>
          <a:p>
            <a:pPr marL="914400" indent="-914400" eaLnBrk="1" hangingPunct="1"/>
            <a:endParaRPr lang="pt-BR" altLang="pt-BR" sz="3600"/>
          </a:p>
          <a:p>
            <a:pPr marL="914400" indent="-914400" eaLnBrk="1" hangingPunct="1"/>
            <a:endParaRPr lang="pt-BR" altLang="pt-BR" sz="3600"/>
          </a:p>
          <a:p>
            <a:pPr marL="914400" indent="-914400" eaLnBrk="1" hangingPunct="1"/>
            <a:endParaRPr lang="pt-BR" altLang="pt-BR" sz="3600"/>
          </a:p>
          <a:p>
            <a:pPr marL="914400" indent="-914400" eaLnBrk="1" hangingPunct="1"/>
            <a:endParaRPr lang="pt-BR" altLang="pt-BR" sz="3600"/>
          </a:p>
          <a:p>
            <a:pPr marL="2057400" lvl="2" indent="-685800" eaLnBrk="1" hangingPunct="1">
              <a:buFont typeface="Wingdings" panose="05000000000000000000" pitchFamily="2" charset="2"/>
              <a:buChar char="§"/>
            </a:pPr>
            <a:endParaRPr lang="pt-BR" altLang="pt-BR"/>
          </a:p>
          <a:p>
            <a:pPr marL="914400" indent="-914400" eaLnBrk="1" hangingPunct="1"/>
            <a:endParaRPr lang="pt-BR" altLang="pt-BR" sz="3600"/>
          </a:p>
        </p:txBody>
      </p:sp>
      <p:sp>
        <p:nvSpPr>
          <p:cNvPr id="203779" name="Rectangle 3"/>
          <p:cNvSpPr>
            <a:spLocks noChangeArrowheads="1"/>
          </p:cNvSpPr>
          <p:nvPr/>
        </p:nvSpPr>
        <p:spPr bwMode="auto">
          <a:xfrm>
            <a:off x="1" y="283370"/>
            <a:ext cx="10529888"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135000" tIns="70200" rIns="135000" bIns="70200"/>
          <a:lstStyle/>
          <a:p>
            <a:pPr defTabSz="1371600"/>
            <a:r>
              <a:rPr lang="en-US" altLang="pt-BR" sz="4000" b="1" dirty="0" err="1">
                <a:solidFill>
                  <a:srgbClr val="00A4DE"/>
                </a:solidFill>
                <a:latin typeface="+mn-lt"/>
                <a:ea typeface="Verdana" panose="020B0604030504040204" pitchFamily="34" charset="0"/>
                <a:cs typeface="Verdana" panose="020B0604030504040204" pitchFamily="34" charset="0"/>
              </a:rPr>
              <a:t>Variação</a:t>
            </a:r>
            <a:r>
              <a:rPr lang="en-US" altLang="pt-BR" sz="4000" b="1" dirty="0">
                <a:solidFill>
                  <a:srgbClr val="00A4DE"/>
                </a:solidFill>
                <a:latin typeface="+mn-lt"/>
                <a:ea typeface="Verdana" panose="020B0604030504040204" pitchFamily="34" charset="0"/>
                <a:cs typeface="Verdana" panose="020B0604030504040204" pitchFamily="34" charset="0"/>
              </a:rPr>
              <a:t> do </a:t>
            </a:r>
            <a:r>
              <a:rPr lang="en-US" altLang="pt-BR" sz="4000" b="1" dirty="0" err="1">
                <a:solidFill>
                  <a:srgbClr val="00A4DE"/>
                </a:solidFill>
                <a:latin typeface="+mn-lt"/>
                <a:ea typeface="Verdana" panose="020B0604030504040204" pitchFamily="34" charset="0"/>
                <a:cs typeface="Verdana" panose="020B0604030504040204" pitchFamily="34" charset="0"/>
              </a:rPr>
              <a:t>Prazo</a:t>
            </a:r>
            <a:r>
              <a:rPr lang="en-US" altLang="pt-BR" sz="4000" b="1" dirty="0">
                <a:solidFill>
                  <a:srgbClr val="00A4DE"/>
                </a:solidFill>
                <a:latin typeface="+mn-lt"/>
                <a:ea typeface="Verdana" panose="020B0604030504040204" pitchFamily="34" charset="0"/>
                <a:cs typeface="Verdana" panose="020B0604030504040204" pitchFamily="34" charset="0"/>
              </a:rPr>
              <a:t> (</a:t>
            </a:r>
            <a:r>
              <a:rPr lang="en-US" altLang="pt-BR" sz="4000" b="1" dirty="0" err="1">
                <a:solidFill>
                  <a:srgbClr val="00A4DE"/>
                </a:solidFill>
                <a:latin typeface="+mn-lt"/>
                <a:ea typeface="Verdana" panose="020B0604030504040204" pitchFamily="34" charset="0"/>
                <a:cs typeface="Verdana" panose="020B0604030504040204" pitchFamily="34" charset="0"/>
              </a:rPr>
              <a:t>VPr</a:t>
            </a:r>
            <a:r>
              <a:rPr lang="en-US" altLang="pt-BR" sz="4000" b="1" dirty="0">
                <a:solidFill>
                  <a:srgbClr val="00A4DE"/>
                </a:solidFill>
                <a:latin typeface="+mn-lt"/>
                <a:ea typeface="Verdana" panose="020B0604030504040204" pitchFamily="34" charset="0"/>
                <a:cs typeface="Verdana" panose="020B0604030504040204" pitchFamily="34" charset="0"/>
              </a:rPr>
              <a:t>)</a:t>
            </a:r>
            <a:endParaRPr lang="pt-BR" altLang="pt-BR" sz="4000" b="1" dirty="0">
              <a:solidFill>
                <a:srgbClr val="00A4DE"/>
              </a:solidFill>
              <a:latin typeface="+mn-lt"/>
              <a:ea typeface="Verdana" panose="020B0604030504040204" pitchFamily="34" charset="0"/>
              <a:cs typeface="Verdana" panose="020B0604030504040204" pitchFamily="34" charset="0"/>
            </a:endParaRPr>
          </a:p>
        </p:txBody>
      </p:sp>
      <p:sp>
        <p:nvSpPr>
          <p:cNvPr id="203780" name="Text Box 5"/>
          <p:cNvSpPr txBox="1">
            <a:spLocks noChangeArrowheads="1"/>
          </p:cNvSpPr>
          <p:nvPr/>
        </p:nvSpPr>
        <p:spPr bwMode="auto">
          <a:xfrm>
            <a:off x="6965157" y="5686425"/>
            <a:ext cx="6069095" cy="2265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lgn="ctr">
                <a:solidFill>
                  <a:srgbClr val="000000"/>
                </a:solidFill>
                <a:miter lim="800000"/>
                <a:headEnd/>
                <a:tailEnd/>
              </a14:hiddenLine>
            </a:ext>
          </a:extLst>
        </p:spPr>
        <p:txBody>
          <a:bodyPr wrap="none" lIns="135000" tIns="70200" rIns="135000" bIns="70200">
            <a:spAutoFit/>
          </a:bodyPr>
          <a:lstStyle>
            <a:lvl1pPr marL="609600" indent="-609600">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marL="914400" indent="-914400" defTabSz="1371600">
              <a:spcBef>
                <a:spcPct val="20000"/>
              </a:spcBef>
            </a:pPr>
            <a:r>
              <a:rPr lang="pt-BR" altLang="pt-BR" sz="3000">
                <a:solidFill>
                  <a:srgbClr val="000000"/>
                </a:solidFill>
              </a:rPr>
              <a:t>VPr = </a:t>
            </a:r>
            <a:r>
              <a:rPr lang="en-US" altLang="pt-BR" sz="3000">
                <a:solidFill>
                  <a:srgbClr val="000000"/>
                </a:solidFill>
              </a:rPr>
              <a:t>VA - VP</a:t>
            </a:r>
            <a:endParaRPr lang="pt-BR" altLang="pt-BR" sz="3000">
              <a:solidFill>
                <a:srgbClr val="000000"/>
              </a:solidFill>
            </a:endParaRPr>
          </a:p>
          <a:p>
            <a:pPr marL="914400" indent="-914400" defTabSz="1371600">
              <a:spcBef>
                <a:spcPct val="20000"/>
              </a:spcBef>
            </a:pPr>
            <a:r>
              <a:rPr lang="pt-BR" altLang="pt-BR" sz="3000">
                <a:solidFill>
                  <a:srgbClr val="000000"/>
                </a:solidFill>
              </a:rPr>
              <a:t>VPr = $10.000 – $20.000</a:t>
            </a:r>
          </a:p>
          <a:p>
            <a:pPr marL="914400" indent="-914400" defTabSz="1371600">
              <a:spcBef>
                <a:spcPct val="20000"/>
              </a:spcBef>
            </a:pPr>
            <a:r>
              <a:rPr lang="pt-BR" altLang="pt-BR" sz="3000">
                <a:solidFill>
                  <a:srgbClr val="000000"/>
                </a:solidFill>
              </a:rPr>
              <a:t>VPr = - $10.000 </a:t>
            </a:r>
          </a:p>
          <a:p>
            <a:pPr marL="914400" indent="-914400" defTabSz="1371600">
              <a:spcBef>
                <a:spcPct val="20000"/>
              </a:spcBef>
            </a:pPr>
            <a:r>
              <a:rPr lang="pt-BR" altLang="pt-BR" sz="3000">
                <a:solidFill>
                  <a:srgbClr val="000000"/>
                </a:solidFill>
              </a:rPr>
              <a:t>(negativo = cronograma atrasado)</a:t>
            </a:r>
            <a:endParaRPr lang="en-US" altLang="pt-BR" sz="3000">
              <a:solidFill>
                <a:srgbClr val="000000"/>
              </a:solidFill>
            </a:endParaRPr>
          </a:p>
        </p:txBody>
      </p:sp>
      <p:pic>
        <p:nvPicPr>
          <p:cNvPr id="203781"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6320" y="5684045"/>
            <a:ext cx="4014788" cy="2657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68200451"/>
      </p:ext>
    </p:extLst>
  </p:cSld>
  <p:clrMapOvr>
    <a:masterClrMapping/>
  </p:clrMapOvr>
  <p:transition/>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Line 2"/>
          <p:cNvSpPr>
            <a:spLocks noChangeShapeType="1"/>
          </p:cNvSpPr>
          <p:nvPr/>
        </p:nvSpPr>
        <p:spPr bwMode="auto">
          <a:xfrm>
            <a:off x="2100263" y="7939088"/>
            <a:ext cx="86868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defTabSz="1371600"/>
            <a:endParaRPr lang="pt-BR" sz="3600">
              <a:solidFill>
                <a:srgbClr val="000000"/>
              </a:solidFill>
              <a:latin typeface="Times New Roman" pitchFamily="32" charset="0"/>
              <a:cs typeface="+mn-cs"/>
            </a:endParaRPr>
          </a:p>
        </p:txBody>
      </p:sp>
      <p:sp>
        <p:nvSpPr>
          <p:cNvPr id="205827" name="Line 3"/>
          <p:cNvSpPr>
            <a:spLocks noChangeShapeType="1"/>
          </p:cNvSpPr>
          <p:nvPr/>
        </p:nvSpPr>
        <p:spPr bwMode="auto">
          <a:xfrm flipV="1">
            <a:off x="2100263" y="2681288"/>
            <a:ext cx="0" cy="52578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defTabSz="1371600"/>
            <a:endParaRPr lang="pt-BR" sz="3600">
              <a:solidFill>
                <a:srgbClr val="000000"/>
              </a:solidFill>
              <a:latin typeface="Times New Roman" pitchFamily="32" charset="0"/>
              <a:cs typeface="+mn-cs"/>
            </a:endParaRPr>
          </a:p>
        </p:txBody>
      </p:sp>
      <p:sp>
        <p:nvSpPr>
          <p:cNvPr id="205828" name="Line 4"/>
          <p:cNvSpPr>
            <a:spLocks noChangeShapeType="1"/>
          </p:cNvSpPr>
          <p:nvPr/>
        </p:nvSpPr>
        <p:spPr bwMode="auto">
          <a:xfrm>
            <a:off x="4343400" y="5715000"/>
            <a:ext cx="0" cy="217170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pPr defTabSz="1371600"/>
            <a:endParaRPr lang="pt-BR" sz="3600">
              <a:solidFill>
                <a:srgbClr val="000000"/>
              </a:solidFill>
              <a:latin typeface="Times New Roman" pitchFamily="32" charset="0"/>
              <a:cs typeface="+mn-cs"/>
            </a:endParaRPr>
          </a:p>
        </p:txBody>
      </p:sp>
      <p:sp>
        <p:nvSpPr>
          <p:cNvPr id="205829" name="Line 5"/>
          <p:cNvSpPr>
            <a:spLocks noChangeShapeType="1"/>
          </p:cNvSpPr>
          <p:nvPr/>
        </p:nvSpPr>
        <p:spPr bwMode="auto">
          <a:xfrm flipH="1">
            <a:off x="1985963" y="5715000"/>
            <a:ext cx="3500438"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pPr defTabSz="1371600"/>
            <a:endParaRPr lang="pt-BR" sz="3600">
              <a:solidFill>
                <a:srgbClr val="000000"/>
              </a:solidFill>
              <a:latin typeface="Times New Roman" pitchFamily="32" charset="0"/>
              <a:cs typeface="+mn-cs"/>
            </a:endParaRPr>
          </a:p>
        </p:txBody>
      </p:sp>
      <p:sp>
        <p:nvSpPr>
          <p:cNvPr id="205830" name="Text Box 6"/>
          <p:cNvSpPr txBox="1">
            <a:spLocks noChangeArrowheads="1"/>
          </p:cNvSpPr>
          <p:nvPr/>
        </p:nvSpPr>
        <p:spPr bwMode="auto">
          <a:xfrm>
            <a:off x="985838" y="5393533"/>
            <a:ext cx="112723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defTabSz="1371600"/>
            <a:r>
              <a:rPr lang="pt-BR" altLang="pt-BR" b="1">
                <a:solidFill>
                  <a:srgbClr val="000000"/>
                </a:solidFill>
              </a:rPr>
              <a:t>20.000</a:t>
            </a:r>
          </a:p>
        </p:txBody>
      </p:sp>
      <p:sp>
        <p:nvSpPr>
          <p:cNvPr id="205831" name="Text Box 7"/>
          <p:cNvSpPr txBox="1">
            <a:spLocks noChangeArrowheads="1"/>
          </p:cNvSpPr>
          <p:nvPr/>
        </p:nvSpPr>
        <p:spPr bwMode="auto">
          <a:xfrm>
            <a:off x="3657601" y="5143501"/>
            <a:ext cx="59503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defTabSz="1371600"/>
            <a:r>
              <a:rPr lang="en-US" altLang="pt-BR" b="1">
                <a:solidFill>
                  <a:srgbClr val="000000"/>
                </a:solidFill>
              </a:rPr>
              <a:t>VP</a:t>
            </a:r>
            <a:endParaRPr lang="pt-BR" altLang="pt-BR" b="1">
              <a:solidFill>
                <a:srgbClr val="000000"/>
              </a:solidFill>
            </a:endParaRPr>
          </a:p>
        </p:txBody>
      </p:sp>
      <p:sp>
        <p:nvSpPr>
          <p:cNvPr id="205832" name="Text Box 10"/>
          <p:cNvSpPr txBox="1">
            <a:spLocks noChangeArrowheads="1"/>
          </p:cNvSpPr>
          <p:nvPr/>
        </p:nvSpPr>
        <p:spPr bwMode="auto">
          <a:xfrm>
            <a:off x="228601" y="5438776"/>
            <a:ext cx="91723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defTabSz="1371600"/>
            <a:r>
              <a:rPr lang="en-US" altLang="pt-BR" b="1">
                <a:solidFill>
                  <a:srgbClr val="000000"/>
                </a:solidFill>
              </a:rPr>
              <a:t>VP</a:t>
            </a:r>
            <a:r>
              <a:rPr lang="pt-BR" altLang="pt-BR" b="1" baseline="-25000">
                <a:solidFill>
                  <a:srgbClr val="000000"/>
                </a:solidFill>
              </a:rPr>
              <a:t>i</a:t>
            </a:r>
            <a:r>
              <a:rPr lang="pt-BR" altLang="pt-BR" b="1">
                <a:solidFill>
                  <a:srgbClr val="000000"/>
                </a:solidFill>
              </a:rPr>
              <a:t> =</a:t>
            </a:r>
          </a:p>
        </p:txBody>
      </p:sp>
      <p:sp>
        <p:nvSpPr>
          <p:cNvPr id="205833" name="Line 12"/>
          <p:cNvSpPr>
            <a:spLocks noChangeShapeType="1"/>
          </p:cNvSpPr>
          <p:nvPr/>
        </p:nvSpPr>
        <p:spPr bwMode="auto">
          <a:xfrm>
            <a:off x="2100263" y="7939088"/>
            <a:ext cx="86868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defTabSz="1371600"/>
            <a:endParaRPr lang="pt-BR" sz="3600">
              <a:solidFill>
                <a:srgbClr val="000000"/>
              </a:solidFill>
              <a:latin typeface="Times New Roman" pitchFamily="32" charset="0"/>
              <a:cs typeface="+mn-cs"/>
            </a:endParaRPr>
          </a:p>
        </p:txBody>
      </p:sp>
      <p:sp>
        <p:nvSpPr>
          <p:cNvPr id="205834" name="Rectangle 13"/>
          <p:cNvSpPr>
            <a:spLocks noChangeArrowheads="1"/>
          </p:cNvSpPr>
          <p:nvPr/>
        </p:nvSpPr>
        <p:spPr bwMode="auto">
          <a:xfrm>
            <a:off x="10190130" y="8257865"/>
            <a:ext cx="1293880"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defTabSz="1371600"/>
            <a:r>
              <a:rPr lang="pt-BR" altLang="pt-BR" sz="2700" b="1">
                <a:solidFill>
                  <a:srgbClr val="000000"/>
                </a:solidFill>
              </a:rPr>
              <a:t>Tempo</a:t>
            </a:r>
          </a:p>
        </p:txBody>
      </p:sp>
      <p:sp>
        <p:nvSpPr>
          <p:cNvPr id="205835" name="Text Box 14"/>
          <p:cNvSpPr txBox="1">
            <a:spLocks noChangeArrowheads="1"/>
          </p:cNvSpPr>
          <p:nvPr/>
        </p:nvSpPr>
        <p:spPr bwMode="auto">
          <a:xfrm>
            <a:off x="4544203" y="8001001"/>
            <a:ext cx="955710"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defTabSz="1371600"/>
            <a:r>
              <a:rPr lang="pt-BR" altLang="pt-BR" sz="3600" baseline="-25000">
                <a:solidFill>
                  <a:srgbClr val="000000"/>
                </a:solidFill>
              </a:rPr>
              <a:t>10/06</a:t>
            </a:r>
          </a:p>
          <a:p>
            <a:pPr algn="ctr" defTabSz="1371600"/>
            <a:r>
              <a:rPr lang="pt-BR" altLang="pt-BR" sz="3600" b="1" baseline="-25000">
                <a:solidFill>
                  <a:srgbClr val="000000"/>
                </a:solidFill>
              </a:rPr>
              <a:t>Ti</a:t>
            </a:r>
            <a:endParaRPr lang="pt-BR" altLang="pt-BR" sz="3600" b="1">
              <a:solidFill>
                <a:srgbClr val="000000"/>
              </a:solidFill>
            </a:endParaRPr>
          </a:p>
        </p:txBody>
      </p:sp>
      <p:sp>
        <p:nvSpPr>
          <p:cNvPr id="205836" name="Text Box 15"/>
          <p:cNvSpPr txBox="1">
            <a:spLocks noChangeArrowheads="1"/>
          </p:cNvSpPr>
          <p:nvPr/>
        </p:nvSpPr>
        <p:spPr bwMode="auto">
          <a:xfrm>
            <a:off x="1714501" y="7886701"/>
            <a:ext cx="955711"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defTabSz="1371600"/>
            <a:r>
              <a:rPr lang="pt-BR" altLang="pt-BR" sz="3600" baseline="-25000">
                <a:solidFill>
                  <a:srgbClr val="000000"/>
                </a:solidFill>
              </a:rPr>
              <a:t>10/04</a:t>
            </a:r>
          </a:p>
          <a:p>
            <a:pPr defTabSz="1371600"/>
            <a:r>
              <a:rPr lang="pt-BR" altLang="pt-BR" sz="3600" baseline="-25000">
                <a:solidFill>
                  <a:srgbClr val="000000"/>
                </a:solidFill>
              </a:rPr>
              <a:t> </a:t>
            </a:r>
            <a:r>
              <a:rPr lang="pt-BR" altLang="pt-BR" sz="3600" b="1" baseline="-25000">
                <a:solidFill>
                  <a:srgbClr val="000000"/>
                </a:solidFill>
              </a:rPr>
              <a:t>T0</a:t>
            </a:r>
            <a:endParaRPr lang="pt-BR" altLang="pt-BR" sz="3600" b="1">
              <a:solidFill>
                <a:srgbClr val="000000"/>
              </a:solidFill>
            </a:endParaRPr>
          </a:p>
        </p:txBody>
      </p:sp>
      <p:sp>
        <p:nvSpPr>
          <p:cNvPr id="205837" name="Line 17"/>
          <p:cNvSpPr>
            <a:spLocks noChangeShapeType="1"/>
          </p:cNvSpPr>
          <p:nvPr/>
        </p:nvSpPr>
        <p:spPr bwMode="auto">
          <a:xfrm flipH="1">
            <a:off x="2057400" y="6629400"/>
            <a:ext cx="2286000"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pPr defTabSz="1371600"/>
            <a:endParaRPr lang="pt-BR" sz="3600">
              <a:solidFill>
                <a:srgbClr val="000000"/>
              </a:solidFill>
              <a:latin typeface="Times New Roman" pitchFamily="32" charset="0"/>
              <a:cs typeface="+mn-cs"/>
            </a:endParaRPr>
          </a:p>
        </p:txBody>
      </p:sp>
      <p:sp>
        <p:nvSpPr>
          <p:cNvPr id="205838" name="Text Box 18"/>
          <p:cNvSpPr txBox="1">
            <a:spLocks noChangeArrowheads="1"/>
          </p:cNvSpPr>
          <p:nvPr/>
        </p:nvSpPr>
        <p:spPr bwMode="auto">
          <a:xfrm>
            <a:off x="985838" y="6400801"/>
            <a:ext cx="112723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defTabSz="1371600"/>
            <a:r>
              <a:rPr lang="pt-BR" altLang="pt-BR" b="1">
                <a:solidFill>
                  <a:srgbClr val="000000"/>
                </a:solidFill>
              </a:rPr>
              <a:t>12.000</a:t>
            </a:r>
          </a:p>
        </p:txBody>
      </p:sp>
      <p:sp>
        <p:nvSpPr>
          <p:cNvPr id="205839" name="Text Box 19"/>
          <p:cNvSpPr txBox="1">
            <a:spLocks noChangeArrowheads="1"/>
          </p:cNvSpPr>
          <p:nvPr/>
        </p:nvSpPr>
        <p:spPr bwMode="auto">
          <a:xfrm>
            <a:off x="228601" y="6448426"/>
            <a:ext cx="95250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defTabSz="1371600"/>
            <a:r>
              <a:rPr lang="en-US" altLang="pt-BR" b="1">
                <a:solidFill>
                  <a:srgbClr val="000000"/>
                </a:solidFill>
              </a:rPr>
              <a:t>CR</a:t>
            </a:r>
            <a:r>
              <a:rPr lang="pt-BR" altLang="pt-BR" b="1" baseline="-25000">
                <a:solidFill>
                  <a:srgbClr val="000000"/>
                </a:solidFill>
              </a:rPr>
              <a:t>i</a:t>
            </a:r>
            <a:r>
              <a:rPr lang="pt-BR" altLang="pt-BR" b="1">
                <a:solidFill>
                  <a:srgbClr val="000000"/>
                </a:solidFill>
              </a:rPr>
              <a:t> =</a:t>
            </a:r>
          </a:p>
        </p:txBody>
      </p:sp>
      <p:sp>
        <p:nvSpPr>
          <p:cNvPr id="205840" name="Freeform 21"/>
          <p:cNvSpPr>
            <a:spLocks/>
          </p:cNvSpPr>
          <p:nvPr/>
        </p:nvSpPr>
        <p:spPr bwMode="auto">
          <a:xfrm>
            <a:off x="2057400" y="6629400"/>
            <a:ext cx="2286000" cy="695769"/>
          </a:xfrm>
          <a:custGeom>
            <a:avLst/>
            <a:gdLst>
              <a:gd name="T0" fmla="*/ 0 w 960"/>
              <a:gd name="T1" fmla="*/ 2147483646 h 1104"/>
              <a:gd name="T2" fmla="*/ 2147483646 w 960"/>
              <a:gd name="T3" fmla="*/ 2147483646 h 1104"/>
              <a:gd name="T4" fmla="*/ 2147483646 w 960"/>
              <a:gd name="T5" fmla="*/ 0 h 1104"/>
              <a:gd name="T6" fmla="*/ 0 60000 65536"/>
              <a:gd name="T7" fmla="*/ 0 60000 65536"/>
              <a:gd name="T8" fmla="*/ 0 60000 65536"/>
              <a:gd name="T9" fmla="*/ 0 w 960"/>
              <a:gd name="T10" fmla="*/ 0 h 1104"/>
              <a:gd name="T11" fmla="*/ 960 w 960"/>
              <a:gd name="T12" fmla="*/ 1104 h 1104"/>
            </a:gdLst>
            <a:ahLst/>
            <a:cxnLst>
              <a:cxn ang="T6">
                <a:pos x="T0" y="T1"/>
              </a:cxn>
              <a:cxn ang="T7">
                <a:pos x="T2" y="T3"/>
              </a:cxn>
              <a:cxn ang="T8">
                <a:pos x="T4" y="T5"/>
              </a:cxn>
            </a:cxnLst>
            <a:rect l="T9" t="T10" r="T11" b="T12"/>
            <a:pathLst>
              <a:path w="960" h="1104">
                <a:moveTo>
                  <a:pt x="0" y="1104"/>
                </a:moveTo>
                <a:cubicBezTo>
                  <a:pt x="184" y="980"/>
                  <a:pt x="368" y="856"/>
                  <a:pt x="528" y="672"/>
                </a:cubicBezTo>
                <a:cubicBezTo>
                  <a:pt x="688" y="488"/>
                  <a:pt x="888" y="104"/>
                  <a:pt x="960" y="0"/>
                </a:cubicBezTo>
              </a:path>
            </a:pathLst>
          </a:custGeom>
          <a:noFill/>
          <a:ln w="28575">
            <a:solidFill>
              <a:srgbClr val="FF3300"/>
            </a:solidFill>
            <a:round/>
            <a:headEnd/>
            <a:tailEnd/>
          </a:ln>
          <a:extLst>
            <a:ext uri="{909E8E84-426E-40DD-AFC4-6F175D3DCCD1}">
              <a14:hiddenFill xmlns:a14="http://schemas.microsoft.com/office/drawing/2010/main">
                <a:solidFill>
                  <a:srgbClr val="FFFFFF"/>
                </a:solidFill>
              </a14:hiddenFill>
            </a:ext>
          </a:extLst>
        </p:spPr>
        <p:txBody>
          <a:bodyPr lIns="135000" tIns="70200" rIns="135000" bIns="70200">
            <a:spAutoFit/>
          </a:bodyPr>
          <a:lstStyle/>
          <a:p>
            <a:pPr defTabSz="1371600"/>
            <a:endParaRPr lang="pt-BR" sz="3600">
              <a:solidFill>
                <a:srgbClr val="000000"/>
              </a:solidFill>
              <a:latin typeface="Times New Roman" pitchFamily="32" charset="0"/>
              <a:cs typeface="+mn-cs"/>
            </a:endParaRPr>
          </a:p>
        </p:txBody>
      </p:sp>
      <p:sp>
        <p:nvSpPr>
          <p:cNvPr id="205841" name="Text Box 22"/>
          <p:cNvSpPr txBox="1">
            <a:spLocks noChangeArrowheads="1"/>
          </p:cNvSpPr>
          <p:nvPr/>
        </p:nvSpPr>
        <p:spPr bwMode="auto">
          <a:xfrm>
            <a:off x="4457701" y="6172201"/>
            <a:ext cx="63030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defTabSz="1371600"/>
            <a:r>
              <a:rPr lang="en-US" altLang="pt-BR" b="1">
                <a:solidFill>
                  <a:srgbClr val="FF3300"/>
                </a:solidFill>
              </a:rPr>
              <a:t>CR</a:t>
            </a:r>
            <a:endParaRPr lang="pt-BR" altLang="pt-BR" b="1">
              <a:solidFill>
                <a:srgbClr val="FF3300"/>
              </a:solidFill>
            </a:endParaRPr>
          </a:p>
        </p:txBody>
      </p:sp>
      <p:sp>
        <p:nvSpPr>
          <p:cNvPr id="205842" name="Freeform 23"/>
          <p:cNvSpPr>
            <a:spLocks/>
          </p:cNvSpPr>
          <p:nvPr/>
        </p:nvSpPr>
        <p:spPr bwMode="auto">
          <a:xfrm>
            <a:off x="2057400" y="7086600"/>
            <a:ext cx="2286000" cy="695769"/>
          </a:xfrm>
          <a:custGeom>
            <a:avLst/>
            <a:gdLst>
              <a:gd name="T0" fmla="*/ 0 w 960"/>
              <a:gd name="T1" fmla="*/ 2147483646 h 336"/>
              <a:gd name="T2" fmla="*/ 2147483646 w 960"/>
              <a:gd name="T3" fmla="*/ 2147483646 h 336"/>
              <a:gd name="T4" fmla="*/ 2147483646 w 960"/>
              <a:gd name="T5" fmla="*/ 2147483646 h 336"/>
              <a:gd name="T6" fmla="*/ 2147483646 w 960"/>
              <a:gd name="T7" fmla="*/ 0 h 336"/>
              <a:gd name="T8" fmla="*/ 0 60000 65536"/>
              <a:gd name="T9" fmla="*/ 0 60000 65536"/>
              <a:gd name="T10" fmla="*/ 0 60000 65536"/>
              <a:gd name="T11" fmla="*/ 0 60000 65536"/>
              <a:gd name="T12" fmla="*/ 0 w 960"/>
              <a:gd name="T13" fmla="*/ 0 h 336"/>
              <a:gd name="T14" fmla="*/ 960 w 960"/>
              <a:gd name="T15" fmla="*/ 336 h 336"/>
            </a:gdLst>
            <a:ahLst/>
            <a:cxnLst>
              <a:cxn ang="T8">
                <a:pos x="T0" y="T1"/>
              </a:cxn>
              <a:cxn ang="T9">
                <a:pos x="T2" y="T3"/>
              </a:cxn>
              <a:cxn ang="T10">
                <a:pos x="T4" y="T5"/>
              </a:cxn>
              <a:cxn ang="T11">
                <a:pos x="T6" y="T7"/>
              </a:cxn>
            </a:cxnLst>
            <a:rect l="T12" t="T13" r="T14" b="T15"/>
            <a:pathLst>
              <a:path w="960" h="336">
                <a:moveTo>
                  <a:pt x="0" y="336"/>
                </a:moveTo>
                <a:cubicBezTo>
                  <a:pt x="172" y="332"/>
                  <a:pt x="344" y="328"/>
                  <a:pt x="480" y="288"/>
                </a:cubicBezTo>
                <a:cubicBezTo>
                  <a:pt x="616" y="248"/>
                  <a:pt x="736" y="144"/>
                  <a:pt x="816" y="96"/>
                </a:cubicBezTo>
                <a:cubicBezTo>
                  <a:pt x="896" y="48"/>
                  <a:pt x="928" y="24"/>
                  <a:pt x="960" y="0"/>
                </a:cubicBezTo>
              </a:path>
            </a:pathLst>
          </a:custGeom>
          <a:noFill/>
          <a:ln w="28575">
            <a:solidFill>
              <a:schemeClr val="hlink"/>
            </a:solidFill>
            <a:round/>
            <a:headEnd/>
            <a:tailEnd/>
          </a:ln>
          <a:extLst>
            <a:ext uri="{909E8E84-426E-40DD-AFC4-6F175D3DCCD1}">
              <a14:hiddenFill xmlns:a14="http://schemas.microsoft.com/office/drawing/2010/main">
                <a:solidFill>
                  <a:srgbClr val="FFFFFF"/>
                </a:solidFill>
              </a14:hiddenFill>
            </a:ext>
          </a:extLst>
        </p:spPr>
        <p:txBody>
          <a:bodyPr lIns="135000" tIns="70200" rIns="135000" bIns="70200">
            <a:spAutoFit/>
          </a:bodyPr>
          <a:lstStyle/>
          <a:p>
            <a:pPr defTabSz="1371600"/>
            <a:endParaRPr lang="pt-BR" sz="3600">
              <a:solidFill>
                <a:srgbClr val="000000"/>
              </a:solidFill>
              <a:latin typeface="Times New Roman" pitchFamily="32" charset="0"/>
              <a:cs typeface="+mn-cs"/>
            </a:endParaRPr>
          </a:p>
        </p:txBody>
      </p:sp>
      <p:sp>
        <p:nvSpPr>
          <p:cNvPr id="205843" name="Text Box 24"/>
          <p:cNvSpPr txBox="1">
            <a:spLocks noChangeArrowheads="1"/>
          </p:cNvSpPr>
          <p:nvPr/>
        </p:nvSpPr>
        <p:spPr bwMode="auto">
          <a:xfrm>
            <a:off x="4457701" y="7086601"/>
            <a:ext cx="58984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defTabSz="1371600"/>
            <a:r>
              <a:rPr lang="en-US" altLang="pt-BR" b="1">
                <a:solidFill>
                  <a:srgbClr val="CCCCFF"/>
                </a:solidFill>
              </a:rPr>
              <a:t>VA</a:t>
            </a:r>
            <a:endParaRPr lang="pt-BR" altLang="pt-BR" b="1">
              <a:solidFill>
                <a:srgbClr val="CCCCFF"/>
              </a:solidFill>
            </a:endParaRPr>
          </a:p>
        </p:txBody>
      </p:sp>
      <p:sp>
        <p:nvSpPr>
          <p:cNvPr id="205844" name="Line 25"/>
          <p:cNvSpPr>
            <a:spLocks noChangeShapeType="1"/>
          </p:cNvSpPr>
          <p:nvPr/>
        </p:nvSpPr>
        <p:spPr bwMode="auto">
          <a:xfrm flipH="1">
            <a:off x="2057400" y="7086600"/>
            <a:ext cx="3429000" cy="1905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pPr defTabSz="1371600"/>
            <a:endParaRPr lang="pt-BR" sz="3600">
              <a:solidFill>
                <a:srgbClr val="000000"/>
              </a:solidFill>
              <a:latin typeface="Times New Roman" pitchFamily="32" charset="0"/>
              <a:cs typeface="+mn-cs"/>
            </a:endParaRPr>
          </a:p>
        </p:txBody>
      </p:sp>
      <p:sp>
        <p:nvSpPr>
          <p:cNvPr id="205845" name="Text Box 26"/>
          <p:cNvSpPr txBox="1">
            <a:spLocks noChangeArrowheads="1"/>
          </p:cNvSpPr>
          <p:nvPr/>
        </p:nvSpPr>
        <p:spPr bwMode="auto">
          <a:xfrm>
            <a:off x="985838" y="6877051"/>
            <a:ext cx="112723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defTabSz="1371600"/>
            <a:r>
              <a:rPr lang="pt-BR" altLang="pt-BR" b="1">
                <a:solidFill>
                  <a:srgbClr val="000000"/>
                </a:solidFill>
              </a:rPr>
              <a:t>10.000</a:t>
            </a:r>
          </a:p>
        </p:txBody>
      </p:sp>
      <p:sp>
        <p:nvSpPr>
          <p:cNvPr id="205846" name="Text Box 27"/>
          <p:cNvSpPr txBox="1">
            <a:spLocks noChangeArrowheads="1"/>
          </p:cNvSpPr>
          <p:nvPr/>
        </p:nvSpPr>
        <p:spPr bwMode="auto">
          <a:xfrm>
            <a:off x="228601" y="6924676"/>
            <a:ext cx="91204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defTabSz="1371600"/>
            <a:r>
              <a:rPr lang="en-US" altLang="pt-BR" b="1">
                <a:solidFill>
                  <a:srgbClr val="000000"/>
                </a:solidFill>
              </a:rPr>
              <a:t>VA</a:t>
            </a:r>
            <a:r>
              <a:rPr lang="pt-BR" altLang="pt-BR" b="1" baseline="-25000">
                <a:solidFill>
                  <a:srgbClr val="000000"/>
                </a:solidFill>
              </a:rPr>
              <a:t>i</a:t>
            </a:r>
            <a:r>
              <a:rPr lang="pt-BR" altLang="pt-BR" b="1">
                <a:solidFill>
                  <a:srgbClr val="000000"/>
                </a:solidFill>
              </a:rPr>
              <a:t> =</a:t>
            </a:r>
          </a:p>
        </p:txBody>
      </p:sp>
      <p:sp>
        <p:nvSpPr>
          <p:cNvPr id="205847" name="Rectangle 28"/>
          <p:cNvSpPr>
            <a:spLocks noChangeArrowheads="1"/>
          </p:cNvSpPr>
          <p:nvPr/>
        </p:nvSpPr>
        <p:spPr bwMode="auto">
          <a:xfrm>
            <a:off x="6753225" y="5715001"/>
            <a:ext cx="3886200" cy="1434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rgbClr val="000000"/>
                </a:solidFill>
                <a:miter lim="800000"/>
                <a:headEnd/>
                <a:tailEnd/>
              </a14:hiddenLine>
            </a:ext>
          </a:extLst>
        </p:spPr>
        <p:txBody>
          <a:bodyPr lIns="135000" tIns="70200" rIns="135000" bIns="70200">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defTabSz="1371600">
              <a:spcBef>
                <a:spcPct val="50000"/>
              </a:spcBef>
            </a:pPr>
            <a:r>
              <a:rPr lang="pt-BR" altLang="pt-BR" sz="2100">
                <a:solidFill>
                  <a:srgbClr val="000000"/>
                </a:solidFill>
              </a:rPr>
              <a:t>VPr = </a:t>
            </a:r>
            <a:r>
              <a:rPr lang="en-US" altLang="pt-BR" sz="2100">
                <a:solidFill>
                  <a:srgbClr val="000000"/>
                </a:solidFill>
              </a:rPr>
              <a:t>VA - VP</a:t>
            </a:r>
            <a:r>
              <a:rPr lang="pt-BR" altLang="pt-BR" sz="2100">
                <a:solidFill>
                  <a:srgbClr val="000000"/>
                </a:solidFill>
              </a:rPr>
              <a:t> </a:t>
            </a:r>
          </a:p>
          <a:p>
            <a:pPr defTabSz="1371600">
              <a:spcBef>
                <a:spcPct val="50000"/>
              </a:spcBef>
            </a:pPr>
            <a:r>
              <a:rPr lang="pt-BR" altLang="pt-BR" sz="2100">
                <a:solidFill>
                  <a:srgbClr val="000000"/>
                </a:solidFill>
              </a:rPr>
              <a:t>VPr = $10.000 – $20.000 </a:t>
            </a:r>
          </a:p>
          <a:p>
            <a:pPr defTabSz="1371600">
              <a:spcBef>
                <a:spcPct val="50000"/>
              </a:spcBef>
            </a:pPr>
            <a:r>
              <a:rPr lang="pt-BR" altLang="pt-BR" sz="2100">
                <a:solidFill>
                  <a:srgbClr val="000000"/>
                </a:solidFill>
              </a:rPr>
              <a:t>VPr = - $10.000</a:t>
            </a:r>
          </a:p>
        </p:txBody>
      </p:sp>
      <p:sp>
        <p:nvSpPr>
          <p:cNvPr id="205848" name="AutoShape 29"/>
          <p:cNvSpPr>
            <a:spLocks/>
          </p:cNvSpPr>
          <p:nvPr/>
        </p:nvSpPr>
        <p:spPr bwMode="auto">
          <a:xfrm>
            <a:off x="5486400" y="6022636"/>
            <a:ext cx="457200" cy="756329"/>
          </a:xfrm>
          <a:prstGeom prst="rightBrace">
            <a:avLst>
              <a:gd name="adj1" fmla="val 25000"/>
              <a:gd name="adj2" fmla="val 50000"/>
            </a:avLst>
          </a:prstGeom>
          <a:noFill/>
          <a:ln w="15875">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135000" tIns="70200" rIns="135000" bIns="70200" anchor="ctr">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defTabSz="1371600">
              <a:spcBef>
                <a:spcPct val="50000"/>
              </a:spcBef>
            </a:pPr>
            <a:endParaRPr lang="pt-BR" altLang="pt-BR" sz="3600">
              <a:solidFill>
                <a:srgbClr val="000000"/>
              </a:solidFill>
            </a:endParaRPr>
          </a:p>
        </p:txBody>
      </p:sp>
      <p:sp>
        <p:nvSpPr>
          <p:cNvPr id="205849" name="Rectangle 30"/>
          <p:cNvSpPr>
            <a:spLocks noChangeArrowheads="1"/>
          </p:cNvSpPr>
          <p:nvPr/>
        </p:nvSpPr>
        <p:spPr bwMode="auto">
          <a:xfrm>
            <a:off x="1" y="283370"/>
            <a:ext cx="10529888"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135000" tIns="70200" rIns="135000" bIns="70200"/>
          <a:lstStyle/>
          <a:p>
            <a:pPr defTabSz="1371600"/>
            <a:r>
              <a:rPr lang="pt-BR" altLang="pt-BR" sz="4000" b="1" dirty="0">
                <a:solidFill>
                  <a:srgbClr val="00A4DE"/>
                </a:solidFill>
                <a:latin typeface="+mn-lt"/>
                <a:ea typeface="Verdana" panose="020B0604030504040204" pitchFamily="34" charset="0"/>
                <a:cs typeface="Verdana" panose="020B0604030504040204" pitchFamily="34" charset="0"/>
              </a:rPr>
              <a:t>Variação do </a:t>
            </a:r>
            <a:r>
              <a:rPr lang="en-US" altLang="pt-BR" sz="4000" b="1" dirty="0" err="1">
                <a:solidFill>
                  <a:srgbClr val="00A4DE"/>
                </a:solidFill>
                <a:latin typeface="+mn-lt"/>
                <a:ea typeface="Verdana" panose="020B0604030504040204" pitchFamily="34" charset="0"/>
                <a:cs typeface="Verdana" panose="020B0604030504040204" pitchFamily="34" charset="0"/>
              </a:rPr>
              <a:t>Prazo</a:t>
            </a:r>
            <a:r>
              <a:rPr lang="pt-BR" altLang="pt-BR" sz="4000" b="1" dirty="0">
                <a:solidFill>
                  <a:srgbClr val="00A4DE"/>
                </a:solidFill>
                <a:latin typeface="+mn-lt"/>
                <a:ea typeface="Verdana" panose="020B0604030504040204" pitchFamily="34" charset="0"/>
                <a:cs typeface="Verdana" panose="020B0604030504040204" pitchFamily="34" charset="0"/>
              </a:rPr>
              <a:t> (</a:t>
            </a:r>
            <a:r>
              <a:rPr lang="pt-BR" altLang="pt-BR" sz="4000" b="1" dirty="0" err="1">
                <a:solidFill>
                  <a:srgbClr val="00A4DE"/>
                </a:solidFill>
                <a:latin typeface="+mn-lt"/>
                <a:ea typeface="Verdana" panose="020B0604030504040204" pitchFamily="34" charset="0"/>
                <a:cs typeface="Verdana" panose="020B0604030504040204" pitchFamily="34" charset="0"/>
              </a:rPr>
              <a:t>VPr</a:t>
            </a:r>
            <a:r>
              <a:rPr lang="pt-BR" altLang="pt-BR" sz="4000" b="1" dirty="0">
                <a:solidFill>
                  <a:srgbClr val="00A4DE"/>
                </a:solidFill>
                <a:latin typeface="+mn-lt"/>
                <a:ea typeface="Verdana" panose="020B0604030504040204" pitchFamily="34" charset="0"/>
                <a:cs typeface="Verdana" panose="020B0604030504040204" pitchFamily="34" charset="0"/>
              </a:rPr>
              <a:t>)</a:t>
            </a:r>
          </a:p>
        </p:txBody>
      </p:sp>
      <p:sp>
        <p:nvSpPr>
          <p:cNvPr id="205850" name="Text Box 31"/>
          <p:cNvSpPr txBox="1">
            <a:spLocks noChangeArrowheads="1"/>
          </p:cNvSpPr>
          <p:nvPr/>
        </p:nvSpPr>
        <p:spPr bwMode="auto">
          <a:xfrm>
            <a:off x="8712050" y="1902655"/>
            <a:ext cx="4381009" cy="7809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35732" tIns="66675" rIns="135732" bIns="66675" anchor="ctr">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defTabSz="1371600"/>
            <a:r>
              <a:rPr lang="pt-BR" altLang="pt-BR" sz="2100" b="1">
                <a:solidFill>
                  <a:srgbClr val="000000"/>
                </a:solidFill>
              </a:rPr>
              <a:t>Planejado: 2 atividades = 20,000</a:t>
            </a:r>
          </a:p>
          <a:p>
            <a:pPr algn="ctr" defTabSz="1371600"/>
            <a:r>
              <a:rPr lang="pt-BR" altLang="pt-BR" sz="2100" b="1">
                <a:solidFill>
                  <a:srgbClr val="000000"/>
                </a:solidFill>
              </a:rPr>
              <a:t>Executado: 1 atividade </a:t>
            </a:r>
          </a:p>
        </p:txBody>
      </p:sp>
      <p:sp>
        <p:nvSpPr>
          <p:cNvPr id="205851" name="Text Box 9"/>
          <p:cNvSpPr txBox="1">
            <a:spLocks noChangeArrowheads="1"/>
          </p:cNvSpPr>
          <p:nvPr/>
        </p:nvSpPr>
        <p:spPr bwMode="auto">
          <a:xfrm>
            <a:off x="107158" y="1607345"/>
            <a:ext cx="2678906"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defTabSz="1371600"/>
            <a:r>
              <a:rPr lang="pt-BR" altLang="pt-BR" sz="2700" b="1">
                <a:solidFill>
                  <a:srgbClr val="000000"/>
                </a:solidFill>
              </a:rPr>
              <a:t>Custo </a:t>
            </a:r>
          </a:p>
          <a:p>
            <a:pPr defTabSz="1371600"/>
            <a:r>
              <a:rPr lang="pt-BR" altLang="pt-BR" sz="2700" b="1">
                <a:solidFill>
                  <a:srgbClr val="000000"/>
                </a:solidFill>
              </a:rPr>
              <a:t>Acumulado ($)</a:t>
            </a:r>
          </a:p>
        </p:txBody>
      </p:sp>
      <p:sp>
        <p:nvSpPr>
          <p:cNvPr id="205852" name="Line 6"/>
          <p:cNvSpPr>
            <a:spLocks noChangeShapeType="1"/>
          </p:cNvSpPr>
          <p:nvPr/>
        </p:nvSpPr>
        <p:spPr bwMode="auto">
          <a:xfrm flipH="1">
            <a:off x="1985963" y="5715000"/>
            <a:ext cx="2357438"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pPr defTabSz="1371600"/>
            <a:endParaRPr lang="pt-BR" sz="3600">
              <a:solidFill>
                <a:srgbClr val="000000"/>
              </a:solidFill>
              <a:latin typeface="Times New Roman" pitchFamily="32" charset="0"/>
              <a:cs typeface="+mn-cs"/>
            </a:endParaRPr>
          </a:p>
        </p:txBody>
      </p:sp>
      <p:sp>
        <p:nvSpPr>
          <p:cNvPr id="205853" name="Text Box 8"/>
          <p:cNvSpPr txBox="1">
            <a:spLocks noChangeArrowheads="1"/>
          </p:cNvSpPr>
          <p:nvPr/>
        </p:nvSpPr>
        <p:spPr bwMode="auto">
          <a:xfrm>
            <a:off x="3657601" y="5143501"/>
            <a:ext cx="59503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defTabSz="1371600"/>
            <a:r>
              <a:rPr lang="en-US" altLang="pt-BR" b="1">
                <a:solidFill>
                  <a:srgbClr val="000000"/>
                </a:solidFill>
              </a:rPr>
              <a:t>VP</a:t>
            </a:r>
            <a:endParaRPr lang="pt-BR" altLang="pt-BR" b="1">
              <a:solidFill>
                <a:srgbClr val="000000"/>
              </a:solidFill>
            </a:endParaRPr>
          </a:p>
        </p:txBody>
      </p:sp>
      <p:sp>
        <p:nvSpPr>
          <p:cNvPr id="205854" name="Line 10"/>
          <p:cNvSpPr>
            <a:spLocks noChangeShapeType="1"/>
          </p:cNvSpPr>
          <p:nvPr/>
        </p:nvSpPr>
        <p:spPr bwMode="auto">
          <a:xfrm>
            <a:off x="6641307" y="3429001"/>
            <a:ext cx="0" cy="4510088"/>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pPr defTabSz="1371600"/>
            <a:endParaRPr lang="pt-BR" sz="3600">
              <a:solidFill>
                <a:srgbClr val="000000"/>
              </a:solidFill>
              <a:latin typeface="Times New Roman" pitchFamily="32" charset="0"/>
              <a:cs typeface="+mn-cs"/>
            </a:endParaRPr>
          </a:p>
        </p:txBody>
      </p:sp>
      <p:sp>
        <p:nvSpPr>
          <p:cNvPr id="205855" name="Line 12"/>
          <p:cNvSpPr>
            <a:spLocks noChangeShapeType="1"/>
          </p:cNvSpPr>
          <p:nvPr/>
        </p:nvSpPr>
        <p:spPr bwMode="auto">
          <a:xfrm flipH="1">
            <a:off x="2100263" y="3429000"/>
            <a:ext cx="4541045"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pPr defTabSz="1371600"/>
            <a:endParaRPr lang="pt-BR" sz="3600">
              <a:solidFill>
                <a:srgbClr val="000000"/>
              </a:solidFill>
              <a:latin typeface="Times New Roman" pitchFamily="32" charset="0"/>
              <a:cs typeface="+mn-cs"/>
            </a:endParaRPr>
          </a:p>
        </p:txBody>
      </p:sp>
      <p:sp>
        <p:nvSpPr>
          <p:cNvPr id="205856" name="Text Box 17"/>
          <p:cNvSpPr txBox="1">
            <a:spLocks noChangeArrowheads="1"/>
          </p:cNvSpPr>
          <p:nvPr/>
        </p:nvSpPr>
        <p:spPr bwMode="auto">
          <a:xfrm>
            <a:off x="6346809" y="7939088"/>
            <a:ext cx="955710"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defTabSz="1371600"/>
            <a:r>
              <a:rPr lang="pt-BR" altLang="pt-BR" sz="3600" baseline="-25000">
                <a:solidFill>
                  <a:srgbClr val="000000"/>
                </a:solidFill>
              </a:rPr>
              <a:t>10/10</a:t>
            </a:r>
          </a:p>
          <a:p>
            <a:pPr algn="ctr" defTabSz="1371600"/>
            <a:r>
              <a:rPr lang="pt-BR" altLang="pt-BR" sz="3600" b="1" baseline="-25000">
                <a:solidFill>
                  <a:srgbClr val="000000"/>
                </a:solidFill>
              </a:rPr>
              <a:t>Tf</a:t>
            </a:r>
            <a:endParaRPr lang="pt-BR" altLang="pt-BR" sz="3600" b="1">
              <a:solidFill>
                <a:srgbClr val="000000"/>
              </a:solidFill>
            </a:endParaRPr>
          </a:p>
        </p:txBody>
      </p:sp>
      <p:cxnSp>
        <p:nvCxnSpPr>
          <p:cNvPr id="37" name="Conector reto 36"/>
          <p:cNvCxnSpPr/>
          <p:nvPr/>
        </p:nvCxnSpPr>
        <p:spPr>
          <a:xfrm flipV="1">
            <a:off x="2057400" y="3429001"/>
            <a:ext cx="4583907" cy="4510088"/>
          </a:xfrm>
          <a:prstGeom prst="line">
            <a:avLst/>
          </a:prstGeom>
          <a:ln w="31750" cmpd="sng">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38925304"/>
      </p:ext>
    </p:extLst>
  </p:cSld>
  <p:clrMapOvr>
    <a:masterClrMapping/>
  </p:clrMapOvr>
  <p:transition/>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Rectangle 2"/>
          <p:cNvSpPr>
            <a:spLocks noGrp="1" noChangeArrowheads="1"/>
          </p:cNvSpPr>
          <p:nvPr>
            <p:ph idx="4294967295"/>
          </p:nvPr>
        </p:nvSpPr>
        <p:spPr bwMode="auto">
          <a:xfrm>
            <a:off x="0" y="1714500"/>
            <a:ext cx="12773025" cy="72104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35000" tIns="70200" rIns="135000" bIns="70200" numCol="1" anchor="t" anchorCtr="0" compatLnSpc="1">
            <a:prstTxWarp prst="textNoShape">
              <a:avLst/>
            </a:prstTxWarp>
          </a:bodyPr>
          <a:lstStyle/>
          <a:p>
            <a:pPr marL="914400" indent="-914400" eaLnBrk="1" hangingPunct="1">
              <a:buNone/>
            </a:pPr>
            <a:r>
              <a:rPr lang="pt-BR" altLang="pt-BR" sz="3600" b="1"/>
              <a:t>	VC – Variação de Custos (ou “Cost Variance” – CV)</a:t>
            </a:r>
          </a:p>
          <a:p>
            <a:pPr marL="914400" indent="-914400" eaLnBrk="1" hangingPunct="1"/>
            <a:r>
              <a:rPr lang="pt-BR" altLang="pt-BR" sz="3600"/>
              <a:t>É a diferença entre o custo orçado e o custo real, do trabalho realizado até o momento da medição.</a:t>
            </a:r>
          </a:p>
          <a:p>
            <a:pPr marL="914400" indent="-914400" eaLnBrk="1" hangingPunct="1"/>
            <a:r>
              <a:rPr lang="pt-BR" altLang="pt-BR" sz="3600"/>
              <a:t>Fórmula:    VC = </a:t>
            </a:r>
            <a:r>
              <a:rPr lang="en-US" altLang="pt-BR" sz="3600"/>
              <a:t>VA</a:t>
            </a:r>
            <a:r>
              <a:rPr lang="pt-BR" altLang="pt-BR" sz="3600"/>
              <a:t> - </a:t>
            </a:r>
            <a:r>
              <a:rPr lang="en-US" altLang="pt-BR" sz="3600"/>
              <a:t>CR</a:t>
            </a:r>
            <a:endParaRPr lang="pt-BR" altLang="pt-BR" sz="3600"/>
          </a:p>
        </p:txBody>
      </p:sp>
      <p:sp>
        <p:nvSpPr>
          <p:cNvPr id="207875" name="Rectangle 3"/>
          <p:cNvSpPr>
            <a:spLocks noChangeArrowheads="1"/>
          </p:cNvSpPr>
          <p:nvPr/>
        </p:nvSpPr>
        <p:spPr bwMode="auto">
          <a:xfrm>
            <a:off x="1" y="283370"/>
            <a:ext cx="10529888"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135000" tIns="70200" rIns="135000" bIns="70200"/>
          <a:lstStyle/>
          <a:p>
            <a:pPr defTabSz="1371600"/>
            <a:r>
              <a:rPr lang="pt-BR" altLang="pt-BR" sz="4000" b="1" dirty="0">
                <a:solidFill>
                  <a:srgbClr val="00A4DE"/>
                </a:solidFill>
                <a:latin typeface="+mn-lt"/>
                <a:ea typeface="Verdana" panose="020B0604030504040204" pitchFamily="34" charset="0"/>
                <a:cs typeface="Verdana" panose="020B0604030504040204" pitchFamily="34" charset="0"/>
              </a:rPr>
              <a:t>Variação dos Custos (VC)</a:t>
            </a:r>
          </a:p>
        </p:txBody>
      </p:sp>
      <p:sp>
        <p:nvSpPr>
          <p:cNvPr id="207876" name="Text Box 5"/>
          <p:cNvSpPr txBox="1">
            <a:spLocks noChangeArrowheads="1"/>
          </p:cNvSpPr>
          <p:nvPr/>
        </p:nvSpPr>
        <p:spPr bwMode="auto">
          <a:xfrm>
            <a:off x="6965157" y="4919663"/>
            <a:ext cx="4980657" cy="2265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lgn="ctr">
                <a:solidFill>
                  <a:srgbClr val="000000"/>
                </a:solidFill>
                <a:miter lim="800000"/>
                <a:headEnd/>
                <a:tailEnd/>
              </a14:hiddenLine>
            </a:ext>
          </a:extLst>
        </p:spPr>
        <p:txBody>
          <a:bodyPr wrap="none" lIns="135000" tIns="70200" rIns="135000" bIns="70200">
            <a:spAutoFit/>
          </a:bodyPr>
          <a:lstStyle>
            <a:lvl1pPr marL="609600" indent="-609600">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marL="914400" indent="-914400" defTabSz="1371600">
              <a:spcBef>
                <a:spcPct val="20000"/>
              </a:spcBef>
            </a:pPr>
            <a:r>
              <a:rPr lang="pt-BR" altLang="pt-BR" sz="3000">
                <a:solidFill>
                  <a:srgbClr val="000000"/>
                </a:solidFill>
              </a:rPr>
              <a:t>VC = </a:t>
            </a:r>
            <a:r>
              <a:rPr lang="en-US" altLang="pt-BR" sz="3000">
                <a:solidFill>
                  <a:srgbClr val="000000"/>
                </a:solidFill>
              </a:rPr>
              <a:t>VA</a:t>
            </a:r>
            <a:r>
              <a:rPr lang="pt-BR" altLang="pt-BR" sz="3000">
                <a:solidFill>
                  <a:srgbClr val="000000"/>
                </a:solidFill>
              </a:rPr>
              <a:t> – </a:t>
            </a:r>
            <a:r>
              <a:rPr lang="en-US" altLang="pt-BR" sz="3000">
                <a:solidFill>
                  <a:srgbClr val="000000"/>
                </a:solidFill>
              </a:rPr>
              <a:t>CR</a:t>
            </a:r>
            <a:endParaRPr lang="pt-BR" altLang="pt-BR" sz="3000">
              <a:solidFill>
                <a:srgbClr val="000000"/>
              </a:solidFill>
            </a:endParaRPr>
          </a:p>
          <a:p>
            <a:pPr marL="914400" indent="-914400" defTabSz="1371600">
              <a:spcBef>
                <a:spcPct val="20000"/>
              </a:spcBef>
            </a:pPr>
            <a:r>
              <a:rPr lang="pt-BR" altLang="pt-BR" sz="3000">
                <a:solidFill>
                  <a:srgbClr val="000000"/>
                </a:solidFill>
              </a:rPr>
              <a:t>VC = $10.000 – $12.000</a:t>
            </a:r>
          </a:p>
          <a:p>
            <a:pPr marL="914400" indent="-914400" defTabSz="1371600">
              <a:spcBef>
                <a:spcPct val="20000"/>
              </a:spcBef>
            </a:pPr>
            <a:r>
              <a:rPr lang="pt-BR" altLang="pt-BR" sz="3000">
                <a:solidFill>
                  <a:srgbClr val="000000"/>
                </a:solidFill>
              </a:rPr>
              <a:t>VC = - $2.000 </a:t>
            </a:r>
          </a:p>
          <a:p>
            <a:pPr marL="914400" indent="-914400" defTabSz="1371600">
              <a:spcBef>
                <a:spcPct val="20000"/>
              </a:spcBef>
            </a:pPr>
            <a:r>
              <a:rPr lang="pt-BR" altLang="pt-BR" sz="3000">
                <a:solidFill>
                  <a:srgbClr val="000000"/>
                </a:solidFill>
              </a:rPr>
              <a:t>(negativo = custo excedido)</a:t>
            </a:r>
          </a:p>
        </p:txBody>
      </p:sp>
      <p:pic>
        <p:nvPicPr>
          <p:cNvPr id="207877"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6320" y="4926807"/>
            <a:ext cx="4014788" cy="2657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62380242"/>
      </p:ext>
    </p:extLst>
  </p:cSld>
  <p:clrMapOvr>
    <a:masterClrMapping/>
  </p:clrMapOvr>
  <p:transition/>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Line 2"/>
          <p:cNvSpPr>
            <a:spLocks noChangeShapeType="1"/>
          </p:cNvSpPr>
          <p:nvPr/>
        </p:nvSpPr>
        <p:spPr bwMode="auto">
          <a:xfrm>
            <a:off x="2100263" y="7939088"/>
            <a:ext cx="86868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defTabSz="1371600"/>
            <a:endParaRPr lang="pt-BR" sz="3600">
              <a:solidFill>
                <a:srgbClr val="000000"/>
              </a:solidFill>
              <a:latin typeface="Times New Roman" pitchFamily="32" charset="0"/>
              <a:cs typeface="+mn-cs"/>
            </a:endParaRPr>
          </a:p>
        </p:txBody>
      </p:sp>
      <p:sp>
        <p:nvSpPr>
          <p:cNvPr id="209923" name="Line 3"/>
          <p:cNvSpPr>
            <a:spLocks noChangeShapeType="1"/>
          </p:cNvSpPr>
          <p:nvPr/>
        </p:nvSpPr>
        <p:spPr bwMode="auto">
          <a:xfrm flipV="1">
            <a:off x="2100263" y="2681288"/>
            <a:ext cx="0" cy="52578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defTabSz="1371600"/>
            <a:endParaRPr lang="pt-BR" sz="3600">
              <a:solidFill>
                <a:srgbClr val="000000"/>
              </a:solidFill>
              <a:latin typeface="Times New Roman" pitchFamily="32" charset="0"/>
              <a:cs typeface="+mn-cs"/>
            </a:endParaRPr>
          </a:p>
        </p:txBody>
      </p:sp>
      <p:sp>
        <p:nvSpPr>
          <p:cNvPr id="209924" name="Line 7"/>
          <p:cNvSpPr>
            <a:spLocks noChangeShapeType="1"/>
          </p:cNvSpPr>
          <p:nvPr/>
        </p:nvSpPr>
        <p:spPr bwMode="auto">
          <a:xfrm>
            <a:off x="2100263" y="7939088"/>
            <a:ext cx="86868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defTabSz="1371600"/>
            <a:endParaRPr lang="pt-BR" sz="3600">
              <a:solidFill>
                <a:srgbClr val="000000"/>
              </a:solidFill>
              <a:latin typeface="Times New Roman" pitchFamily="32" charset="0"/>
              <a:cs typeface="+mn-cs"/>
            </a:endParaRPr>
          </a:p>
        </p:txBody>
      </p:sp>
      <p:sp>
        <p:nvSpPr>
          <p:cNvPr id="209925" name="Rectangle 8"/>
          <p:cNvSpPr>
            <a:spLocks noChangeArrowheads="1"/>
          </p:cNvSpPr>
          <p:nvPr/>
        </p:nvSpPr>
        <p:spPr bwMode="auto">
          <a:xfrm>
            <a:off x="10190130" y="8257865"/>
            <a:ext cx="1293880"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defTabSz="1371600"/>
            <a:r>
              <a:rPr lang="pt-BR" altLang="pt-BR" sz="2700" b="1">
                <a:solidFill>
                  <a:srgbClr val="000000"/>
                </a:solidFill>
              </a:rPr>
              <a:t>Tempo</a:t>
            </a:r>
          </a:p>
        </p:txBody>
      </p:sp>
      <p:sp>
        <p:nvSpPr>
          <p:cNvPr id="209926" name="Text Box 9"/>
          <p:cNvSpPr txBox="1">
            <a:spLocks noChangeArrowheads="1"/>
          </p:cNvSpPr>
          <p:nvPr/>
        </p:nvSpPr>
        <p:spPr bwMode="auto">
          <a:xfrm>
            <a:off x="4544203" y="8001001"/>
            <a:ext cx="955710"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defTabSz="1371600"/>
            <a:r>
              <a:rPr lang="pt-BR" altLang="pt-BR" sz="3600" baseline="-25000">
                <a:solidFill>
                  <a:srgbClr val="000000"/>
                </a:solidFill>
              </a:rPr>
              <a:t>10/06</a:t>
            </a:r>
          </a:p>
          <a:p>
            <a:pPr algn="ctr" defTabSz="1371600"/>
            <a:r>
              <a:rPr lang="pt-BR" altLang="pt-BR" sz="3600" b="1" baseline="-25000">
                <a:solidFill>
                  <a:srgbClr val="000000"/>
                </a:solidFill>
              </a:rPr>
              <a:t>Ti</a:t>
            </a:r>
            <a:endParaRPr lang="pt-BR" altLang="pt-BR" sz="3600" b="1">
              <a:solidFill>
                <a:srgbClr val="000000"/>
              </a:solidFill>
            </a:endParaRPr>
          </a:p>
        </p:txBody>
      </p:sp>
      <p:sp>
        <p:nvSpPr>
          <p:cNvPr id="209927" name="Line 11"/>
          <p:cNvSpPr>
            <a:spLocks noChangeShapeType="1"/>
          </p:cNvSpPr>
          <p:nvPr/>
        </p:nvSpPr>
        <p:spPr bwMode="auto">
          <a:xfrm flipH="1">
            <a:off x="2057400" y="6629400"/>
            <a:ext cx="3543300"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pPr defTabSz="1371600"/>
            <a:endParaRPr lang="pt-BR" sz="3600">
              <a:solidFill>
                <a:srgbClr val="000000"/>
              </a:solidFill>
              <a:latin typeface="Times New Roman" pitchFamily="32" charset="0"/>
              <a:cs typeface="+mn-cs"/>
            </a:endParaRPr>
          </a:p>
        </p:txBody>
      </p:sp>
      <p:sp>
        <p:nvSpPr>
          <p:cNvPr id="209928" name="Line 13"/>
          <p:cNvSpPr>
            <a:spLocks noChangeShapeType="1"/>
          </p:cNvSpPr>
          <p:nvPr/>
        </p:nvSpPr>
        <p:spPr bwMode="auto">
          <a:xfrm flipH="1">
            <a:off x="2057400" y="7086600"/>
            <a:ext cx="3429000" cy="1905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pPr defTabSz="1371600"/>
            <a:endParaRPr lang="pt-BR" sz="3600">
              <a:solidFill>
                <a:srgbClr val="000000"/>
              </a:solidFill>
              <a:latin typeface="Times New Roman" pitchFamily="32" charset="0"/>
              <a:cs typeface="+mn-cs"/>
            </a:endParaRPr>
          </a:p>
        </p:txBody>
      </p:sp>
      <p:sp>
        <p:nvSpPr>
          <p:cNvPr id="209929" name="Rectangle 14"/>
          <p:cNvSpPr>
            <a:spLocks noChangeArrowheads="1"/>
          </p:cNvSpPr>
          <p:nvPr/>
        </p:nvSpPr>
        <p:spPr bwMode="auto">
          <a:xfrm>
            <a:off x="6967538" y="6357938"/>
            <a:ext cx="3886200" cy="1434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rgbClr val="000000"/>
                </a:solidFill>
                <a:miter lim="800000"/>
                <a:headEnd/>
                <a:tailEnd/>
              </a14:hiddenLine>
            </a:ext>
          </a:extLst>
        </p:spPr>
        <p:txBody>
          <a:bodyPr lIns="135000" tIns="70200" rIns="135000" bIns="70200">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defTabSz="1371600">
              <a:spcBef>
                <a:spcPct val="50000"/>
              </a:spcBef>
            </a:pPr>
            <a:r>
              <a:rPr lang="pt-BR" altLang="pt-BR" sz="2100">
                <a:solidFill>
                  <a:srgbClr val="000000"/>
                </a:solidFill>
              </a:rPr>
              <a:t>VC = </a:t>
            </a:r>
            <a:r>
              <a:rPr lang="en-US" altLang="pt-BR" sz="2100">
                <a:solidFill>
                  <a:srgbClr val="000000"/>
                </a:solidFill>
              </a:rPr>
              <a:t>VA - CR</a:t>
            </a:r>
            <a:endParaRPr lang="pt-BR" altLang="pt-BR" sz="2100">
              <a:solidFill>
                <a:srgbClr val="000000"/>
              </a:solidFill>
            </a:endParaRPr>
          </a:p>
          <a:p>
            <a:pPr defTabSz="1371600">
              <a:spcBef>
                <a:spcPct val="50000"/>
              </a:spcBef>
            </a:pPr>
            <a:r>
              <a:rPr lang="pt-BR" altLang="pt-BR" sz="2100">
                <a:solidFill>
                  <a:srgbClr val="000000"/>
                </a:solidFill>
              </a:rPr>
              <a:t>VC = $10.000 – $12.000 </a:t>
            </a:r>
          </a:p>
          <a:p>
            <a:pPr defTabSz="1371600">
              <a:spcBef>
                <a:spcPct val="50000"/>
              </a:spcBef>
            </a:pPr>
            <a:r>
              <a:rPr lang="pt-BR" altLang="pt-BR" sz="2100">
                <a:solidFill>
                  <a:srgbClr val="000000"/>
                </a:solidFill>
              </a:rPr>
              <a:t>VC = - $2.000</a:t>
            </a:r>
          </a:p>
        </p:txBody>
      </p:sp>
      <p:sp>
        <p:nvSpPr>
          <p:cNvPr id="209930" name="AutoShape 15"/>
          <p:cNvSpPr>
            <a:spLocks/>
          </p:cNvSpPr>
          <p:nvPr/>
        </p:nvSpPr>
        <p:spPr bwMode="auto">
          <a:xfrm>
            <a:off x="5486400" y="6500022"/>
            <a:ext cx="457200" cy="715956"/>
          </a:xfrm>
          <a:prstGeom prst="rightBrace">
            <a:avLst>
              <a:gd name="adj1" fmla="val 8333"/>
              <a:gd name="adj2" fmla="val 50000"/>
            </a:avLst>
          </a:prstGeom>
          <a:noFill/>
          <a:ln w="15875">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135000" tIns="70200" rIns="135000" bIns="70200" anchor="ctr">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defTabSz="1371600">
              <a:spcBef>
                <a:spcPct val="50000"/>
              </a:spcBef>
            </a:pPr>
            <a:endParaRPr lang="pt-BR" altLang="pt-BR" sz="3600">
              <a:solidFill>
                <a:srgbClr val="000000"/>
              </a:solidFill>
            </a:endParaRPr>
          </a:p>
        </p:txBody>
      </p:sp>
      <p:sp>
        <p:nvSpPr>
          <p:cNvPr id="209931" name="Rectangle 16"/>
          <p:cNvSpPr>
            <a:spLocks noChangeArrowheads="1"/>
          </p:cNvSpPr>
          <p:nvPr/>
        </p:nvSpPr>
        <p:spPr bwMode="auto">
          <a:xfrm>
            <a:off x="1" y="283370"/>
            <a:ext cx="10529888"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135000" tIns="70200" rIns="135000" bIns="70200"/>
          <a:lstStyle/>
          <a:p>
            <a:pPr defTabSz="1371600"/>
            <a:r>
              <a:rPr lang="pt-BR" altLang="pt-BR" sz="4000" b="1" dirty="0">
                <a:solidFill>
                  <a:srgbClr val="00A4DE"/>
                </a:solidFill>
                <a:latin typeface="+mn-lt"/>
                <a:ea typeface="Verdana" panose="020B0604030504040204" pitchFamily="34" charset="0"/>
                <a:cs typeface="Verdana" panose="020B0604030504040204" pitchFamily="34" charset="0"/>
              </a:rPr>
              <a:t>Variação dos Custos (VC)</a:t>
            </a:r>
          </a:p>
        </p:txBody>
      </p:sp>
      <p:sp>
        <p:nvSpPr>
          <p:cNvPr id="209932" name="Text Box 17"/>
          <p:cNvSpPr txBox="1">
            <a:spLocks noChangeArrowheads="1"/>
          </p:cNvSpPr>
          <p:nvPr/>
        </p:nvSpPr>
        <p:spPr bwMode="auto">
          <a:xfrm>
            <a:off x="8748959" y="1902655"/>
            <a:ext cx="4381009" cy="7809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35732" tIns="66675" rIns="135732" bIns="66675" anchor="ctr">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defTabSz="1371600"/>
            <a:r>
              <a:rPr lang="pt-BR" altLang="pt-BR" sz="2100" b="1">
                <a:solidFill>
                  <a:srgbClr val="000000"/>
                </a:solidFill>
              </a:rPr>
              <a:t>Planejado: 2 atividades = 20.000</a:t>
            </a:r>
          </a:p>
          <a:p>
            <a:pPr algn="ctr" defTabSz="1371600"/>
            <a:r>
              <a:rPr lang="pt-BR" altLang="pt-BR" sz="2100" b="1">
                <a:solidFill>
                  <a:srgbClr val="000000"/>
                </a:solidFill>
              </a:rPr>
              <a:t>Executado: 1 atividade</a:t>
            </a:r>
          </a:p>
        </p:txBody>
      </p:sp>
      <p:sp>
        <p:nvSpPr>
          <p:cNvPr id="209933" name="Line 18"/>
          <p:cNvSpPr>
            <a:spLocks noChangeShapeType="1"/>
          </p:cNvSpPr>
          <p:nvPr/>
        </p:nvSpPr>
        <p:spPr bwMode="auto">
          <a:xfrm flipV="1">
            <a:off x="2100263" y="2681288"/>
            <a:ext cx="0" cy="52578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defTabSz="1371600"/>
            <a:endParaRPr lang="pt-BR" sz="3600">
              <a:solidFill>
                <a:srgbClr val="000000"/>
              </a:solidFill>
              <a:latin typeface="Times New Roman" pitchFamily="32" charset="0"/>
              <a:cs typeface="+mn-cs"/>
            </a:endParaRPr>
          </a:p>
        </p:txBody>
      </p:sp>
      <p:sp>
        <p:nvSpPr>
          <p:cNvPr id="209934" name="Line 19"/>
          <p:cNvSpPr>
            <a:spLocks noChangeShapeType="1"/>
          </p:cNvSpPr>
          <p:nvPr/>
        </p:nvSpPr>
        <p:spPr bwMode="auto">
          <a:xfrm>
            <a:off x="4343400" y="5715000"/>
            <a:ext cx="0" cy="217170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pPr defTabSz="1371600"/>
            <a:endParaRPr lang="pt-BR" sz="3600">
              <a:solidFill>
                <a:srgbClr val="000000"/>
              </a:solidFill>
              <a:latin typeface="Times New Roman" pitchFamily="32" charset="0"/>
              <a:cs typeface="+mn-cs"/>
            </a:endParaRPr>
          </a:p>
        </p:txBody>
      </p:sp>
      <p:sp>
        <p:nvSpPr>
          <p:cNvPr id="209935" name="Text Box 20"/>
          <p:cNvSpPr txBox="1">
            <a:spLocks noChangeArrowheads="1"/>
          </p:cNvSpPr>
          <p:nvPr/>
        </p:nvSpPr>
        <p:spPr bwMode="auto">
          <a:xfrm>
            <a:off x="985838" y="5393533"/>
            <a:ext cx="112723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defTabSz="1371600"/>
            <a:r>
              <a:rPr lang="pt-BR" altLang="pt-BR" b="1">
                <a:solidFill>
                  <a:srgbClr val="000000"/>
                </a:solidFill>
              </a:rPr>
              <a:t>20.000</a:t>
            </a:r>
          </a:p>
        </p:txBody>
      </p:sp>
      <p:sp>
        <p:nvSpPr>
          <p:cNvPr id="209936" name="Text Box 21"/>
          <p:cNvSpPr txBox="1">
            <a:spLocks noChangeArrowheads="1"/>
          </p:cNvSpPr>
          <p:nvPr/>
        </p:nvSpPr>
        <p:spPr bwMode="auto">
          <a:xfrm>
            <a:off x="3657601" y="5143501"/>
            <a:ext cx="59503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defTabSz="1371600"/>
            <a:r>
              <a:rPr lang="en-US" altLang="pt-BR" b="1">
                <a:solidFill>
                  <a:srgbClr val="000000"/>
                </a:solidFill>
              </a:rPr>
              <a:t>VP</a:t>
            </a:r>
            <a:endParaRPr lang="pt-BR" altLang="pt-BR" b="1">
              <a:solidFill>
                <a:srgbClr val="000000"/>
              </a:solidFill>
            </a:endParaRPr>
          </a:p>
        </p:txBody>
      </p:sp>
      <p:sp>
        <p:nvSpPr>
          <p:cNvPr id="209937" name="Text Box 23"/>
          <p:cNvSpPr txBox="1">
            <a:spLocks noChangeArrowheads="1"/>
          </p:cNvSpPr>
          <p:nvPr/>
        </p:nvSpPr>
        <p:spPr bwMode="auto">
          <a:xfrm>
            <a:off x="228601" y="5438776"/>
            <a:ext cx="91723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defTabSz="1371600"/>
            <a:r>
              <a:rPr lang="en-US" altLang="pt-BR" b="1">
                <a:solidFill>
                  <a:srgbClr val="000000"/>
                </a:solidFill>
              </a:rPr>
              <a:t>VP</a:t>
            </a:r>
            <a:r>
              <a:rPr lang="pt-BR" altLang="pt-BR" b="1" baseline="-25000">
                <a:solidFill>
                  <a:srgbClr val="000000"/>
                </a:solidFill>
              </a:rPr>
              <a:t>i</a:t>
            </a:r>
            <a:r>
              <a:rPr lang="pt-BR" altLang="pt-BR" b="1">
                <a:solidFill>
                  <a:srgbClr val="000000"/>
                </a:solidFill>
              </a:rPr>
              <a:t> =</a:t>
            </a:r>
          </a:p>
        </p:txBody>
      </p:sp>
      <p:sp>
        <p:nvSpPr>
          <p:cNvPr id="209938" name="Text Box 24"/>
          <p:cNvSpPr txBox="1">
            <a:spLocks noChangeArrowheads="1"/>
          </p:cNvSpPr>
          <p:nvPr/>
        </p:nvSpPr>
        <p:spPr bwMode="auto">
          <a:xfrm>
            <a:off x="1714501" y="7886701"/>
            <a:ext cx="955711"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defTabSz="1371600"/>
            <a:r>
              <a:rPr lang="pt-BR" altLang="pt-BR" sz="3600" baseline="-25000">
                <a:solidFill>
                  <a:srgbClr val="000000"/>
                </a:solidFill>
              </a:rPr>
              <a:t>10/04</a:t>
            </a:r>
          </a:p>
          <a:p>
            <a:pPr defTabSz="1371600"/>
            <a:r>
              <a:rPr lang="pt-BR" altLang="pt-BR" sz="3600" baseline="-25000">
                <a:solidFill>
                  <a:srgbClr val="000000"/>
                </a:solidFill>
              </a:rPr>
              <a:t> </a:t>
            </a:r>
            <a:r>
              <a:rPr lang="pt-BR" altLang="pt-BR" sz="3600" b="1" baseline="-25000">
                <a:solidFill>
                  <a:srgbClr val="000000"/>
                </a:solidFill>
              </a:rPr>
              <a:t>T0</a:t>
            </a:r>
            <a:endParaRPr lang="pt-BR" altLang="pt-BR" sz="3600" b="1">
              <a:solidFill>
                <a:srgbClr val="000000"/>
              </a:solidFill>
            </a:endParaRPr>
          </a:p>
        </p:txBody>
      </p:sp>
      <p:sp>
        <p:nvSpPr>
          <p:cNvPr id="209939" name="Line 25"/>
          <p:cNvSpPr>
            <a:spLocks noChangeShapeType="1"/>
          </p:cNvSpPr>
          <p:nvPr/>
        </p:nvSpPr>
        <p:spPr bwMode="auto">
          <a:xfrm flipH="1">
            <a:off x="2057400" y="6629400"/>
            <a:ext cx="2286000"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pPr defTabSz="1371600"/>
            <a:endParaRPr lang="pt-BR" sz="3600">
              <a:solidFill>
                <a:srgbClr val="000000"/>
              </a:solidFill>
              <a:latin typeface="Times New Roman" pitchFamily="32" charset="0"/>
              <a:cs typeface="+mn-cs"/>
            </a:endParaRPr>
          </a:p>
        </p:txBody>
      </p:sp>
      <p:sp>
        <p:nvSpPr>
          <p:cNvPr id="209940" name="Text Box 26"/>
          <p:cNvSpPr txBox="1">
            <a:spLocks noChangeArrowheads="1"/>
          </p:cNvSpPr>
          <p:nvPr/>
        </p:nvSpPr>
        <p:spPr bwMode="auto">
          <a:xfrm>
            <a:off x="985838" y="6400801"/>
            <a:ext cx="112723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defTabSz="1371600"/>
            <a:r>
              <a:rPr lang="pt-BR" altLang="pt-BR" b="1">
                <a:solidFill>
                  <a:srgbClr val="000000"/>
                </a:solidFill>
              </a:rPr>
              <a:t>12.000</a:t>
            </a:r>
          </a:p>
        </p:txBody>
      </p:sp>
      <p:sp>
        <p:nvSpPr>
          <p:cNvPr id="209941" name="Text Box 27"/>
          <p:cNvSpPr txBox="1">
            <a:spLocks noChangeArrowheads="1"/>
          </p:cNvSpPr>
          <p:nvPr/>
        </p:nvSpPr>
        <p:spPr bwMode="auto">
          <a:xfrm>
            <a:off x="228601" y="6448426"/>
            <a:ext cx="95250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defTabSz="1371600"/>
            <a:r>
              <a:rPr lang="en-US" altLang="pt-BR" b="1">
                <a:solidFill>
                  <a:srgbClr val="000000"/>
                </a:solidFill>
              </a:rPr>
              <a:t>CR</a:t>
            </a:r>
            <a:r>
              <a:rPr lang="pt-BR" altLang="pt-BR" b="1" baseline="-25000">
                <a:solidFill>
                  <a:srgbClr val="000000"/>
                </a:solidFill>
              </a:rPr>
              <a:t>i</a:t>
            </a:r>
            <a:r>
              <a:rPr lang="pt-BR" altLang="pt-BR" b="1">
                <a:solidFill>
                  <a:srgbClr val="000000"/>
                </a:solidFill>
              </a:rPr>
              <a:t> =</a:t>
            </a:r>
          </a:p>
        </p:txBody>
      </p:sp>
      <p:sp>
        <p:nvSpPr>
          <p:cNvPr id="209942" name="Freeform 28"/>
          <p:cNvSpPr>
            <a:spLocks/>
          </p:cNvSpPr>
          <p:nvPr/>
        </p:nvSpPr>
        <p:spPr bwMode="auto">
          <a:xfrm>
            <a:off x="2057400" y="6629400"/>
            <a:ext cx="2286000" cy="695769"/>
          </a:xfrm>
          <a:custGeom>
            <a:avLst/>
            <a:gdLst>
              <a:gd name="T0" fmla="*/ 0 w 960"/>
              <a:gd name="T1" fmla="*/ 2147483646 h 1104"/>
              <a:gd name="T2" fmla="*/ 2147483646 w 960"/>
              <a:gd name="T3" fmla="*/ 2147483646 h 1104"/>
              <a:gd name="T4" fmla="*/ 2147483646 w 960"/>
              <a:gd name="T5" fmla="*/ 0 h 1104"/>
              <a:gd name="T6" fmla="*/ 0 60000 65536"/>
              <a:gd name="T7" fmla="*/ 0 60000 65536"/>
              <a:gd name="T8" fmla="*/ 0 60000 65536"/>
              <a:gd name="T9" fmla="*/ 0 w 960"/>
              <a:gd name="T10" fmla="*/ 0 h 1104"/>
              <a:gd name="T11" fmla="*/ 960 w 960"/>
              <a:gd name="T12" fmla="*/ 1104 h 1104"/>
            </a:gdLst>
            <a:ahLst/>
            <a:cxnLst>
              <a:cxn ang="T6">
                <a:pos x="T0" y="T1"/>
              </a:cxn>
              <a:cxn ang="T7">
                <a:pos x="T2" y="T3"/>
              </a:cxn>
              <a:cxn ang="T8">
                <a:pos x="T4" y="T5"/>
              </a:cxn>
            </a:cxnLst>
            <a:rect l="T9" t="T10" r="T11" b="T12"/>
            <a:pathLst>
              <a:path w="960" h="1104">
                <a:moveTo>
                  <a:pt x="0" y="1104"/>
                </a:moveTo>
                <a:cubicBezTo>
                  <a:pt x="184" y="980"/>
                  <a:pt x="368" y="856"/>
                  <a:pt x="528" y="672"/>
                </a:cubicBezTo>
                <a:cubicBezTo>
                  <a:pt x="688" y="488"/>
                  <a:pt x="888" y="104"/>
                  <a:pt x="960" y="0"/>
                </a:cubicBezTo>
              </a:path>
            </a:pathLst>
          </a:custGeom>
          <a:noFill/>
          <a:ln w="28575">
            <a:solidFill>
              <a:srgbClr val="FF3300"/>
            </a:solidFill>
            <a:round/>
            <a:headEnd/>
            <a:tailEnd/>
          </a:ln>
          <a:extLst>
            <a:ext uri="{909E8E84-426E-40DD-AFC4-6F175D3DCCD1}">
              <a14:hiddenFill xmlns:a14="http://schemas.microsoft.com/office/drawing/2010/main">
                <a:solidFill>
                  <a:srgbClr val="FFFFFF"/>
                </a:solidFill>
              </a14:hiddenFill>
            </a:ext>
          </a:extLst>
        </p:spPr>
        <p:txBody>
          <a:bodyPr lIns="135000" tIns="70200" rIns="135000" bIns="70200">
            <a:spAutoFit/>
          </a:bodyPr>
          <a:lstStyle/>
          <a:p>
            <a:pPr defTabSz="1371600"/>
            <a:endParaRPr lang="pt-BR" sz="3600">
              <a:solidFill>
                <a:srgbClr val="000000"/>
              </a:solidFill>
              <a:latin typeface="Times New Roman" pitchFamily="32" charset="0"/>
              <a:cs typeface="+mn-cs"/>
            </a:endParaRPr>
          </a:p>
        </p:txBody>
      </p:sp>
      <p:sp>
        <p:nvSpPr>
          <p:cNvPr id="209943" name="Text Box 29"/>
          <p:cNvSpPr txBox="1">
            <a:spLocks noChangeArrowheads="1"/>
          </p:cNvSpPr>
          <p:nvPr/>
        </p:nvSpPr>
        <p:spPr bwMode="auto">
          <a:xfrm>
            <a:off x="4457701" y="6172201"/>
            <a:ext cx="63030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defTabSz="1371600"/>
            <a:r>
              <a:rPr lang="en-US" altLang="pt-BR" b="1">
                <a:solidFill>
                  <a:srgbClr val="FF3300"/>
                </a:solidFill>
              </a:rPr>
              <a:t>CR</a:t>
            </a:r>
            <a:endParaRPr lang="pt-BR" altLang="pt-BR" b="1">
              <a:solidFill>
                <a:srgbClr val="FF3300"/>
              </a:solidFill>
            </a:endParaRPr>
          </a:p>
        </p:txBody>
      </p:sp>
      <p:sp>
        <p:nvSpPr>
          <p:cNvPr id="209944" name="Freeform 30"/>
          <p:cNvSpPr>
            <a:spLocks/>
          </p:cNvSpPr>
          <p:nvPr/>
        </p:nvSpPr>
        <p:spPr bwMode="auto">
          <a:xfrm>
            <a:off x="2057400" y="7086600"/>
            <a:ext cx="2286000" cy="695769"/>
          </a:xfrm>
          <a:custGeom>
            <a:avLst/>
            <a:gdLst>
              <a:gd name="T0" fmla="*/ 0 w 960"/>
              <a:gd name="T1" fmla="*/ 2147483646 h 336"/>
              <a:gd name="T2" fmla="*/ 2147483646 w 960"/>
              <a:gd name="T3" fmla="*/ 2147483646 h 336"/>
              <a:gd name="T4" fmla="*/ 2147483646 w 960"/>
              <a:gd name="T5" fmla="*/ 2147483646 h 336"/>
              <a:gd name="T6" fmla="*/ 2147483646 w 960"/>
              <a:gd name="T7" fmla="*/ 0 h 336"/>
              <a:gd name="T8" fmla="*/ 0 60000 65536"/>
              <a:gd name="T9" fmla="*/ 0 60000 65536"/>
              <a:gd name="T10" fmla="*/ 0 60000 65536"/>
              <a:gd name="T11" fmla="*/ 0 60000 65536"/>
              <a:gd name="T12" fmla="*/ 0 w 960"/>
              <a:gd name="T13" fmla="*/ 0 h 336"/>
              <a:gd name="T14" fmla="*/ 960 w 960"/>
              <a:gd name="T15" fmla="*/ 336 h 336"/>
            </a:gdLst>
            <a:ahLst/>
            <a:cxnLst>
              <a:cxn ang="T8">
                <a:pos x="T0" y="T1"/>
              </a:cxn>
              <a:cxn ang="T9">
                <a:pos x="T2" y="T3"/>
              </a:cxn>
              <a:cxn ang="T10">
                <a:pos x="T4" y="T5"/>
              </a:cxn>
              <a:cxn ang="T11">
                <a:pos x="T6" y="T7"/>
              </a:cxn>
            </a:cxnLst>
            <a:rect l="T12" t="T13" r="T14" b="T15"/>
            <a:pathLst>
              <a:path w="960" h="336">
                <a:moveTo>
                  <a:pt x="0" y="336"/>
                </a:moveTo>
                <a:cubicBezTo>
                  <a:pt x="172" y="332"/>
                  <a:pt x="344" y="328"/>
                  <a:pt x="480" y="288"/>
                </a:cubicBezTo>
                <a:cubicBezTo>
                  <a:pt x="616" y="248"/>
                  <a:pt x="736" y="144"/>
                  <a:pt x="816" y="96"/>
                </a:cubicBezTo>
                <a:cubicBezTo>
                  <a:pt x="896" y="48"/>
                  <a:pt x="928" y="24"/>
                  <a:pt x="960" y="0"/>
                </a:cubicBezTo>
              </a:path>
            </a:pathLst>
          </a:custGeom>
          <a:noFill/>
          <a:ln w="28575">
            <a:solidFill>
              <a:schemeClr val="hlink"/>
            </a:solidFill>
            <a:round/>
            <a:headEnd/>
            <a:tailEnd/>
          </a:ln>
          <a:extLst>
            <a:ext uri="{909E8E84-426E-40DD-AFC4-6F175D3DCCD1}">
              <a14:hiddenFill xmlns:a14="http://schemas.microsoft.com/office/drawing/2010/main">
                <a:solidFill>
                  <a:srgbClr val="FFFFFF"/>
                </a:solidFill>
              </a14:hiddenFill>
            </a:ext>
          </a:extLst>
        </p:spPr>
        <p:txBody>
          <a:bodyPr lIns="135000" tIns="70200" rIns="135000" bIns="70200">
            <a:spAutoFit/>
          </a:bodyPr>
          <a:lstStyle/>
          <a:p>
            <a:pPr defTabSz="1371600"/>
            <a:endParaRPr lang="pt-BR" sz="3600">
              <a:solidFill>
                <a:srgbClr val="000000"/>
              </a:solidFill>
              <a:latin typeface="Times New Roman" pitchFamily="32" charset="0"/>
              <a:cs typeface="+mn-cs"/>
            </a:endParaRPr>
          </a:p>
        </p:txBody>
      </p:sp>
      <p:sp>
        <p:nvSpPr>
          <p:cNvPr id="209945" name="Text Box 31"/>
          <p:cNvSpPr txBox="1">
            <a:spLocks noChangeArrowheads="1"/>
          </p:cNvSpPr>
          <p:nvPr/>
        </p:nvSpPr>
        <p:spPr bwMode="auto">
          <a:xfrm>
            <a:off x="4457701" y="7086601"/>
            <a:ext cx="58984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defTabSz="1371600"/>
            <a:r>
              <a:rPr lang="en-US" altLang="pt-BR" b="1">
                <a:solidFill>
                  <a:srgbClr val="CCCCFF"/>
                </a:solidFill>
              </a:rPr>
              <a:t>VA</a:t>
            </a:r>
            <a:endParaRPr lang="pt-BR" altLang="pt-BR" b="1">
              <a:solidFill>
                <a:srgbClr val="CCCCFF"/>
              </a:solidFill>
            </a:endParaRPr>
          </a:p>
        </p:txBody>
      </p:sp>
      <p:sp>
        <p:nvSpPr>
          <p:cNvPr id="209946" name="Text Box 32"/>
          <p:cNvSpPr txBox="1">
            <a:spLocks noChangeArrowheads="1"/>
          </p:cNvSpPr>
          <p:nvPr/>
        </p:nvSpPr>
        <p:spPr bwMode="auto">
          <a:xfrm>
            <a:off x="985838" y="6877051"/>
            <a:ext cx="112723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defTabSz="1371600"/>
            <a:r>
              <a:rPr lang="pt-BR" altLang="pt-BR" b="1">
                <a:solidFill>
                  <a:srgbClr val="000000"/>
                </a:solidFill>
              </a:rPr>
              <a:t>10.000</a:t>
            </a:r>
          </a:p>
        </p:txBody>
      </p:sp>
      <p:sp>
        <p:nvSpPr>
          <p:cNvPr id="209947" name="Text Box 33"/>
          <p:cNvSpPr txBox="1">
            <a:spLocks noChangeArrowheads="1"/>
          </p:cNvSpPr>
          <p:nvPr/>
        </p:nvSpPr>
        <p:spPr bwMode="auto">
          <a:xfrm>
            <a:off x="228601" y="6924676"/>
            <a:ext cx="91204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defTabSz="1371600"/>
            <a:r>
              <a:rPr lang="en-US" altLang="pt-BR" b="1">
                <a:solidFill>
                  <a:srgbClr val="000000"/>
                </a:solidFill>
              </a:rPr>
              <a:t>VA</a:t>
            </a:r>
            <a:r>
              <a:rPr lang="pt-BR" altLang="pt-BR" b="1" baseline="-25000">
                <a:solidFill>
                  <a:srgbClr val="000000"/>
                </a:solidFill>
              </a:rPr>
              <a:t>i</a:t>
            </a:r>
            <a:r>
              <a:rPr lang="pt-BR" altLang="pt-BR" b="1">
                <a:solidFill>
                  <a:srgbClr val="000000"/>
                </a:solidFill>
              </a:rPr>
              <a:t> =</a:t>
            </a:r>
          </a:p>
        </p:txBody>
      </p:sp>
      <p:sp>
        <p:nvSpPr>
          <p:cNvPr id="209948" name="Text Box 9"/>
          <p:cNvSpPr txBox="1">
            <a:spLocks noChangeArrowheads="1"/>
          </p:cNvSpPr>
          <p:nvPr/>
        </p:nvSpPr>
        <p:spPr bwMode="auto">
          <a:xfrm>
            <a:off x="107158" y="1709738"/>
            <a:ext cx="2678906"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defTabSz="1371600"/>
            <a:r>
              <a:rPr lang="pt-BR" altLang="pt-BR" sz="2700" b="1">
                <a:solidFill>
                  <a:srgbClr val="000000"/>
                </a:solidFill>
              </a:rPr>
              <a:t>Custo </a:t>
            </a:r>
          </a:p>
          <a:p>
            <a:pPr defTabSz="1371600"/>
            <a:r>
              <a:rPr lang="pt-BR" altLang="pt-BR" sz="2700" b="1">
                <a:solidFill>
                  <a:srgbClr val="000000"/>
                </a:solidFill>
              </a:rPr>
              <a:t>Acumulado ($)</a:t>
            </a:r>
          </a:p>
        </p:txBody>
      </p:sp>
      <p:sp>
        <p:nvSpPr>
          <p:cNvPr id="209949" name="Line 6"/>
          <p:cNvSpPr>
            <a:spLocks noChangeShapeType="1"/>
          </p:cNvSpPr>
          <p:nvPr/>
        </p:nvSpPr>
        <p:spPr bwMode="auto">
          <a:xfrm flipH="1">
            <a:off x="1985963" y="5715000"/>
            <a:ext cx="2357438"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pPr defTabSz="1371600"/>
            <a:endParaRPr lang="pt-BR" sz="3600">
              <a:solidFill>
                <a:srgbClr val="000000"/>
              </a:solidFill>
              <a:latin typeface="Times New Roman" pitchFamily="32" charset="0"/>
              <a:cs typeface="+mn-cs"/>
            </a:endParaRPr>
          </a:p>
        </p:txBody>
      </p:sp>
      <p:sp>
        <p:nvSpPr>
          <p:cNvPr id="209950" name="Text Box 8"/>
          <p:cNvSpPr txBox="1">
            <a:spLocks noChangeArrowheads="1"/>
          </p:cNvSpPr>
          <p:nvPr/>
        </p:nvSpPr>
        <p:spPr bwMode="auto">
          <a:xfrm>
            <a:off x="3657601" y="5143501"/>
            <a:ext cx="59503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defTabSz="1371600"/>
            <a:r>
              <a:rPr lang="en-US" altLang="pt-BR" b="1">
                <a:solidFill>
                  <a:srgbClr val="000000"/>
                </a:solidFill>
              </a:rPr>
              <a:t>VP</a:t>
            </a:r>
            <a:endParaRPr lang="pt-BR" altLang="pt-BR" b="1">
              <a:solidFill>
                <a:srgbClr val="000000"/>
              </a:solidFill>
            </a:endParaRPr>
          </a:p>
        </p:txBody>
      </p:sp>
      <p:sp>
        <p:nvSpPr>
          <p:cNvPr id="209951" name="Line 10"/>
          <p:cNvSpPr>
            <a:spLocks noChangeShapeType="1"/>
          </p:cNvSpPr>
          <p:nvPr/>
        </p:nvSpPr>
        <p:spPr bwMode="auto">
          <a:xfrm>
            <a:off x="6641307" y="3429001"/>
            <a:ext cx="0" cy="4510088"/>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pPr defTabSz="1371600"/>
            <a:endParaRPr lang="pt-BR" sz="3600">
              <a:solidFill>
                <a:srgbClr val="000000"/>
              </a:solidFill>
              <a:latin typeface="Times New Roman" pitchFamily="32" charset="0"/>
              <a:cs typeface="+mn-cs"/>
            </a:endParaRPr>
          </a:p>
        </p:txBody>
      </p:sp>
      <p:sp>
        <p:nvSpPr>
          <p:cNvPr id="209952" name="Line 12"/>
          <p:cNvSpPr>
            <a:spLocks noChangeShapeType="1"/>
          </p:cNvSpPr>
          <p:nvPr/>
        </p:nvSpPr>
        <p:spPr bwMode="auto">
          <a:xfrm flipH="1">
            <a:off x="2100263" y="3429000"/>
            <a:ext cx="4541045"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pPr defTabSz="1371600"/>
            <a:endParaRPr lang="pt-BR" sz="3600">
              <a:solidFill>
                <a:srgbClr val="000000"/>
              </a:solidFill>
              <a:latin typeface="Times New Roman" pitchFamily="32" charset="0"/>
              <a:cs typeface="+mn-cs"/>
            </a:endParaRPr>
          </a:p>
        </p:txBody>
      </p:sp>
      <p:sp>
        <p:nvSpPr>
          <p:cNvPr id="209953" name="Text Box 17"/>
          <p:cNvSpPr txBox="1">
            <a:spLocks noChangeArrowheads="1"/>
          </p:cNvSpPr>
          <p:nvPr/>
        </p:nvSpPr>
        <p:spPr bwMode="auto">
          <a:xfrm>
            <a:off x="6346809" y="7939088"/>
            <a:ext cx="955710"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defTabSz="1371600"/>
            <a:r>
              <a:rPr lang="pt-BR" altLang="pt-BR" sz="3600" baseline="-25000">
                <a:solidFill>
                  <a:srgbClr val="000000"/>
                </a:solidFill>
              </a:rPr>
              <a:t>10/10</a:t>
            </a:r>
          </a:p>
          <a:p>
            <a:pPr algn="ctr" defTabSz="1371600"/>
            <a:r>
              <a:rPr lang="pt-BR" altLang="pt-BR" sz="3600" b="1" baseline="-25000">
                <a:solidFill>
                  <a:srgbClr val="000000"/>
                </a:solidFill>
              </a:rPr>
              <a:t>Tf</a:t>
            </a:r>
            <a:endParaRPr lang="pt-BR" altLang="pt-BR" sz="3600" b="1">
              <a:solidFill>
                <a:srgbClr val="000000"/>
              </a:solidFill>
            </a:endParaRPr>
          </a:p>
        </p:txBody>
      </p:sp>
      <p:cxnSp>
        <p:nvCxnSpPr>
          <p:cNvPr id="38" name="Conector reto 37"/>
          <p:cNvCxnSpPr/>
          <p:nvPr/>
        </p:nvCxnSpPr>
        <p:spPr>
          <a:xfrm flipV="1">
            <a:off x="2057400" y="3429001"/>
            <a:ext cx="4583907" cy="4510088"/>
          </a:xfrm>
          <a:prstGeom prst="line">
            <a:avLst/>
          </a:prstGeom>
          <a:ln w="31750" cmpd="sng">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8841857"/>
      </p:ext>
    </p:extLst>
  </p:cSld>
  <p:clrMapOvr>
    <a:masterClrMapping/>
  </p:clrMapOvr>
  <p:transition/>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0" name="Rectangle 2"/>
          <p:cNvSpPr>
            <a:spLocks noGrp="1" noChangeArrowheads="1"/>
          </p:cNvSpPr>
          <p:nvPr>
            <p:ph idx="4294967295"/>
          </p:nvPr>
        </p:nvSpPr>
        <p:spPr bwMode="auto">
          <a:xfrm>
            <a:off x="0" y="1714500"/>
            <a:ext cx="12773025" cy="710088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35000" tIns="70200" rIns="135000" bIns="70200" numCol="1" anchor="t" anchorCtr="0" compatLnSpc="1">
            <a:prstTxWarp prst="textNoShape">
              <a:avLst/>
            </a:prstTxWarp>
          </a:bodyPr>
          <a:lstStyle/>
          <a:p>
            <a:pPr marL="914400" indent="-914400" eaLnBrk="1" hangingPunct="1">
              <a:buNone/>
            </a:pPr>
            <a:r>
              <a:rPr lang="en-US" altLang="pt-BR" sz="3600" b="1"/>
              <a:t>	IDP – </a:t>
            </a:r>
            <a:r>
              <a:rPr lang="pt-BR" altLang="pt-BR" sz="3600" b="1"/>
              <a:t>Índice de Desempenho de Prazo (ou “Schedule Performance Index” – SPI)</a:t>
            </a:r>
          </a:p>
          <a:p>
            <a:pPr marL="914400" indent="-914400" eaLnBrk="1" hangingPunct="1"/>
            <a:r>
              <a:rPr lang="pt-BR" altLang="pt-BR" sz="3600"/>
              <a:t>Estou (apenas) progredindo a __% da taxa originalmente planejada (100%).</a:t>
            </a:r>
          </a:p>
          <a:p>
            <a:pPr marL="914400" indent="-914400" eaLnBrk="1" hangingPunct="1"/>
            <a:r>
              <a:rPr lang="pt-BR" altLang="pt-BR" sz="3600"/>
              <a:t>Fórmula:  </a:t>
            </a:r>
            <a:r>
              <a:rPr lang="en-US" altLang="pt-BR" sz="3600"/>
              <a:t>VA / VP</a:t>
            </a:r>
            <a:endParaRPr lang="pt-BR" altLang="pt-BR" sz="3600"/>
          </a:p>
        </p:txBody>
      </p:sp>
      <p:sp>
        <p:nvSpPr>
          <p:cNvPr id="211971" name="Rectangle 3"/>
          <p:cNvSpPr>
            <a:spLocks noChangeArrowheads="1"/>
          </p:cNvSpPr>
          <p:nvPr/>
        </p:nvSpPr>
        <p:spPr bwMode="auto">
          <a:xfrm>
            <a:off x="2" y="283370"/>
            <a:ext cx="8586191"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135000" tIns="70200" rIns="135000" bIns="70200"/>
          <a:lstStyle/>
          <a:p>
            <a:pPr defTabSz="1371600"/>
            <a:r>
              <a:rPr lang="pt-BR" altLang="pt-BR" sz="4000" b="1" dirty="0">
                <a:solidFill>
                  <a:srgbClr val="00A4DE"/>
                </a:solidFill>
                <a:latin typeface="+mn-lt"/>
                <a:ea typeface="Verdana" panose="020B0604030504040204" pitchFamily="34" charset="0"/>
                <a:cs typeface="Verdana" panose="020B0604030504040204" pitchFamily="34" charset="0"/>
              </a:rPr>
              <a:t>Índice de Desempenho do </a:t>
            </a:r>
            <a:r>
              <a:rPr lang="en-US" altLang="pt-BR" sz="4000" b="1" dirty="0" err="1">
                <a:solidFill>
                  <a:srgbClr val="00A4DE"/>
                </a:solidFill>
                <a:latin typeface="+mn-lt"/>
                <a:ea typeface="Verdana" panose="020B0604030504040204" pitchFamily="34" charset="0"/>
                <a:cs typeface="Verdana" panose="020B0604030504040204" pitchFamily="34" charset="0"/>
              </a:rPr>
              <a:t>Prazo</a:t>
            </a:r>
            <a:r>
              <a:rPr lang="en-US" altLang="pt-BR" sz="4000" b="1" dirty="0">
                <a:solidFill>
                  <a:srgbClr val="00A4DE"/>
                </a:solidFill>
                <a:latin typeface="+mn-lt"/>
                <a:ea typeface="Verdana" panose="020B0604030504040204" pitchFamily="34" charset="0"/>
                <a:cs typeface="Verdana" panose="020B0604030504040204" pitchFamily="34" charset="0"/>
              </a:rPr>
              <a:t> (IDP)</a:t>
            </a:r>
            <a:endParaRPr lang="pt-BR" altLang="pt-BR" sz="4000" b="1" dirty="0">
              <a:solidFill>
                <a:srgbClr val="00A4DE"/>
              </a:solidFill>
              <a:latin typeface="+mn-lt"/>
              <a:ea typeface="Verdana" panose="020B0604030504040204" pitchFamily="34" charset="0"/>
              <a:cs typeface="Verdana" panose="020B0604030504040204" pitchFamily="34" charset="0"/>
            </a:endParaRPr>
          </a:p>
        </p:txBody>
      </p:sp>
      <p:sp>
        <p:nvSpPr>
          <p:cNvPr id="211972" name="Text Box 5"/>
          <p:cNvSpPr txBox="1">
            <a:spLocks noChangeArrowheads="1"/>
          </p:cNvSpPr>
          <p:nvPr/>
        </p:nvSpPr>
        <p:spPr bwMode="auto">
          <a:xfrm>
            <a:off x="6750845" y="5684045"/>
            <a:ext cx="4441535" cy="2265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lgn="ctr">
                <a:solidFill>
                  <a:srgbClr val="000000"/>
                </a:solidFill>
                <a:miter lim="800000"/>
                <a:headEnd/>
                <a:tailEnd/>
              </a14:hiddenLine>
            </a:ext>
          </a:extLst>
        </p:spPr>
        <p:txBody>
          <a:bodyPr wrap="none" lIns="135000" tIns="70200" rIns="135000" bIns="70200">
            <a:spAutoFit/>
          </a:bodyPr>
          <a:lstStyle>
            <a:lvl1pPr marL="609600" indent="-609600">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marL="914400" indent="-914400" defTabSz="1371600">
              <a:spcBef>
                <a:spcPct val="20000"/>
              </a:spcBef>
            </a:pPr>
            <a:r>
              <a:rPr lang="pt-BR" altLang="pt-BR" sz="3000">
                <a:solidFill>
                  <a:srgbClr val="000000"/>
                </a:solidFill>
              </a:rPr>
              <a:t>IDP = </a:t>
            </a:r>
            <a:r>
              <a:rPr lang="en-US" altLang="pt-BR" sz="3000">
                <a:solidFill>
                  <a:srgbClr val="000000"/>
                </a:solidFill>
              </a:rPr>
              <a:t>VA / VP</a:t>
            </a:r>
            <a:endParaRPr lang="pt-BR" altLang="pt-BR" sz="3000">
              <a:solidFill>
                <a:srgbClr val="000000"/>
              </a:solidFill>
            </a:endParaRPr>
          </a:p>
          <a:p>
            <a:pPr marL="914400" indent="-914400" defTabSz="1371600">
              <a:spcBef>
                <a:spcPct val="20000"/>
              </a:spcBef>
            </a:pPr>
            <a:r>
              <a:rPr lang="pt-BR" altLang="pt-BR" sz="3000">
                <a:solidFill>
                  <a:srgbClr val="000000"/>
                </a:solidFill>
              </a:rPr>
              <a:t>IDP = $10.000 / $20.000</a:t>
            </a:r>
          </a:p>
          <a:p>
            <a:pPr marL="914400" indent="-914400" defTabSz="1371600">
              <a:spcBef>
                <a:spcPct val="20000"/>
              </a:spcBef>
            </a:pPr>
            <a:r>
              <a:rPr lang="pt-BR" altLang="pt-BR" sz="3000">
                <a:solidFill>
                  <a:srgbClr val="000000"/>
                </a:solidFill>
              </a:rPr>
              <a:t>IDP = 0.5</a:t>
            </a:r>
          </a:p>
          <a:p>
            <a:pPr marL="914400" indent="-914400" defTabSz="1371600">
              <a:spcBef>
                <a:spcPct val="20000"/>
              </a:spcBef>
            </a:pPr>
            <a:endParaRPr lang="pt-BR" altLang="pt-BR" sz="3000">
              <a:solidFill>
                <a:srgbClr val="000000"/>
              </a:solidFill>
            </a:endParaRPr>
          </a:p>
        </p:txBody>
      </p:sp>
      <p:pic>
        <p:nvPicPr>
          <p:cNvPr id="211973"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6320" y="5762626"/>
            <a:ext cx="4014788" cy="26550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71494779"/>
      </p:ext>
    </p:extLst>
  </p:cSld>
  <p:clrMapOvr>
    <a:masterClrMapping/>
  </p:clrMapOvr>
  <p:transition/>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Rectangle 2"/>
          <p:cNvSpPr>
            <a:spLocks noGrp="1" noChangeArrowheads="1"/>
          </p:cNvSpPr>
          <p:nvPr>
            <p:ph idx="4294967295"/>
          </p:nvPr>
        </p:nvSpPr>
        <p:spPr bwMode="auto">
          <a:xfrm>
            <a:off x="0" y="1714500"/>
            <a:ext cx="12773025" cy="710088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35000" tIns="70200" rIns="135000" bIns="70200" numCol="1" anchor="t" anchorCtr="0" compatLnSpc="1">
            <a:prstTxWarp prst="textNoShape">
              <a:avLst/>
            </a:prstTxWarp>
          </a:bodyPr>
          <a:lstStyle/>
          <a:p>
            <a:pPr marL="914400" indent="-914400" eaLnBrk="1" hangingPunct="1">
              <a:buNone/>
            </a:pPr>
            <a:r>
              <a:rPr lang="en-US" altLang="pt-BR" sz="3600" b="1" dirty="0"/>
              <a:t>	IDC – </a:t>
            </a:r>
            <a:r>
              <a:rPr lang="en-US" altLang="pt-BR" sz="3600" b="1" dirty="0" err="1"/>
              <a:t>Índice</a:t>
            </a:r>
            <a:r>
              <a:rPr lang="en-US" altLang="pt-BR" sz="3600" b="1" dirty="0"/>
              <a:t> de </a:t>
            </a:r>
            <a:r>
              <a:rPr lang="en-US" altLang="pt-BR" sz="3600" b="1" dirty="0" err="1"/>
              <a:t>Desempenho</a:t>
            </a:r>
            <a:r>
              <a:rPr lang="en-US" altLang="pt-BR" sz="3600" b="1" dirty="0"/>
              <a:t> de Custos </a:t>
            </a:r>
            <a:r>
              <a:rPr lang="pt-BR" altLang="pt-BR" sz="3600" b="1" dirty="0"/>
              <a:t>(ou “</a:t>
            </a:r>
            <a:r>
              <a:rPr lang="pt-BR" altLang="pt-BR" sz="3600" b="1" dirty="0" err="1"/>
              <a:t>Cost</a:t>
            </a:r>
            <a:r>
              <a:rPr lang="pt-BR" altLang="pt-BR" sz="3600" b="1" dirty="0"/>
              <a:t> Performance Index” – CPI</a:t>
            </a:r>
            <a:r>
              <a:rPr lang="en-US" altLang="pt-BR" sz="3600" b="1" dirty="0"/>
              <a:t>)</a:t>
            </a:r>
            <a:endParaRPr lang="pt-BR" altLang="pt-BR" sz="3600" b="1" dirty="0"/>
          </a:p>
          <a:p>
            <a:pPr marL="914400" indent="-914400" eaLnBrk="1" hangingPunct="1"/>
            <a:r>
              <a:rPr lang="pt-BR" altLang="pt-BR" sz="3600" dirty="0"/>
              <a:t>Estou agregando ao projeto (apenas) 83 centavos (ou 83%) de cada $1 gasto </a:t>
            </a:r>
          </a:p>
          <a:p>
            <a:pPr marL="914400" indent="-914400" eaLnBrk="1" hangingPunct="1"/>
            <a:r>
              <a:rPr lang="pt-BR" altLang="pt-BR" sz="3600" dirty="0"/>
              <a:t>Fórmula:  </a:t>
            </a:r>
            <a:r>
              <a:rPr lang="en-US" altLang="pt-BR" sz="3600" dirty="0"/>
              <a:t>VA / CR</a:t>
            </a:r>
            <a:endParaRPr lang="pt-BR" altLang="pt-BR" sz="3600" dirty="0"/>
          </a:p>
        </p:txBody>
      </p:sp>
      <p:sp>
        <p:nvSpPr>
          <p:cNvPr id="214019" name="Rectangle 3"/>
          <p:cNvSpPr>
            <a:spLocks noChangeArrowheads="1"/>
          </p:cNvSpPr>
          <p:nvPr/>
        </p:nvSpPr>
        <p:spPr bwMode="auto">
          <a:xfrm>
            <a:off x="2" y="283370"/>
            <a:ext cx="10602414"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135000" tIns="70200" rIns="135000" bIns="70200"/>
          <a:lstStyle/>
          <a:p>
            <a:pPr defTabSz="1371600"/>
            <a:r>
              <a:rPr lang="pt-BR" altLang="pt-BR" sz="4000" b="1" dirty="0">
                <a:solidFill>
                  <a:srgbClr val="00A4DE"/>
                </a:solidFill>
                <a:latin typeface="+mn-lt"/>
                <a:ea typeface="Verdana" panose="020B0604030504040204" pitchFamily="34" charset="0"/>
                <a:cs typeface="Verdana" panose="020B0604030504040204" pitchFamily="34" charset="0"/>
              </a:rPr>
              <a:t>Índice d</a:t>
            </a:r>
            <a:r>
              <a:rPr lang="en-US" altLang="pt-BR" sz="4000" b="1" dirty="0">
                <a:solidFill>
                  <a:srgbClr val="00A4DE"/>
                </a:solidFill>
                <a:latin typeface="+mn-lt"/>
                <a:ea typeface="Verdana" panose="020B0604030504040204" pitchFamily="34" charset="0"/>
                <a:cs typeface="Verdana" panose="020B0604030504040204" pitchFamily="34" charset="0"/>
              </a:rPr>
              <a:t>e</a:t>
            </a:r>
            <a:r>
              <a:rPr lang="pt-BR" altLang="pt-BR" sz="4000" b="1" dirty="0">
                <a:solidFill>
                  <a:srgbClr val="00A4DE"/>
                </a:solidFill>
                <a:latin typeface="+mn-lt"/>
                <a:ea typeface="Verdana" panose="020B0604030504040204" pitchFamily="34" charset="0"/>
                <a:cs typeface="Verdana" panose="020B0604030504040204" pitchFamily="34" charset="0"/>
              </a:rPr>
              <a:t> Desempenho de Custos (IDC)</a:t>
            </a:r>
          </a:p>
        </p:txBody>
      </p:sp>
      <p:sp>
        <p:nvSpPr>
          <p:cNvPr id="214020" name="Text Box 5"/>
          <p:cNvSpPr txBox="1">
            <a:spLocks noChangeArrowheads="1"/>
          </p:cNvSpPr>
          <p:nvPr/>
        </p:nvSpPr>
        <p:spPr bwMode="auto">
          <a:xfrm>
            <a:off x="6750845" y="5467350"/>
            <a:ext cx="4254496" cy="2265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lgn="ctr">
                <a:solidFill>
                  <a:srgbClr val="000000"/>
                </a:solidFill>
                <a:miter lim="800000"/>
                <a:headEnd/>
                <a:tailEnd/>
              </a14:hiddenLine>
            </a:ext>
          </a:extLst>
        </p:spPr>
        <p:txBody>
          <a:bodyPr wrap="none" lIns="135000" tIns="70200" rIns="135000" bIns="70200">
            <a:spAutoFit/>
          </a:bodyPr>
          <a:lstStyle>
            <a:lvl1pPr marL="609600" indent="-609600">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marL="914400" indent="-914400" defTabSz="1371600">
              <a:spcBef>
                <a:spcPct val="20000"/>
              </a:spcBef>
            </a:pPr>
            <a:r>
              <a:rPr lang="pt-BR" altLang="pt-BR" sz="3000">
                <a:solidFill>
                  <a:srgbClr val="000000"/>
                </a:solidFill>
              </a:rPr>
              <a:t>IDC = </a:t>
            </a:r>
            <a:r>
              <a:rPr lang="en-US" altLang="pt-BR" sz="3000">
                <a:solidFill>
                  <a:srgbClr val="000000"/>
                </a:solidFill>
              </a:rPr>
              <a:t>VA / CR</a:t>
            </a:r>
            <a:endParaRPr lang="pt-BR" altLang="pt-BR" sz="3000">
              <a:solidFill>
                <a:srgbClr val="000000"/>
              </a:solidFill>
            </a:endParaRPr>
          </a:p>
          <a:p>
            <a:pPr marL="914400" indent="-914400" defTabSz="1371600">
              <a:spcBef>
                <a:spcPct val="20000"/>
              </a:spcBef>
            </a:pPr>
            <a:r>
              <a:rPr lang="pt-BR" altLang="pt-BR" sz="3000">
                <a:solidFill>
                  <a:srgbClr val="000000"/>
                </a:solidFill>
              </a:rPr>
              <a:t>IDC = $10.000/$12.000</a:t>
            </a:r>
          </a:p>
          <a:p>
            <a:pPr marL="914400" indent="-914400" defTabSz="1371600">
              <a:spcBef>
                <a:spcPct val="20000"/>
              </a:spcBef>
            </a:pPr>
            <a:r>
              <a:rPr lang="pt-BR" altLang="pt-BR" sz="3000">
                <a:solidFill>
                  <a:srgbClr val="000000"/>
                </a:solidFill>
              </a:rPr>
              <a:t>IDC = 0.833</a:t>
            </a:r>
          </a:p>
          <a:p>
            <a:pPr marL="914400" indent="-914400" defTabSz="1371600">
              <a:spcBef>
                <a:spcPct val="20000"/>
              </a:spcBef>
            </a:pPr>
            <a:endParaRPr lang="pt-BR" altLang="pt-BR" sz="3000">
              <a:solidFill>
                <a:srgbClr val="000000"/>
              </a:solidFill>
            </a:endParaRPr>
          </a:p>
        </p:txBody>
      </p:sp>
      <p:pic>
        <p:nvPicPr>
          <p:cNvPr id="214021"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1083" y="5467350"/>
            <a:ext cx="4014788" cy="2657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15768141"/>
      </p:ext>
    </p:extLst>
  </p:cSld>
  <p:clrMapOvr>
    <a:masterClrMapping/>
  </p:clrMapOvr>
  <p:transition/>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Rectangle 2"/>
          <p:cNvSpPr>
            <a:spLocks noGrp="1" noChangeArrowheads="1"/>
          </p:cNvSpPr>
          <p:nvPr>
            <p:ph idx="4294967295"/>
          </p:nvPr>
        </p:nvSpPr>
        <p:spPr bwMode="auto">
          <a:xfrm>
            <a:off x="0" y="1714500"/>
            <a:ext cx="12773025" cy="15938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35000" tIns="70200" rIns="135000" bIns="70200" numCol="1" anchor="t" anchorCtr="0" compatLnSpc="1">
            <a:prstTxWarp prst="textNoShape">
              <a:avLst/>
            </a:prstTxWarp>
          </a:bodyPr>
          <a:lstStyle/>
          <a:p>
            <a:pPr marL="914400" indent="-914400" eaLnBrk="1" hangingPunct="1">
              <a:buNone/>
            </a:pPr>
            <a:r>
              <a:rPr lang="pt-BR" altLang="pt-BR" sz="3600" b="1"/>
              <a:t>Ou Orçamento na Conclusão (ONC) ou “Budget at Completion (BAC)” - </a:t>
            </a:r>
            <a:r>
              <a:rPr lang="pt-BR" altLang="pt-BR" sz="3600"/>
              <a:t>Valor total do trabalho</a:t>
            </a:r>
          </a:p>
          <a:p>
            <a:pPr marL="914400" indent="-914400" eaLnBrk="1" hangingPunct="1">
              <a:buNone/>
            </a:pPr>
            <a:endParaRPr lang="pt-BR" altLang="pt-BR" sz="3600" b="1"/>
          </a:p>
          <a:p>
            <a:pPr marL="914400" indent="-914400" eaLnBrk="1" hangingPunct="1"/>
            <a:endParaRPr lang="pt-BR" altLang="pt-BR" sz="3600"/>
          </a:p>
          <a:p>
            <a:pPr marL="914400" indent="-914400" eaLnBrk="1" hangingPunct="1"/>
            <a:endParaRPr lang="pt-BR" altLang="pt-BR" sz="3600"/>
          </a:p>
          <a:p>
            <a:pPr marL="914400" indent="-914400" eaLnBrk="1" hangingPunct="1"/>
            <a:endParaRPr lang="pt-BR" altLang="pt-BR" sz="3600"/>
          </a:p>
          <a:p>
            <a:pPr marL="914400" indent="-914400" eaLnBrk="1" hangingPunct="1"/>
            <a:endParaRPr lang="pt-BR" altLang="pt-BR" sz="3600"/>
          </a:p>
          <a:p>
            <a:pPr marL="914400" indent="-914400" eaLnBrk="1" hangingPunct="1"/>
            <a:endParaRPr lang="pt-BR" altLang="pt-BR" sz="3600"/>
          </a:p>
          <a:p>
            <a:pPr marL="914400" indent="-914400" eaLnBrk="1" hangingPunct="1"/>
            <a:endParaRPr lang="pt-BR" altLang="pt-BR" sz="3600"/>
          </a:p>
          <a:p>
            <a:pPr marL="2057400" lvl="2" indent="-685800" eaLnBrk="1" hangingPunct="1">
              <a:buFont typeface="Wingdings" panose="05000000000000000000" pitchFamily="2" charset="2"/>
              <a:buChar char="§"/>
            </a:pPr>
            <a:endParaRPr lang="pt-BR" altLang="pt-BR"/>
          </a:p>
          <a:p>
            <a:pPr marL="914400" indent="-914400" eaLnBrk="1" hangingPunct="1"/>
            <a:endParaRPr lang="pt-BR" altLang="pt-BR" sz="3600"/>
          </a:p>
        </p:txBody>
      </p:sp>
      <p:sp>
        <p:nvSpPr>
          <p:cNvPr id="218115" name="Rectangle 3"/>
          <p:cNvSpPr>
            <a:spLocks noChangeArrowheads="1"/>
          </p:cNvSpPr>
          <p:nvPr/>
        </p:nvSpPr>
        <p:spPr bwMode="auto">
          <a:xfrm>
            <a:off x="1" y="283370"/>
            <a:ext cx="10529888"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135000" tIns="70200" rIns="135000" bIns="70200"/>
          <a:lstStyle/>
          <a:p>
            <a:pPr defTabSz="1371600"/>
            <a:r>
              <a:rPr lang="pt-BR" altLang="pt-BR" sz="4000" b="1" dirty="0">
                <a:solidFill>
                  <a:srgbClr val="00A4DE"/>
                </a:solidFill>
                <a:latin typeface="+mn-lt"/>
                <a:ea typeface="Verdana" panose="020B0604030504040204" pitchFamily="34" charset="0"/>
                <a:cs typeface="Verdana" panose="020B0604030504040204" pitchFamily="34" charset="0"/>
              </a:rPr>
              <a:t>Orçamento no Término (ONT)</a:t>
            </a:r>
            <a:br>
              <a:rPr lang="pt-BR" altLang="pt-BR" sz="4000" b="1" dirty="0">
                <a:solidFill>
                  <a:srgbClr val="00A4DE"/>
                </a:solidFill>
                <a:latin typeface="+mn-lt"/>
                <a:ea typeface="Verdana" panose="020B0604030504040204" pitchFamily="34" charset="0"/>
                <a:cs typeface="Verdana" panose="020B0604030504040204" pitchFamily="34" charset="0"/>
              </a:rPr>
            </a:br>
            <a:endParaRPr lang="pt-BR" altLang="pt-BR" sz="4000" b="1" dirty="0">
              <a:solidFill>
                <a:srgbClr val="00A4DE"/>
              </a:solidFill>
              <a:latin typeface="+mn-lt"/>
              <a:ea typeface="Verdana" panose="020B0604030504040204" pitchFamily="34" charset="0"/>
              <a:cs typeface="Verdana" panose="020B0604030504040204" pitchFamily="34" charset="0"/>
            </a:endParaRPr>
          </a:p>
        </p:txBody>
      </p:sp>
      <p:sp>
        <p:nvSpPr>
          <p:cNvPr id="218116" name="Line 4"/>
          <p:cNvSpPr>
            <a:spLocks noChangeShapeType="1"/>
          </p:cNvSpPr>
          <p:nvPr/>
        </p:nvSpPr>
        <p:spPr bwMode="auto">
          <a:xfrm flipH="1">
            <a:off x="2755108" y="3307557"/>
            <a:ext cx="21431" cy="5141118"/>
          </a:xfrm>
          <a:prstGeom prst="line">
            <a:avLst/>
          </a:prstGeom>
          <a:noFill/>
          <a:ln w="12700">
            <a:solidFill>
              <a:schemeClr val="tx1"/>
            </a:solidFill>
            <a:round/>
            <a:headEnd type="arrow" w="med" len="med"/>
            <a:tailEnd type="triangle" w="med" len="med"/>
          </a:ln>
          <a:extLst>
            <a:ext uri="{909E8E84-426E-40DD-AFC4-6F175D3DCCD1}">
              <a14:hiddenFill xmlns:a14="http://schemas.microsoft.com/office/drawing/2010/main">
                <a:noFill/>
              </a14:hiddenFill>
            </a:ext>
          </a:extLst>
        </p:spPr>
        <p:txBody>
          <a:bodyPr wrap="none" anchor="ctr"/>
          <a:lstStyle/>
          <a:p>
            <a:pPr defTabSz="1371600"/>
            <a:endParaRPr lang="pt-BR" sz="3600">
              <a:solidFill>
                <a:srgbClr val="000000"/>
              </a:solidFill>
              <a:latin typeface="Times New Roman" pitchFamily="32" charset="0"/>
              <a:cs typeface="+mn-cs"/>
            </a:endParaRPr>
          </a:p>
        </p:txBody>
      </p:sp>
      <p:sp>
        <p:nvSpPr>
          <p:cNvPr id="218117" name="Line 5"/>
          <p:cNvSpPr>
            <a:spLocks noChangeShapeType="1"/>
          </p:cNvSpPr>
          <p:nvPr/>
        </p:nvSpPr>
        <p:spPr bwMode="auto">
          <a:xfrm>
            <a:off x="2776538" y="8467725"/>
            <a:ext cx="7503320" cy="0"/>
          </a:xfrm>
          <a:prstGeom prst="line">
            <a:avLst/>
          </a:prstGeom>
          <a:noFill/>
          <a:ln w="12700">
            <a:solidFill>
              <a:schemeClr val="tx1"/>
            </a:solidFill>
            <a:round/>
            <a:headEnd/>
            <a:tailEnd type="arrow" w="med" len="med"/>
          </a:ln>
          <a:extLst>
            <a:ext uri="{909E8E84-426E-40DD-AFC4-6F175D3DCCD1}">
              <a14:hiddenFill xmlns:a14="http://schemas.microsoft.com/office/drawing/2010/main">
                <a:noFill/>
              </a14:hiddenFill>
            </a:ext>
          </a:extLst>
        </p:spPr>
        <p:txBody>
          <a:bodyPr wrap="none" anchor="ctr"/>
          <a:lstStyle/>
          <a:p>
            <a:pPr defTabSz="1371600"/>
            <a:endParaRPr lang="pt-BR" sz="3600">
              <a:solidFill>
                <a:srgbClr val="000000"/>
              </a:solidFill>
              <a:latin typeface="Times New Roman" pitchFamily="32" charset="0"/>
              <a:cs typeface="+mn-cs"/>
            </a:endParaRPr>
          </a:p>
        </p:txBody>
      </p:sp>
      <p:sp>
        <p:nvSpPr>
          <p:cNvPr id="218118" name="Rectangle 14"/>
          <p:cNvSpPr>
            <a:spLocks noChangeArrowheads="1"/>
          </p:cNvSpPr>
          <p:nvPr/>
        </p:nvSpPr>
        <p:spPr bwMode="auto">
          <a:xfrm>
            <a:off x="9339263" y="8424863"/>
            <a:ext cx="1259578" cy="503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35732" tIns="66675" rIns="135732" bIns="66675">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defTabSz="1371600"/>
            <a:r>
              <a:rPr lang="pt-BR" altLang="pt-BR" b="1">
                <a:solidFill>
                  <a:srgbClr val="000000"/>
                </a:solidFill>
              </a:rPr>
              <a:t>Tempo</a:t>
            </a:r>
          </a:p>
        </p:txBody>
      </p:sp>
      <p:sp>
        <p:nvSpPr>
          <p:cNvPr id="218119" name="Rectangle 16"/>
          <p:cNvSpPr>
            <a:spLocks noChangeArrowheads="1"/>
          </p:cNvSpPr>
          <p:nvPr/>
        </p:nvSpPr>
        <p:spPr bwMode="auto">
          <a:xfrm>
            <a:off x="4891088" y="3307558"/>
            <a:ext cx="5298282" cy="596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135732" tIns="66675" rIns="135732" bIns="66675">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defTabSz="1371600"/>
            <a:r>
              <a:rPr lang="en-US" altLang="pt-BR" b="1">
                <a:solidFill>
                  <a:srgbClr val="000000"/>
                </a:solidFill>
              </a:rPr>
              <a:t>ÚLTIMO VP</a:t>
            </a:r>
            <a:r>
              <a:rPr lang="pt-BR" altLang="pt-BR" b="1">
                <a:solidFill>
                  <a:srgbClr val="000000"/>
                </a:solidFill>
              </a:rPr>
              <a:t> = </a:t>
            </a:r>
            <a:r>
              <a:rPr lang="pt-BR" altLang="pt-BR" sz="3000" b="1">
                <a:solidFill>
                  <a:srgbClr val="000000"/>
                </a:solidFill>
              </a:rPr>
              <a:t>ONT</a:t>
            </a:r>
            <a:r>
              <a:rPr lang="pt-BR" altLang="pt-BR" b="1">
                <a:solidFill>
                  <a:srgbClr val="000000"/>
                </a:solidFill>
              </a:rPr>
              <a:t> </a:t>
            </a:r>
          </a:p>
        </p:txBody>
      </p:sp>
      <p:sp>
        <p:nvSpPr>
          <p:cNvPr id="218120" name="Rectangle 19"/>
          <p:cNvSpPr>
            <a:spLocks noChangeArrowheads="1"/>
          </p:cNvSpPr>
          <p:nvPr/>
        </p:nvSpPr>
        <p:spPr bwMode="auto">
          <a:xfrm>
            <a:off x="4593432" y="7791450"/>
            <a:ext cx="895350" cy="323850"/>
          </a:xfrm>
          <a:prstGeom prst="rect">
            <a:avLst/>
          </a:prstGeom>
          <a:noFill/>
          <a:ln w="12700">
            <a:solidFill>
              <a:schemeClr val="bg2"/>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defTabSz="1371600">
              <a:spcBef>
                <a:spcPct val="50000"/>
              </a:spcBef>
            </a:pPr>
            <a:endParaRPr lang="pt-BR" altLang="pt-BR" sz="3600">
              <a:solidFill>
                <a:srgbClr val="000000"/>
              </a:solidFill>
            </a:endParaRPr>
          </a:p>
        </p:txBody>
      </p:sp>
      <p:sp>
        <p:nvSpPr>
          <p:cNvPr id="218121" name="Rectangle 21"/>
          <p:cNvSpPr>
            <a:spLocks noChangeArrowheads="1"/>
          </p:cNvSpPr>
          <p:nvPr/>
        </p:nvSpPr>
        <p:spPr bwMode="auto">
          <a:xfrm>
            <a:off x="3679032" y="7791450"/>
            <a:ext cx="895350" cy="323850"/>
          </a:xfrm>
          <a:prstGeom prst="rect">
            <a:avLst/>
          </a:prstGeom>
          <a:noFill/>
          <a:ln w="12700">
            <a:solidFill>
              <a:schemeClr val="bg2"/>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defTabSz="1371600">
              <a:spcBef>
                <a:spcPct val="50000"/>
              </a:spcBef>
            </a:pPr>
            <a:endParaRPr lang="pt-BR" altLang="pt-BR" sz="3600">
              <a:solidFill>
                <a:srgbClr val="000000"/>
              </a:solidFill>
            </a:endParaRPr>
          </a:p>
        </p:txBody>
      </p:sp>
      <p:sp>
        <p:nvSpPr>
          <p:cNvPr id="218122" name="Rectangle 23"/>
          <p:cNvSpPr>
            <a:spLocks noChangeArrowheads="1"/>
          </p:cNvSpPr>
          <p:nvPr/>
        </p:nvSpPr>
        <p:spPr bwMode="auto">
          <a:xfrm>
            <a:off x="5507832" y="7791450"/>
            <a:ext cx="666750" cy="323850"/>
          </a:xfrm>
          <a:prstGeom prst="rect">
            <a:avLst/>
          </a:prstGeom>
          <a:noFill/>
          <a:ln w="12700">
            <a:solidFill>
              <a:schemeClr val="bg2"/>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defTabSz="1371600">
              <a:spcBef>
                <a:spcPct val="50000"/>
              </a:spcBef>
            </a:pPr>
            <a:endParaRPr lang="pt-BR" altLang="pt-BR" sz="3600">
              <a:solidFill>
                <a:srgbClr val="000000"/>
              </a:solidFill>
            </a:endParaRPr>
          </a:p>
        </p:txBody>
      </p:sp>
      <p:sp>
        <p:nvSpPr>
          <p:cNvPr id="218123" name="Rectangle 24"/>
          <p:cNvSpPr>
            <a:spLocks noChangeArrowheads="1"/>
          </p:cNvSpPr>
          <p:nvPr/>
        </p:nvSpPr>
        <p:spPr bwMode="auto">
          <a:xfrm>
            <a:off x="6193632" y="7791450"/>
            <a:ext cx="895350" cy="323850"/>
          </a:xfrm>
          <a:prstGeom prst="rect">
            <a:avLst/>
          </a:prstGeom>
          <a:noFill/>
          <a:ln w="12700">
            <a:solidFill>
              <a:schemeClr val="bg2"/>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defTabSz="1371600">
              <a:spcBef>
                <a:spcPct val="50000"/>
              </a:spcBef>
            </a:pPr>
            <a:endParaRPr lang="pt-BR" altLang="pt-BR" sz="3600">
              <a:solidFill>
                <a:srgbClr val="000000"/>
              </a:solidFill>
            </a:endParaRPr>
          </a:p>
        </p:txBody>
      </p:sp>
      <p:sp>
        <p:nvSpPr>
          <p:cNvPr id="218124" name="Rectangle 25"/>
          <p:cNvSpPr>
            <a:spLocks noChangeArrowheads="1"/>
          </p:cNvSpPr>
          <p:nvPr/>
        </p:nvSpPr>
        <p:spPr bwMode="auto">
          <a:xfrm>
            <a:off x="4593432" y="7105650"/>
            <a:ext cx="1352550" cy="323850"/>
          </a:xfrm>
          <a:prstGeom prst="rect">
            <a:avLst/>
          </a:prstGeom>
          <a:noFill/>
          <a:ln w="12700">
            <a:solidFill>
              <a:schemeClr val="bg2"/>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defTabSz="1371600">
              <a:spcBef>
                <a:spcPct val="50000"/>
              </a:spcBef>
            </a:pPr>
            <a:endParaRPr lang="pt-BR" altLang="pt-BR" sz="3600">
              <a:solidFill>
                <a:srgbClr val="000000"/>
              </a:solidFill>
            </a:endParaRPr>
          </a:p>
        </p:txBody>
      </p:sp>
      <p:sp>
        <p:nvSpPr>
          <p:cNvPr id="218125" name="Rectangle 26"/>
          <p:cNvSpPr>
            <a:spLocks noChangeArrowheads="1"/>
          </p:cNvSpPr>
          <p:nvPr/>
        </p:nvSpPr>
        <p:spPr bwMode="auto">
          <a:xfrm>
            <a:off x="4136232" y="7448550"/>
            <a:ext cx="1352550" cy="323850"/>
          </a:xfrm>
          <a:prstGeom prst="rect">
            <a:avLst/>
          </a:prstGeom>
          <a:noFill/>
          <a:ln w="12700">
            <a:solidFill>
              <a:schemeClr val="bg2"/>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defTabSz="1371600">
              <a:spcBef>
                <a:spcPct val="50000"/>
              </a:spcBef>
            </a:pPr>
            <a:endParaRPr lang="pt-BR" altLang="pt-BR" sz="3600">
              <a:solidFill>
                <a:srgbClr val="000000"/>
              </a:solidFill>
            </a:endParaRPr>
          </a:p>
        </p:txBody>
      </p:sp>
      <p:sp>
        <p:nvSpPr>
          <p:cNvPr id="218126" name="Rectangle 27"/>
          <p:cNvSpPr>
            <a:spLocks noChangeArrowheads="1"/>
          </p:cNvSpPr>
          <p:nvPr/>
        </p:nvSpPr>
        <p:spPr bwMode="auto">
          <a:xfrm>
            <a:off x="6422232" y="7448550"/>
            <a:ext cx="1238250" cy="323850"/>
          </a:xfrm>
          <a:prstGeom prst="rect">
            <a:avLst/>
          </a:prstGeom>
          <a:noFill/>
          <a:ln w="12700">
            <a:solidFill>
              <a:schemeClr val="bg2"/>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defTabSz="1371600">
              <a:spcBef>
                <a:spcPct val="50000"/>
              </a:spcBef>
            </a:pPr>
            <a:endParaRPr lang="pt-BR" altLang="pt-BR" sz="3600">
              <a:solidFill>
                <a:srgbClr val="000000"/>
              </a:solidFill>
            </a:endParaRPr>
          </a:p>
        </p:txBody>
      </p:sp>
      <p:sp>
        <p:nvSpPr>
          <p:cNvPr id="218127" name="Rectangle 29"/>
          <p:cNvSpPr>
            <a:spLocks noChangeArrowheads="1"/>
          </p:cNvSpPr>
          <p:nvPr/>
        </p:nvSpPr>
        <p:spPr bwMode="auto">
          <a:xfrm>
            <a:off x="7108032" y="7791450"/>
            <a:ext cx="1695450" cy="323850"/>
          </a:xfrm>
          <a:prstGeom prst="rect">
            <a:avLst/>
          </a:prstGeom>
          <a:noFill/>
          <a:ln w="12700">
            <a:solidFill>
              <a:schemeClr val="bg2"/>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defTabSz="1371600">
              <a:spcBef>
                <a:spcPct val="50000"/>
              </a:spcBef>
            </a:pPr>
            <a:endParaRPr lang="pt-BR" altLang="pt-BR" sz="3600">
              <a:solidFill>
                <a:srgbClr val="000000"/>
              </a:solidFill>
            </a:endParaRPr>
          </a:p>
        </p:txBody>
      </p:sp>
      <p:sp>
        <p:nvSpPr>
          <p:cNvPr id="218128" name="Rectangle 30"/>
          <p:cNvSpPr>
            <a:spLocks noChangeArrowheads="1"/>
          </p:cNvSpPr>
          <p:nvPr/>
        </p:nvSpPr>
        <p:spPr bwMode="auto">
          <a:xfrm>
            <a:off x="5507832" y="7448550"/>
            <a:ext cx="895350" cy="323850"/>
          </a:xfrm>
          <a:prstGeom prst="rect">
            <a:avLst/>
          </a:prstGeom>
          <a:noFill/>
          <a:ln w="12700">
            <a:solidFill>
              <a:schemeClr val="bg2"/>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defTabSz="1371600">
              <a:spcBef>
                <a:spcPct val="50000"/>
              </a:spcBef>
            </a:pPr>
            <a:endParaRPr lang="pt-BR" altLang="pt-BR" sz="3600">
              <a:solidFill>
                <a:srgbClr val="000000"/>
              </a:solidFill>
            </a:endParaRPr>
          </a:p>
        </p:txBody>
      </p:sp>
      <p:sp>
        <p:nvSpPr>
          <p:cNvPr id="218129" name="Rectangle 31"/>
          <p:cNvSpPr>
            <a:spLocks noChangeArrowheads="1"/>
          </p:cNvSpPr>
          <p:nvPr/>
        </p:nvSpPr>
        <p:spPr bwMode="auto">
          <a:xfrm>
            <a:off x="7679532" y="7448550"/>
            <a:ext cx="1238250" cy="323850"/>
          </a:xfrm>
          <a:prstGeom prst="rect">
            <a:avLst/>
          </a:prstGeom>
          <a:noFill/>
          <a:ln w="12700">
            <a:solidFill>
              <a:schemeClr val="bg2"/>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defTabSz="1371600">
              <a:spcBef>
                <a:spcPct val="50000"/>
              </a:spcBef>
            </a:pPr>
            <a:endParaRPr lang="pt-BR" altLang="pt-BR" sz="3600">
              <a:solidFill>
                <a:srgbClr val="000000"/>
              </a:solidFill>
            </a:endParaRPr>
          </a:p>
        </p:txBody>
      </p:sp>
      <p:sp>
        <p:nvSpPr>
          <p:cNvPr id="218130" name="Rectangle 32"/>
          <p:cNvSpPr>
            <a:spLocks noChangeArrowheads="1"/>
          </p:cNvSpPr>
          <p:nvPr/>
        </p:nvSpPr>
        <p:spPr bwMode="auto">
          <a:xfrm>
            <a:off x="4822032" y="6762750"/>
            <a:ext cx="895350" cy="323850"/>
          </a:xfrm>
          <a:prstGeom prst="rect">
            <a:avLst/>
          </a:prstGeom>
          <a:noFill/>
          <a:ln w="12700">
            <a:solidFill>
              <a:schemeClr val="bg2"/>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defTabSz="1371600">
              <a:spcBef>
                <a:spcPct val="50000"/>
              </a:spcBef>
            </a:pPr>
            <a:endParaRPr lang="pt-BR" altLang="pt-BR" sz="3600">
              <a:solidFill>
                <a:srgbClr val="000000"/>
              </a:solidFill>
            </a:endParaRPr>
          </a:p>
        </p:txBody>
      </p:sp>
      <p:sp>
        <p:nvSpPr>
          <p:cNvPr id="218131" name="Rectangle 33"/>
          <p:cNvSpPr>
            <a:spLocks noChangeArrowheads="1"/>
          </p:cNvSpPr>
          <p:nvPr/>
        </p:nvSpPr>
        <p:spPr bwMode="auto">
          <a:xfrm>
            <a:off x="5965032" y="7105650"/>
            <a:ext cx="895350" cy="323850"/>
          </a:xfrm>
          <a:prstGeom prst="rect">
            <a:avLst/>
          </a:prstGeom>
          <a:noFill/>
          <a:ln w="12700">
            <a:solidFill>
              <a:schemeClr val="bg2"/>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defTabSz="1371600">
              <a:spcBef>
                <a:spcPct val="50000"/>
              </a:spcBef>
            </a:pPr>
            <a:endParaRPr lang="pt-BR" altLang="pt-BR" sz="3600">
              <a:solidFill>
                <a:srgbClr val="000000"/>
              </a:solidFill>
            </a:endParaRPr>
          </a:p>
        </p:txBody>
      </p:sp>
      <p:sp>
        <p:nvSpPr>
          <p:cNvPr id="218132" name="Rectangle 35"/>
          <p:cNvSpPr>
            <a:spLocks noChangeArrowheads="1"/>
          </p:cNvSpPr>
          <p:nvPr/>
        </p:nvSpPr>
        <p:spPr bwMode="auto">
          <a:xfrm>
            <a:off x="6879432" y="7105650"/>
            <a:ext cx="895350" cy="323850"/>
          </a:xfrm>
          <a:prstGeom prst="rect">
            <a:avLst/>
          </a:prstGeom>
          <a:noFill/>
          <a:ln w="12700">
            <a:solidFill>
              <a:schemeClr val="bg2"/>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defTabSz="1371600">
              <a:spcBef>
                <a:spcPct val="50000"/>
              </a:spcBef>
            </a:pPr>
            <a:endParaRPr lang="pt-BR" altLang="pt-BR" sz="3600">
              <a:solidFill>
                <a:srgbClr val="000000"/>
              </a:solidFill>
            </a:endParaRPr>
          </a:p>
        </p:txBody>
      </p:sp>
      <p:sp>
        <p:nvSpPr>
          <p:cNvPr id="218133" name="Rectangle 36"/>
          <p:cNvSpPr>
            <a:spLocks noChangeArrowheads="1"/>
          </p:cNvSpPr>
          <p:nvPr/>
        </p:nvSpPr>
        <p:spPr bwMode="auto">
          <a:xfrm>
            <a:off x="5736432" y="6762750"/>
            <a:ext cx="895350" cy="323850"/>
          </a:xfrm>
          <a:prstGeom prst="rect">
            <a:avLst/>
          </a:prstGeom>
          <a:noFill/>
          <a:ln w="12700">
            <a:solidFill>
              <a:schemeClr val="bg2"/>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defTabSz="1371600">
              <a:spcBef>
                <a:spcPct val="50000"/>
              </a:spcBef>
            </a:pPr>
            <a:endParaRPr lang="pt-BR" altLang="pt-BR" sz="3600">
              <a:solidFill>
                <a:srgbClr val="000000"/>
              </a:solidFill>
            </a:endParaRPr>
          </a:p>
        </p:txBody>
      </p:sp>
      <p:sp>
        <p:nvSpPr>
          <p:cNvPr id="218134" name="Rectangle 37"/>
          <p:cNvSpPr>
            <a:spLocks noChangeArrowheads="1"/>
          </p:cNvSpPr>
          <p:nvPr/>
        </p:nvSpPr>
        <p:spPr bwMode="auto">
          <a:xfrm>
            <a:off x="6650832" y="6762750"/>
            <a:ext cx="1466850" cy="323850"/>
          </a:xfrm>
          <a:prstGeom prst="rect">
            <a:avLst/>
          </a:prstGeom>
          <a:noFill/>
          <a:ln w="12700">
            <a:solidFill>
              <a:schemeClr val="bg2"/>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defTabSz="1371600">
              <a:spcBef>
                <a:spcPct val="50000"/>
              </a:spcBef>
            </a:pPr>
            <a:endParaRPr lang="pt-BR" altLang="pt-BR" sz="3600">
              <a:solidFill>
                <a:srgbClr val="000000"/>
              </a:solidFill>
            </a:endParaRPr>
          </a:p>
        </p:txBody>
      </p:sp>
      <p:sp>
        <p:nvSpPr>
          <p:cNvPr id="218135" name="Rectangle 38"/>
          <p:cNvSpPr>
            <a:spLocks noChangeArrowheads="1"/>
          </p:cNvSpPr>
          <p:nvPr/>
        </p:nvSpPr>
        <p:spPr bwMode="auto">
          <a:xfrm>
            <a:off x="8822532" y="7791450"/>
            <a:ext cx="895350" cy="323850"/>
          </a:xfrm>
          <a:prstGeom prst="rect">
            <a:avLst/>
          </a:prstGeom>
          <a:noFill/>
          <a:ln w="12700">
            <a:solidFill>
              <a:schemeClr val="bg2"/>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defTabSz="1371600">
              <a:spcBef>
                <a:spcPct val="50000"/>
              </a:spcBef>
            </a:pPr>
            <a:endParaRPr lang="pt-BR" altLang="pt-BR" sz="3600">
              <a:solidFill>
                <a:srgbClr val="000000"/>
              </a:solidFill>
            </a:endParaRPr>
          </a:p>
        </p:txBody>
      </p:sp>
      <p:sp>
        <p:nvSpPr>
          <p:cNvPr id="218136" name="Rectangle 39"/>
          <p:cNvSpPr>
            <a:spLocks noChangeArrowheads="1"/>
          </p:cNvSpPr>
          <p:nvPr/>
        </p:nvSpPr>
        <p:spPr bwMode="auto">
          <a:xfrm>
            <a:off x="7793832" y="7105650"/>
            <a:ext cx="895350" cy="323850"/>
          </a:xfrm>
          <a:prstGeom prst="rect">
            <a:avLst/>
          </a:prstGeom>
          <a:noFill/>
          <a:ln w="12700">
            <a:solidFill>
              <a:schemeClr val="bg2"/>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defTabSz="1371600">
              <a:spcBef>
                <a:spcPct val="50000"/>
              </a:spcBef>
            </a:pPr>
            <a:endParaRPr lang="pt-BR" altLang="pt-BR" sz="3600">
              <a:solidFill>
                <a:srgbClr val="000000"/>
              </a:solidFill>
            </a:endParaRPr>
          </a:p>
        </p:txBody>
      </p:sp>
      <p:sp>
        <p:nvSpPr>
          <p:cNvPr id="218137" name="Rectangle 40"/>
          <p:cNvSpPr>
            <a:spLocks noChangeArrowheads="1"/>
          </p:cNvSpPr>
          <p:nvPr/>
        </p:nvSpPr>
        <p:spPr bwMode="auto">
          <a:xfrm>
            <a:off x="5507832" y="6419850"/>
            <a:ext cx="1466850" cy="323850"/>
          </a:xfrm>
          <a:prstGeom prst="rect">
            <a:avLst/>
          </a:prstGeom>
          <a:noFill/>
          <a:ln w="12700">
            <a:solidFill>
              <a:schemeClr val="bg2"/>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defTabSz="1371600">
              <a:spcBef>
                <a:spcPct val="50000"/>
              </a:spcBef>
            </a:pPr>
            <a:endParaRPr lang="pt-BR" altLang="pt-BR" sz="3600">
              <a:solidFill>
                <a:srgbClr val="000000"/>
              </a:solidFill>
            </a:endParaRPr>
          </a:p>
        </p:txBody>
      </p:sp>
      <p:sp>
        <p:nvSpPr>
          <p:cNvPr id="218138" name="Rectangle 41"/>
          <p:cNvSpPr>
            <a:spLocks noChangeArrowheads="1"/>
          </p:cNvSpPr>
          <p:nvPr/>
        </p:nvSpPr>
        <p:spPr bwMode="auto">
          <a:xfrm>
            <a:off x="8936832" y="7448550"/>
            <a:ext cx="666750" cy="323850"/>
          </a:xfrm>
          <a:prstGeom prst="rect">
            <a:avLst/>
          </a:prstGeom>
          <a:noFill/>
          <a:ln w="12700">
            <a:solidFill>
              <a:schemeClr val="bg2"/>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defTabSz="1371600">
              <a:spcBef>
                <a:spcPct val="50000"/>
              </a:spcBef>
            </a:pPr>
            <a:endParaRPr lang="pt-BR" altLang="pt-BR" sz="3600">
              <a:solidFill>
                <a:srgbClr val="000000"/>
              </a:solidFill>
            </a:endParaRPr>
          </a:p>
        </p:txBody>
      </p:sp>
      <p:sp>
        <p:nvSpPr>
          <p:cNvPr id="218139" name="Rectangle 42"/>
          <p:cNvSpPr>
            <a:spLocks noChangeArrowheads="1"/>
          </p:cNvSpPr>
          <p:nvPr/>
        </p:nvSpPr>
        <p:spPr bwMode="auto">
          <a:xfrm>
            <a:off x="6993732" y="6419850"/>
            <a:ext cx="666750" cy="323850"/>
          </a:xfrm>
          <a:prstGeom prst="rect">
            <a:avLst/>
          </a:prstGeom>
          <a:noFill/>
          <a:ln w="12700">
            <a:solidFill>
              <a:schemeClr val="bg2"/>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defTabSz="1371600">
              <a:spcBef>
                <a:spcPct val="50000"/>
              </a:spcBef>
            </a:pPr>
            <a:endParaRPr lang="pt-BR" altLang="pt-BR" sz="3600">
              <a:solidFill>
                <a:srgbClr val="000000"/>
              </a:solidFill>
            </a:endParaRPr>
          </a:p>
        </p:txBody>
      </p:sp>
      <p:sp>
        <p:nvSpPr>
          <p:cNvPr id="218140" name="Rectangle 43"/>
          <p:cNvSpPr>
            <a:spLocks noChangeArrowheads="1"/>
          </p:cNvSpPr>
          <p:nvPr/>
        </p:nvSpPr>
        <p:spPr bwMode="auto">
          <a:xfrm>
            <a:off x="5965032" y="6076950"/>
            <a:ext cx="895350" cy="323850"/>
          </a:xfrm>
          <a:prstGeom prst="rect">
            <a:avLst/>
          </a:prstGeom>
          <a:noFill/>
          <a:ln w="12700">
            <a:solidFill>
              <a:schemeClr val="bg2"/>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defTabSz="1371600">
              <a:spcBef>
                <a:spcPct val="50000"/>
              </a:spcBef>
            </a:pPr>
            <a:endParaRPr lang="pt-BR" altLang="pt-BR" sz="3600">
              <a:solidFill>
                <a:srgbClr val="000000"/>
              </a:solidFill>
            </a:endParaRPr>
          </a:p>
        </p:txBody>
      </p:sp>
      <p:sp>
        <p:nvSpPr>
          <p:cNvPr id="218141" name="Rectangle 44"/>
          <p:cNvSpPr>
            <a:spLocks noChangeArrowheads="1"/>
          </p:cNvSpPr>
          <p:nvPr/>
        </p:nvSpPr>
        <p:spPr bwMode="auto">
          <a:xfrm>
            <a:off x="6162675" y="6367463"/>
            <a:ext cx="402355" cy="4116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35732" tIns="66675" rIns="135732" bIns="66675">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defTabSz="1371600"/>
            <a:r>
              <a:rPr lang="pt-BR" altLang="pt-BR" sz="1800" b="1">
                <a:solidFill>
                  <a:srgbClr val="808080"/>
                </a:solidFill>
              </a:rPr>
              <a:t>$</a:t>
            </a:r>
          </a:p>
        </p:txBody>
      </p:sp>
      <p:sp>
        <p:nvSpPr>
          <p:cNvPr id="218142" name="Rectangle 45"/>
          <p:cNvSpPr>
            <a:spLocks noChangeArrowheads="1"/>
          </p:cNvSpPr>
          <p:nvPr/>
        </p:nvSpPr>
        <p:spPr bwMode="auto">
          <a:xfrm>
            <a:off x="7191375" y="7053263"/>
            <a:ext cx="402355" cy="4116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35732" tIns="66675" rIns="135732" bIns="66675">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defTabSz="1371600"/>
            <a:r>
              <a:rPr lang="pt-BR" altLang="pt-BR" sz="1800" b="1">
                <a:solidFill>
                  <a:srgbClr val="808080"/>
                </a:solidFill>
              </a:rPr>
              <a:t>$</a:t>
            </a:r>
          </a:p>
        </p:txBody>
      </p:sp>
      <p:sp>
        <p:nvSpPr>
          <p:cNvPr id="218143" name="Rectangle 46"/>
          <p:cNvSpPr>
            <a:spLocks noChangeArrowheads="1"/>
          </p:cNvSpPr>
          <p:nvPr/>
        </p:nvSpPr>
        <p:spPr bwMode="auto">
          <a:xfrm>
            <a:off x="6505575" y="7739063"/>
            <a:ext cx="402355" cy="4116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35732" tIns="66675" rIns="135732" bIns="66675">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defTabSz="1371600"/>
            <a:r>
              <a:rPr lang="pt-BR" altLang="pt-BR" sz="1800" b="1">
                <a:solidFill>
                  <a:srgbClr val="808080"/>
                </a:solidFill>
              </a:rPr>
              <a:t>$</a:t>
            </a:r>
          </a:p>
        </p:txBody>
      </p:sp>
      <p:sp>
        <p:nvSpPr>
          <p:cNvPr id="218144" name="Rectangle 47"/>
          <p:cNvSpPr>
            <a:spLocks noChangeArrowheads="1"/>
          </p:cNvSpPr>
          <p:nvPr/>
        </p:nvSpPr>
        <p:spPr bwMode="auto">
          <a:xfrm>
            <a:off x="4791075" y="7510463"/>
            <a:ext cx="402355" cy="4116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35732" tIns="66675" rIns="135732" bIns="66675">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defTabSz="1371600"/>
            <a:r>
              <a:rPr lang="pt-BR" altLang="pt-BR" sz="1800" b="1">
                <a:solidFill>
                  <a:srgbClr val="808080"/>
                </a:solidFill>
              </a:rPr>
              <a:t>$</a:t>
            </a:r>
          </a:p>
        </p:txBody>
      </p:sp>
      <p:sp>
        <p:nvSpPr>
          <p:cNvPr id="218145" name="Rectangle 48"/>
          <p:cNvSpPr>
            <a:spLocks noChangeArrowheads="1"/>
          </p:cNvSpPr>
          <p:nvPr/>
        </p:nvSpPr>
        <p:spPr bwMode="auto">
          <a:xfrm>
            <a:off x="6048375" y="7053263"/>
            <a:ext cx="402355" cy="4116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35732" tIns="66675" rIns="135732" bIns="66675">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defTabSz="1371600"/>
            <a:r>
              <a:rPr lang="pt-BR" altLang="pt-BR" sz="1800" b="1">
                <a:solidFill>
                  <a:srgbClr val="808080"/>
                </a:solidFill>
              </a:rPr>
              <a:t>$</a:t>
            </a:r>
          </a:p>
        </p:txBody>
      </p:sp>
      <p:sp>
        <p:nvSpPr>
          <p:cNvPr id="218146" name="Rectangle 50"/>
          <p:cNvSpPr>
            <a:spLocks noChangeArrowheads="1"/>
          </p:cNvSpPr>
          <p:nvPr/>
        </p:nvSpPr>
        <p:spPr bwMode="auto">
          <a:xfrm>
            <a:off x="7648575" y="6710363"/>
            <a:ext cx="402355" cy="4116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35732" tIns="66675" rIns="135732" bIns="66675">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defTabSz="1371600"/>
            <a:r>
              <a:rPr lang="pt-BR" altLang="pt-BR" sz="1800" b="1">
                <a:solidFill>
                  <a:srgbClr val="808080"/>
                </a:solidFill>
              </a:rPr>
              <a:t>$</a:t>
            </a:r>
          </a:p>
        </p:txBody>
      </p:sp>
      <p:sp>
        <p:nvSpPr>
          <p:cNvPr id="218147" name="Rectangle 51"/>
          <p:cNvSpPr>
            <a:spLocks noChangeArrowheads="1"/>
          </p:cNvSpPr>
          <p:nvPr/>
        </p:nvSpPr>
        <p:spPr bwMode="auto">
          <a:xfrm>
            <a:off x="7679532" y="6419850"/>
            <a:ext cx="1352550" cy="323850"/>
          </a:xfrm>
          <a:prstGeom prst="rect">
            <a:avLst/>
          </a:prstGeom>
          <a:noFill/>
          <a:ln w="12700">
            <a:solidFill>
              <a:schemeClr val="bg2"/>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defTabSz="1371600">
              <a:spcBef>
                <a:spcPct val="50000"/>
              </a:spcBef>
            </a:pPr>
            <a:endParaRPr lang="pt-BR" altLang="pt-BR" sz="3600">
              <a:solidFill>
                <a:srgbClr val="000000"/>
              </a:solidFill>
            </a:endParaRPr>
          </a:p>
        </p:txBody>
      </p:sp>
      <p:sp>
        <p:nvSpPr>
          <p:cNvPr id="218148" name="Rectangle 52"/>
          <p:cNvSpPr>
            <a:spLocks noChangeArrowheads="1"/>
          </p:cNvSpPr>
          <p:nvPr/>
        </p:nvSpPr>
        <p:spPr bwMode="auto">
          <a:xfrm>
            <a:off x="6879432" y="6076950"/>
            <a:ext cx="1352550" cy="323850"/>
          </a:xfrm>
          <a:prstGeom prst="rect">
            <a:avLst/>
          </a:prstGeom>
          <a:noFill/>
          <a:ln w="12700">
            <a:solidFill>
              <a:schemeClr val="bg2"/>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defTabSz="1371600">
              <a:spcBef>
                <a:spcPct val="50000"/>
              </a:spcBef>
            </a:pPr>
            <a:endParaRPr lang="pt-BR" altLang="pt-BR" sz="3600">
              <a:solidFill>
                <a:srgbClr val="000000"/>
              </a:solidFill>
            </a:endParaRPr>
          </a:p>
        </p:txBody>
      </p:sp>
      <p:sp>
        <p:nvSpPr>
          <p:cNvPr id="218149" name="Rectangle 53"/>
          <p:cNvSpPr>
            <a:spLocks noChangeArrowheads="1"/>
          </p:cNvSpPr>
          <p:nvPr/>
        </p:nvSpPr>
        <p:spPr bwMode="auto">
          <a:xfrm>
            <a:off x="6193632" y="5734050"/>
            <a:ext cx="895350" cy="323850"/>
          </a:xfrm>
          <a:prstGeom prst="rect">
            <a:avLst/>
          </a:prstGeom>
          <a:noFill/>
          <a:ln w="12700">
            <a:solidFill>
              <a:schemeClr val="bg2"/>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defTabSz="1371600">
              <a:spcBef>
                <a:spcPct val="50000"/>
              </a:spcBef>
            </a:pPr>
            <a:endParaRPr lang="pt-BR" altLang="pt-BR" sz="3600">
              <a:solidFill>
                <a:srgbClr val="000000"/>
              </a:solidFill>
            </a:endParaRPr>
          </a:p>
        </p:txBody>
      </p:sp>
      <p:sp>
        <p:nvSpPr>
          <p:cNvPr id="218150" name="Rectangle 54"/>
          <p:cNvSpPr>
            <a:spLocks noChangeArrowheads="1"/>
          </p:cNvSpPr>
          <p:nvPr/>
        </p:nvSpPr>
        <p:spPr bwMode="auto">
          <a:xfrm>
            <a:off x="7108032" y="5734050"/>
            <a:ext cx="895350" cy="323850"/>
          </a:xfrm>
          <a:prstGeom prst="rect">
            <a:avLst/>
          </a:prstGeom>
          <a:noFill/>
          <a:ln w="12700">
            <a:solidFill>
              <a:schemeClr val="bg2"/>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defTabSz="1371600">
              <a:spcBef>
                <a:spcPct val="50000"/>
              </a:spcBef>
            </a:pPr>
            <a:endParaRPr lang="pt-BR" altLang="pt-BR" sz="3600">
              <a:solidFill>
                <a:srgbClr val="000000"/>
              </a:solidFill>
            </a:endParaRPr>
          </a:p>
        </p:txBody>
      </p:sp>
      <p:sp>
        <p:nvSpPr>
          <p:cNvPr id="218151" name="Rectangle 55"/>
          <p:cNvSpPr>
            <a:spLocks noChangeArrowheads="1"/>
          </p:cNvSpPr>
          <p:nvPr/>
        </p:nvSpPr>
        <p:spPr bwMode="auto">
          <a:xfrm>
            <a:off x="6765132" y="5391150"/>
            <a:ext cx="895350" cy="323850"/>
          </a:xfrm>
          <a:prstGeom prst="rect">
            <a:avLst/>
          </a:prstGeom>
          <a:noFill/>
          <a:ln w="12700">
            <a:solidFill>
              <a:schemeClr val="bg2"/>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defTabSz="1371600">
              <a:spcBef>
                <a:spcPct val="50000"/>
              </a:spcBef>
            </a:pPr>
            <a:endParaRPr lang="pt-BR" altLang="pt-BR" sz="3600">
              <a:solidFill>
                <a:srgbClr val="000000"/>
              </a:solidFill>
            </a:endParaRPr>
          </a:p>
        </p:txBody>
      </p:sp>
      <p:sp>
        <p:nvSpPr>
          <p:cNvPr id="1090616" name="Text Box 56"/>
          <p:cNvSpPr txBox="1">
            <a:spLocks noChangeArrowheads="1"/>
          </p:cNvSpPr>
          <p:nvPr/>
        </p:nvSpPr>
        <p:spPr bwMode="auto">
          <a:xfrm>
            <a:off x="7555708" y="3900488"/>
            <a:ext cx="1298753" cy="461665"/>
          </a:xfrm>
          <a:prstGeom prst="rect">
            <a:avLst/>
          </a:prstGeom>
          <a:solidFill>
            <a:srgbClr val="FFFFCC"/>
          </a:solidFill>
          <a:ln w="12700">
            <a:solidFill>
              <a:schemeClr val="tx1"/>
            </a:solidFill>
            <a:miter lim="800000"/>
            <a:headEnd/>
            <a:tailEnd/>
          </a:ln>
          <a:effectLst>
            <a:outerShdw dist="107763" dir="2700000" algn="ctr" rotWithShape="0">
              <a:schemeClr val="bg2"/>
            </a:outerShdw>
          </a:effectLst>
        </p:spPr>
        <p:txBody>
          <a:bodyPr wrap="none">
            <a:spAutoFit/>
          </a:bodyPr>
          <a:lstStyle/>
          <a:p>
            <a:pPr defTabSz="1371600">
              <a:defRPr/>
            </a:pPr>
            <a:r>
              <a:rPr lang="pt-BR" sz="2400" b="1" dirty="0">
                <a:solidFill>
                  <a:srgbClr val="000000"/>
                </a:solidFill>
                <a:latin typeface="Arial" charset="0"/>
                <a:cs typeface="+mn-cs"/>
              </a:rPr>
              <a:t>$60.000</a:t>
            </a:r>
          </a:p>
        </p:txBody>
      </p:sp>
      <p:sp>
        <p:nvSpPr>
          <p:cNvPr id="218153" name="Text Box 9"/>
          <p:cNvSpPr txBox="1">
            <a:spLocks noChangeArrowheads="1"/>
          </p:cNvSpPr>
          <p:nvPr/>
        </p:nvSpPr>
        <p:spPr bwMode="auto">
          <a:xfrm>
            <a:off x="107158" y="3745707"/>
            <a:ext cx="2678906"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defTabSz="1371600"/>
            <a:r>
              <a:rPr lang="pt-BR" altLang="pt-BR" sz="2700" b="1">
                <a:solidFill>
                  <a:srgbClr val="000000"/>
                </a:solidFill>
              </a:rPr>
              <a:t>Custo </a:t>
            </a:r>
          </a:p>
          <a:p>
            <a:pPr defTabSz="1371600"/>
            <a:r>
              <a:rPr lang="pt-BR" altLang="pt-BR" sz="2700" b="1">
                <a:solidFill>
                  <a:srgbClr val="000000"/>
                </a:solidFill>
              </a:rPr>
              <a:t>Acumulado ($)</a:t>
            </a:r>
          </a:p>
        </p:txBody>
      </p:sp>
      <p:sp>
        <p:nvSpPr>
          <p:cNvPr id="218154" name="Line 10"/>
          <p:cNvSpPr>
            <a:spLocks noChangeShapeType="1"/>
          </p:cNvSpPr>
          <p:nvPr/>
        </p:nvSpPr>
        <p:spPr bwMode="auto">
          <a:xfrm>
            <a:off x="7410450" y="3900488"/>
            <a:ext cx="0" cy="4510088"/>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pPr defTabSz="1371600"/>
            <a:endParaRPr lang="pt-BR" sz="3600">
              <a:solidFill>
                <a:srgbClr val="000000"/>
              </a:solidFill>
              <a:latin typeface="Times New Roman" pitchFamily="32" charset="0"/>
              <a:cs typeface="+mn-cs"/>
            </a:endParaRPr>
          </a:p>
        </p:txBody>
      </p:sp>
      <p:sp>
        <p:nvSpPr>
          <p:cNvPr id="218155" name="Line 12"/>
          <p:cNvSpPr>
            <a:spLocks noChangeShapeType="1"/>
          </p:cNvSpPr>
          <p:nvPr/>
        </p:nvSpPr>
        <p:spPr bwMode="auto">
          <a:xfrm flipH="1">
            <a:off x="2867025" y="3900488"/>
            <a:ext cx="4543425"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pPr defTabSz="1371600"/>
            <a:endParaRPr lang="pt-BR" sz="3600">
              <a:solidFill>
                <a:srgbClr val="000000"/>
              </a:solidFill>
              <a:latin typeface="Times New Roman" pitchFamily="32" charset="0"/>
              <a:cs typeface="+mn-cs"/>
            </a:endParaRPr>
          </a:p>
        </p:txBody>
      </p:sp>
      <p:sp>
        <p:nvSpPr>
          <p:cNvPr id="218156" name="Text Box 17"/>
          <p:cNvSpPr txBox="1">
            <a:spLocks noChangeArrowheads="1"/>
          </p:cNvSpPr>
          <p:nvPr/>
        </p:nvSpPr>
        <p:spPr bwMode="auto">
          <a:xfrm>
            <a:off x="7115953" y="8410576"/>
            <a:ext cx="955710"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defTabSz="1371600"/>
            <a:r>
              <a:rPr lang="pt-BR" altLang="pt-BR" sz="3600" baseline="-25000">
                <a:solidFill>
                  <a:srgbClr val="000000"/>
                </a:solidFill>
              </a:rPr>
              <a:t>10/10</a:t>
            </a:r>
          </a:p>
          <a:p>
            <a:pPr algn="ctr" defTabSz="1371600"/>
            <a:r>
              <a:rPr lang="pt-BR" altLang="pt-BR" sz="3600" b="1" baseline="-25000">
                <a:solidFill>
                  <a:srgbClr val="000000"/>
                </a:solidFill>
              </a:rPr>
              <a:t>Tf</a:t>
            </a:r>
            <a:endParaRPr lang="pt-BR" altLang="pt-BR" sz="3600" b="1">
              <a:solidFill>
                <a:srgbClr val="000000"/>
              </a:solidFill>
            </a:endParaRPr>
          </a:p>
        </p:txBody>
      </p:sp>
      <p:cxnSp>
        <p:nvCxnSpPr>
          <p:cNvPr id="56" name="Conector reto 55"/>
          <p:cNvCxnSpPr/>
          <p:nvPr/>
        </p:nvCxnSpPr>
        <p:spPr>
          <a:xfrm flipV="1">
            <a:off x="2824163" y="3900488"/>
            <a:ext cx="4586288" cy="4510088"/>
          </a:xfrm>
          <a:prstGeom prst="line">
            <a:avLst/>
          </a:prstGeom>
          <a:ln w="31750" cmpd="sng">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8103758"/>
      </p:ext>
    </p:extLst>
  </p:cSld>
  <p:clrMapOvr>
    <a:masterClrMapping/>
  </p:clrMapOvr>
  <p:transition/>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ChangeArrowheads="1"/>
          </p:cNvSpPr>
          <p:nvPr>
            <p:ph idx="4294967295"/>
          </p:nvPr>
        </p:nvSpPr>
        <p:spPr bwMode="auto">
          <a:xfrm>
            <a:off x="0" y="1714500"/>
            <a:ext cx="13716000" cy="7748588"/>
          </a:xfrm>
          <a:prstGeom prst="rect">
            <a:avLst/>
          </a:prstGeom>
        </p:spPr>
        <p:txBody>
          <a:bodyPr vert="horz" wrap="square" lIns="135000" tIns="70200" rIns="135000" bIns="70200" numCol="1" anchor="t" anchorCtr="0" compatLnSpc="1">
            <a:prstTxWarp prst="textNoShape">
              <a:avLst/>
            </a:prstTxWarp>
          </a:bodyPr>
          <a:lstStyle/>
          <a:p>
            <a:pPr marL="914400" indent="-914400" eaLnBrk="1" hangingPunct="1">
              <a:buNone/>
              <a:defRPr/>
            </a:pPr>
            <a:r>
              <a:rPr lang="pt-BR" sz="3600" b="1" dirty="0"/>
              <a:t>ENT - Estimativa no Término ou ENC - Estimativa na Conclusão </a:t>
            </a:r>
            <a:r>
              <a:rPr lang="pt-BR" sz="3600" dirty="0"/>
              <a:t>(ou “</a:t>
            </a:r>
            <a:r>
              <a:rPr lang="pt-BR" sz="3600" dirty="0" err="1"/>
              <a:t>Estimate</a:t>
            </a:r>
            <a:r>
              <a:rPr lang="pt-BR" sz="3600" dirty="0"/>
              <a:t> </a:t>
            </a:r>
            <a:r>
              <a:rPr lang="pt-BR" sz="3600" dirty="0" err="1"/>
              <a:t>at</a:t>
            </a:r>
            <a:r>
              <a:rPr lang="pt-BR" sz="3600" dirty="0"/>
              <a:t> </a:t>
            </a:r>
            <a:r>
              <a:rPr lang="pt-BR" sz="3600" dirty="0" err="1"/>
              <a:t>Completion</a:t>
            </a:r>
            <a:r>
              <a:rPr lang="pt-BR" sz="3600" dirty="0"/>
              <a:t>” – EAC)</a:t>
            </a:r>
          </a:p>
          <a:p>
            <a:pPr marL="914400" indent="-914400" eaLnBrk="1" hangingPunct="1">
              <a:buNone/>
              <a:defRPr/>
            </a:pPr>
            <a:endParaRPr lang="pt-BR" sz="3600" dirty="0"/>
          </a:p>
          <a:p>
            <a:pPr marL="0" indent="0" eaLnBrk="1" hangingPunct="1">
              <a:buNone/>
              <a:defRPr/>
            </a:pPr>
            <a:r>
              <a:rPr lang="pt-BR" sz="3600" dirty="0"/>
              <a:t>Previsão mais provável </a:t>
            </a:r>
            <a:r>
              <a:rPr lang="en-US" sz="3600" dirty="0"/>
              <a:t>d</a:t>
            </a:r>
            <a:r>
              <a:rPr lang="pt-BR" sz="3600" dirty="0"/>
              <a:t>o custo total do projeto baseada no desempenho e na quantificação dos riscos.</a:t>
            </a:r>
          </a:p>
          <a:p>
            <a:pPr marL="914400" indent="-914400" eaLnBrk="1" hangingPunct="1">
              <a:buNone/>
              <a:defRPr/>
            </a:pPr>
            <a:endParaRPr lang="pt-BR" sz="3600" dirty="0"/>
          </a:p>
          <a:p>
            <a:pPr marL="914400" indent="-914400" eaLnBrk="1" hangingPunct="1">
              <a:buNone/>
              <a:defRPr/>
            </a:pPr>
            <a:r>
              <a:rPr lang="pt-BR" sz="3600" dirty="0"/>
              <a:t> </a:t>
            </a:r>
          </a:p>
          <a:p>
            <a:pPr marL="914400" indent="-914400" eaLnBrk="1" hangingPunct="1">
              <a:buNone/>
              <a:defRPr/>
            </a:pPr>
            <a:endParaRPr lang="pt-BR" sz="3600" dirty="0"/>
          </a:p>
          <a:p>
            <a:pPr marL="914400" indent="-914400" eaLnBrk="1" hangingPunct="1">
              <a:buNone/>
              <a:defRPr/>
            </a:pPr>
            <a:endParaRPr lang="pt-BR" sz="3600" dirty="0"/>
          </a:p>
        </p:txBody>
      </p:sp>
      <p:sp>
        <p:nvSpPr>
          <p:cNvPr id="220163" name="Rectangle 3"/>
          <p:cNvSpPr>
            <a:spLocks noChangeArrowheads="1"/>
          </p:cNvSpPr>
          <p:nvPr/>
        </p:nvSpPr>
        <p:spPr bwMode="auto">
          <a:xfrm>
            <a:off x="10398920" y="173833"/>
            <a:ext cx="657225" cy="8405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lgn="ctr">
                <a:solidFill>
                  <a:srgbClr val="000000"/>
                </a:solidFill>
                <a:miter lim="800000"/>
                <a:headEnd/>
                <a:tailEnd/>
              </a14:hiddenLine>
            </a:ext>
          </a:extLst>
        </p:spPr>
        <p:txBody>
          <a:bodyPr wrap="none" lIns="135000" tIns="70200" rIns="135000" bIns="70200" anchor="ct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defTabSz="1371600">
              <a:spcBef>
                <a:spcPct val="50000"/>
              </a:spcBef>
            </a:pPr>
            <a:endParaRPr lang="pt-BR" altLang="pt-BR" sz="3600">
              <a:solidFill>
                <a:srgbClr val="000000"/>
              </a:solidFill>
            </a:endParaRPr>
          </a:p>
        </p:txBody>
      </p:sp>
      <p:sp>
        <p:nvSpPr>
          <p:cNvPr id="220164" name="Rectangle 4"/>
          <p:cNvSpPr>
            <a:spLocks noChangeArrowheads="1"/>
          </p:cNvSpPr>
          <p:nvPr/>
        </p:nvSpPr>
        <p:spPr bwMode="auto">
          <a:xfrm>
            <a:off x="0" y="283370"/>
            <a:ext cx="9775032"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135000" tIns="70200" rIns="135000" bIns="70200"/>
          <a:lstStyle/>
          <a:p>
            <a:pPr defTabSz="1371600"/>
            <a:r>
              <a:rPr lang="pt-BR" altLang="pt-BR" sz="4000" b="1" dirty="0">
                <a:solidFill>
                  <a:srgbClr val="00A4DE"/>
                </a:solidFill>
                <a:latin typeface="+mn-lt"/>
                <a:ea typeface="Verdana" panose="020B0604030504040204" pitchFamily="34" charset="0"/>
                <a:cs typeface="Verdana" panose="020B0604030504040204" pitchFamily="34" charset="0"/>
              </a:rPr>
              <a:t>Estimativa no Término  (ENT)</a:t>
            </a:r>
          </a:p>
        </p:txBody>
      </p:sp>
    </p:spTree>
    <p:extLst>
      <p:ext uri="{BB962C8B-B14F-4D97-AF65-F5344CB8AC3E}">
        <p14:creationId xmlns:p14="http://schemas.microsoft.com/office/powerpoint/2010/main" val="2457820449"/>
      </p:ext>
    </p:extLst>
  </p:cSld>
  <p:clrMapOvr>
    <a:masterClrMapping/>
  </p:clrMapOvr>
  <p:transition/>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Grp="1" noChangeArrowheads="1"/>
          </p:cNvSpPr>
          <p:nvPr>
            <p:ph idx="4294967295"/>
          </p:nvPr>
        </p:nvSpPr>
        <p:spPr bwMode="auto">
          <a:xfrm>
            <a:off x="0" y="1471613"/>
            <a:ext cx="12773025" cy="8208962"/>
          </a:xfrm>
          <a:prstGeom prst="rect">
            <a:avLst/>
          </a:prstGeom>
        </p:spPr>
        <p:txBody>
          <a:bodyPr vert="horz" wrap="square" lIns="135000" tIns="70200" rIns="135000" bIns="70200" numCol="1" anchor="t" anchorCtr="0" compatLnSpc="1">
            <a:prstTxWarp prst="textNoShape">
              <a:avLst/>
            </a:prstTxWarp>
          </a:bodyPr>
          <a:lstStyle/>
          <a:p>
            <a:pPr marL="914400" indent="-914400" eaLnBrk="1" hangingPunct="1">
              <a:buNone/>
              <a:defRPr/>
            </a:pPr>
            <a:r>
              <a:rPr lang="pt-BR" sz="3600" b="1" dirty="0"/>
              <a:t>Quando usar a fórmula abaixo? – Nova Estimativa</a:t>
            </a:r>
          </a:p>
          <a:p>
            <a:pPr marL="600075" lvl="1" indent="0" eaLnBrk="1" hangingPunct="1">
              <a:buNone/>
              <a:defRPr/>
            </a:pPr>
            <a:r>
              <a:rPr lang="pt-BR" sz="3600" dirty="0"/>
              <a:t>Estimativas originais não são mais válidas, pois houve uma mudança (</a:t>
            </a:r>
            <a:r>
              <a:rPr lang="pt-BR" sz="3600" dirty="0" err="1"/>
              <a:t>ex</a:t>
            </a:r>
            <a:r>
              <a:rPr lang="pt-BR" sz="3600" dirty="0"/>
              <a:t>: mudança na equipe do projeto).</a:t>
            </a:r>
          </a:p>
          <a:p>
            <a:pPr marL="600075" lvl="1" indent="0" eaLnBrk="1" hangingPunct="1">
              <a:buNone/>
              <a:defRPr/>
            </a:pPr>
            <a:endParaRPr lang="pt-BR" sz="3600" dirty="0"/>
          </a:p>
          <a:p>
            <a:pPr eaLnBrk="1" hangingPunct="1">
              <a:buFont typeface="Arial" charset="0"/>
              <a:buChar char="•"/>
              <a:defRPr/>
            </a:pPr>
            <a:r>
              <a:rPr lang="pt-BR" sz="3600" dirty="0"/>
              <a:t>Exemplo: Quando ocorrem mudanças não esperadas e que envolvam valores $ altos (alta do dólar);</a:t>
            </a:r>
          </a:p>
          <a:p>
            <a:pPr eaLnBrk="1" hangingPunct="1">
              <a:buFont typeface="Arial" charset="0"/>
              <a:buChar char="•"/>
              <a:defRPr/>
            </a:pPr>
            <a:r>
              <a:rPr lang="pt-BR" sz="3600" dirty="0"/>
              <a:t>Custo Real até o momento mais a nova estimativa para todo o resto do trabalho (EPT - Estimativa para Término);</a:t>
            </a:r>
          </a:p>
          <a:p>
            <a:pPr eaLnBrk="1" hangingPunct="1">
              <a:buFont typeface="Arial" charset="0"/>
              <a:buChar char="•"/>
              <a:defRPr/>
            </a:pPr>
            <a:r>
              <a:rPr lang="pt-BR" sz="3600" dirty="0"/>
              <a:t>Fórmula:  ENT = </a:t>
            </a:r>
            <a:r>
              <a:rPr lang="en-US" sz="3600" dirty="0"/>
              <a:t>CR</a:t>
            </a:r>
            <a:r>
              <a:rPr lang="pt-BR" sz="3600" dirty="0"/>
              <a:t> + EPT</a:t>
            </a:r>
          </a:p>
        </p:txBody>
      </p:sp>
      <p:sp>
        <p:nvSpPr>
          <p:cNvPr id="222211" name="Text Box 5"/>
          <p:cNvSpPr txBox="1">
            <a:spLocks noChangeArrowheads="1"/>
          </p:cNvSpPr>
          <p:nvPr/>
        </p:nvSpPr>
        <p:spPr bwMode="auto">
          <a:xfrm>
            <a:off x="5395913" y="7571706"/>
            <a:ext cx="3322639" cy="2265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lgn="ctr">
                <a:solidFill>
                  <a:srgbClr val="000000"/>
                </a:solidFill>
                <a:miter lim="800000"/>
                <a:headEnd/>
                <a:tailEnd/>
              </a14:hiddenLine>
            </a:ext>
          </a:extLst>
        </p:spPr>
        <p:txBody>
          <a:bodyPr wrap="none" lIns="135000" tIns="70200" rIns="135000" bIns="70200">
            <a:spAutoFit/>
          </a:bodyPr>
          <a:lstStyle>
            <a:lvl1pPr marL="609600" indent="-609600">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marL="914400" indent="-914400" defTabSz="1371600">
              <a:spcBef>
                <a:spcPct val="20000"/>
              </a:spcBef>
            </a:pPr>
            <a:r>
              <a:rPr lang="pt-BR" altLang="pt-BR" sz="3000">
                <a:solidFill>
                  <a:srgbClr val="000000"/>
                </a:solidFill>
              </a:rPr>
              <a:t>ENT = </a:t>
            </a:r>
            <a:r>
              <a:rPr lang="en-US" altLang="pt-BR" sz="3000">
                <a:solidFill>
                  <a:srgbClr val="000000"/>
                </a:solidFill>
              </a:rPr>
              <a:t>CR</a:t>
            </a:r>
            <a:r>
              <a:rPr lang="pt-BR" altLang="pt-BR" sz="3000">
                <a:solidFill>
                  <a:srgbClr val="000000"/>
                </a:solidFill>
              </a:rPr>
              <a:t> + EPT</a:t>
            </a:r>
          </a:p>
          <a:p>
            <a:pPr marL="914400" indent="-914400" defTabSz="1371600">
              <a:spcBef>
                <a:spcPct val="20000"/>
              </a:spcBef>
            </a:pPr>
            <a:r>
              <a:rPr lang="pt-BR" altLang="pt-BR" sz="3000">
                <a:solidFill>
                  <a:srgbClr val="000000"/>
                </a:solidFill>
              </a:rPr>
              <a:t>ENT = 12.000 + </a:t>
            </a:r>
            <a:r>
              <a:rPr lang="pt-BR" altLang="pt-BR" sz="3000" b="1">
                <a:solidFill>
                  <a:srgbClr val="CC6600"/>
                </a:solidFill>
              </a:rPr>
              <a:t>?</a:t>
            </a:r>
          </a:p>
          <a:p>
            <a:pPr marL="914400" indent="-914400" defTabSz="1371600">
              <a:spcBef>
                <a:spcPct val="20000"/>
              </a:spcBef>
            </a:pPr>
            <a:r>
              <a:rPr lang="pt-BR" altLang="pt-BR" sz="3000">
                <a:solidFill>
                  <a:srgbClr val="000000"/>
                </a:solidFill>
              </a:rPr>
              <a:t>ENT = </a:t>
            </a:r>
            <a:r>
              <a:rPr lang="pt-BR" altLang="pt-BR" sz="3000" b="1">
                <a:solidFill>
                  <a:srgbClr val="CC6600"/>
                </a:solidFill>
              </a:rPr>
              <a:t>?</a:t>
            </a:r>
          </a:p>
          <a:p>
            <a:pPr marL="914400" indent="-914400" defTabSz="1371600">
              <a:spcBef>
                <a:spcPct val="20000"/>
              </a:spcBef>
            </a:pPr>
            <a:endParaRPr lang="pt-BR" altLang="pt-BR" sz="3000">
              <a:solidFill>
                <a:srgbClr val="000000"/>
              </a:solidFill>
            </a:endParaRPr>
          </a:p>
        </p:txBody>
      </p:sp>
      <p:sp>
        <p:nvSpPr>
          <p:cNvPr id="80901" name="AutoShape 6"/>
          <p:cNvSpPr>
            <a:spLocks noChangeArrowheads="1"/>
          </p:cNvSpPr>
          <p:nvPr/>
        </p:nvSpPr>
        <p:spPr bwMode="auto">
          <a:xfrm>
            <a:off x="8474793" y="8981628"/>
            <a:ext cx="2400300" cy="914400"/>
          </a:xfrm>
          <a:prstGeom prst="curvedUpArrow">
            <a:avLst>
              <a:gd name="adj1" fmla="val 52500"/>
              <a:gd name="adj2" fmla="val 105000"/>
              <a:gd name="adj3" fmla="val 33333"/>
            </a:avLst>
          </a:prstGeom>
          <a:solidFill>
            <a:srgbClr val="CC6600"/>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p:spPr>
        <p:txBody>
          <a:bodyPr wrap="none" lIns="135000" tIns="70200" rIns="135000" bIns="70200" anchor="ctr"/>
          <a:lstStyle/>
          <a:p>
            <a:pPr defTabSz="1371600">
              <a:spcBef>
                <a:spcPct val="50000"/>
              </a:spcBef>
              <a:defRPr/>
            </a:pPr>
            <a:endParaRPr lang="pt-BR" sz="3600">
              <a:solidFill>
                <a:srgbClr val="000000"/>
              </a:solidFill>
              <a:latin typeface="Arial" charset="0"/>
              <a:cs typeface="Arial" charset="0"/>
            </a:endParaRPr>
          </a:p>
        </p:txBody>
      </p:sp>
      <p:sp>
        <p:nvSpPr>
          <p:cNvPr id="80902" name="Text Box 7"/>
          <p:cNvSpPr txBox="1">
            <a:spLocks noChangeArrowheads="1"/>
          </p:cNvSpPr>
          <p:nvPr/>
        </p:nvSpPr>
        <p:spPr bwMode="auto">
          <a:xfrm>
            <a:off x="10117313" y="7695754"/>
            <a:ext cx="2151356" cy="1157434"/>
          </a:xfrm>
          <a:prstGeom prst="rect">
            <a:avLst/>
          </a:prstGeom>
          <a:solidFill>
            <a:schemeClr val="accent6">
              <a:lumMod val="60000"/>
              <a:lumOff val="40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none" lIns="135000" tIns="70200" rIns="135000" bIns="70200">
            <a:spAutoFit/>
          </a:bodyPr>
          <a:lstStyle>
            <a:lvl1pPr eaLnBrk="0" hangingPunct="0">
              <a:defRPr sz="2400">
                <a:solidFill>
                  <a:schemeClr val="tx1"/>
                </a:solidFill>
                <a:latin typeface="Arial" charset="0"/>
                <a:cs typeface="Arial" charset="0"/>
              </a:defRPr>
            </a:lvl1pPr>
            <a:lvl2pPr marL="742950" indent="-285750" eaLnBrk="0" hangingPunct="0">
              <a:defRPr sz="2400">
                <a:solidFill>
                  <a:schemeClr val="tx1"/>
                </a:solidFill>
                <a:latin typeface="Arial" charset="0"/>
                <a:cs typeface="Arial" charset="0"/>
              </a:defRPr>
            </a:lvl2pPr>
            <a:lvl3pPr marL="1143000" indent="-228600" eaLnBrk="0" hangingPunct="0">
              <a:defRPr sz="2400">
                <a:solidFill>
                  <a:schemeClr val="tx1"/>
                </a:solidFill>
                <a:latin typeface="Arial" charset="0"/>
                <a:cs typeface="Arial" charset="0"/>
              </a:defRPr>
            </a:lvl3pPr>
            <a:lvl4pPr marL="1600200" indent="-228600" eaLnBrk="0" hangingPunct="0">
              <a:defRPr sz="2400">
                <a:solidFill>
                  <a:schemeClr val="tx1"/>
                </a:solidFill>
                <a:latin typeface="Arial" charset="0"/>
                <a:cs typeface="Arial" charset="0"/>
              </a:defRPr>
            </a:lvl4pPr>
            <a:lvl5pPr marL="2057400" indent="-228600" eaLnBrk="0" hangingPunct="0">
              <a:defRPr sz="2400">
                <a:solidFill>
                  <a:schemeClr val="tx1"/>
                </a:solidFill>
                <a:latin typeface="Arial" charset="0"/>
                <a:cs typeface="Arial" charset="0"/>
              </a:defRPr>
            </a:lvl5pPr>
            <a:lvl6pPr marL="2514600" indent="-228600" eaLnBrk="0" fontAlgn="base" hangingPunct="0">
              <a:spcBef>
                <a:spcPct val="50000"/>
              </a:spcBef>
              <a:spcAft>
                <a:spcPct val="0"/>
              </a:spcAft>
              <a:defRPr sz="2400">
                <a:solidFill>
                  <a:schemeClr val="tx1"/>
                </a:solidFill>
                <a:latin typeface="Arial" charset="0"/>
                <a:cs typeface="Arial" charset="0"/>
              </a:defRPr>
            </a:lvl6pPr>
            <a:lvl7pPr marL="2971800" indent="-228600" eaLnBrk="0" fontAlgn="base" hangingPunct="0">
              <a:spcBef>
                <a:spcPct val="50000"/>
              </a:spcBef>
              <a:spcAft>
                <a:spcPct val="0"/>
              </a:spcAft>
              <a:defRPr sz="2400">
                <a:solidFill>
                  <a:schemeClr val="tx1"/>
                </a:solidFill>
                <a:latin typeface="Arial" charset="0"/>
                <a:cs typeface="Arial" charset="0"/>
              </a:defRPr>
            </a:lvl7pPr>
            <a:lvl8pPr marL="3429000" indent="-228600" eaLnBrk="0" fontAlgn="base" hangingPunct="0">
              <a:spcBef>
                <a:spcPct val="50000"/>
              </a:spcBef>
              <a:spcAft>
                <a:spcPct val="0"/>
              </a:spcAft>
              <a:defRPr sz="2400">
                <a:solidFill>
                  <a:schemeClr val="tx1"/>
                </a:solidFill>
                <a:latin typeface="Arial" charset="0"/>
                <a:cs typeface="Arial" charset="0"/>
              </a:defRPr>
            </a:lvl8pPr>
            <a:lvl9pPr marL="3886200" indent="-228600" eaLnBrk="0" fontAlgn="base" hangingPunct="0">
              <a:spcBef>
                <a:spcPct val="50000"/>
              </a:spcBef>
              <a:spcAft>
                <a:spcPct val="0"/>
              </a:spcAft>
              <a:defRPr sz="2400">
                <a:solidFill>
                  <a:schemeClr val="tx1"/>
                </a:solidFill>
                <a:latin typeface="Arial" charset="0"/>
                <a:cs typeface="Arial" charset="0"/>
              </a:defRPr>
            </a:lvl9pPr>
          </a:lstStyle>
          <a:p>
            <a:pPr algn="ctr" defTabSz="1371600" eaLnBrk="1" hangingPunct="1">
              <a:spcBef>
                <a:spcPct val="20000"/>
              </a:spcBef>
              <a:defRPr/>
            </a:pPr>
            <a:r>
              <a:rPr lang="pt-BR" sz="3000" b="1" dirty="0">
                <a:solidFill>
                  <a:srgbClr val="000000"/>
                </a:solidFill>
              </a:rPr>
              <a:t>Nova </a:t>
            </a:r>
          </a:p>
          <a:p>
            <a:pPr algn="ctr" defTabSz="1371600" eaLnBrk="1" hangingPunct="1">
              <a:spcBef>
                <a:spcPct val="20000"/>
              </a:spcBef>
              <a:defRPr/>
            </a:pPr>
            <a:r>
              <a:rPr lang="pt-BR" sz="3000" b="1" dirty="0">
                <a:solidFill>
                  <a:srgbClr val="000000"/>
                </a:solidFill>
              </a:rPr>
              <a:t>estimativa</a:t>
            </a:r>
            <a:endParaRPr lang="en-US" sz="3000" b="1" dirty="0">
              <a:solidFill>
                <a:srgbClr val="000000"/>
              </a:solidFill>
            </a:endParaRPr>
          </a:p>
        </p:txBody>
      </p:sp>
      <p:sp>
        <p:nvSpPr>
          <p:cNvPr id="222218" name="Rectangle 4"/>
          <p:cNvSpPr>
            <a:spLocks noChangeArrowheads="1"/>
          </p:cNvSpPr>
          <p:nvPr/>
        </p:nvSpPr>
        <p:spPr bwMode="auto">
          <a:xfrm>
            <a:off x="0" y="283370"/>
            <a:ext cx="9775032"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135000" tIns="70200" rIns="135000" bIns="70200"/>
          <a:lstStyle/>
          <a:p>
            <a:pPr defTabSz="1371600"/>
            <a:r>
              <a:rPr lang="pt-BR" altLang="pt-BR" sz="4000" b="1" dirty="0">
                <a:solidFill>
                  <a:srgbClr val="00A4DE"/>
                </a:solidFill>
                <a:latin typeface="+mn-lt"/>
                <a:ea typeface="Verdana" panose="020B0604030504040204" pitchFamily="34" charset="0"/>
                <a:cs typeface="Verdana" panose="020B0604030504040204" pitchFamily="34" charset="0"/>
              </a:rPr>
              <a:t>Estimativa no Término  (ENT)</a:t>
            </a:r>
          </a:p>
        </p:txBody>
      </p:sp>
      <p:pic>
        <p:nvPicPr>
          <p:cNvPr id="222219"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6320" y="7002587"/>
            <a:ext cx="4014788" cy="2657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12394777"/>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Oval 16"/>
          <p:cNvSpPr>
            <a:spLocks noChangeArrowheads="1"/>
          </p:cNvSpPr>
          <p:nvPr/>
        </p:nvSpPr>
        <p:spPr bwMode="auto">
          <a:xfrm>
            <a:off x="7399885" y="2553401"/>
            <a:ext cx="3616235" cy="955518"/>
          </a:xfrm>
          <a:prstGeom prst="roundRect">
            <a:avLst>
              <a:gd name="adj" fmla="val 30212"/>
            </a:avLst>
          </a:prstGeom>
          <a:solidFill>
            <a:schemeClr val="bg1"/>
          </a:solidFill>
          <a:ln>
            <a:noFill/>
            <a:headEnd/>
            <a:tailEnd/>
          </a:ln>
          <a:effectLst/>
        </p:spPr>
        <p:style>
          <a:lnRef idx="1">
            <a:schemeClr val="accent6"/>
          </a:lnRef>
          <a:fillRef idx="2">
            <a:schemeClr val="accent6"/>
          </a:fillRef>
          <a:effectRef idx="1">
            <a:schemeClr val="accent6"/>
          </a:effectRef>
          <a:fontRef idx="minor">
            <a:schemeClr val="dk1"/>
          </a:fontRef>
        </p:style>
        <p:txBody>
          <a:bodyPr wrap="square" anchor="ctr" anchorCtr="1">
            <a:noAutofit/>
          </a:bodyPr>
          <a:lstStyle/>
          <a:p>
            <a:pPr algn="ctr" eaLnBrk="0" hangingPunct="0">
              <a:spcBef>
                <a:spcPct val="50000"/>
              </a:spcBef>
              <a:defRPr/>
            </a:pPr>
            <a:r>
              <a:rPr lang="pt-BR" sz="3000" b="1" dirty="0">
                <a:solidFill>
                  <a:srgbClr val="000066"/>
                </a:solidFill>
                <a:cs typeface="Arial" panose="020B0604020202020204" pitchFamily="34" charset="0"/>
              </a:rPr>
              <a:t>Decomposição</a:t>
            </a:r>
          </a:p>
        </p:txBody>
      </p:sp>
      <p:pic>
        <p:nvPicPr>
          <p:cNvPr id="7" name="Picture 6" descr="EAP-Atividades.jpg"/>
          <p:cNvPicPr>
            <a:picLocks noChangeAspect="1"/>
          </p:cNvPicPr>
          <p:nvPr/>
        </p:nvPicPr>
        <p:blipFill>
          <a:blip r:embed="rId3" cstate="print"/>
          <a:stretch>
            <a:fillRect/>
          </a:stretch>
        </p:blipFill>
        <p:spPr>
          <a:xfrm>
            <a:off x="881336" y="5881002"/>
            <a:ext cx="8101665" cy="3966732"/>
          </a:xfrm>
          <a:prstGeom prst="rect">
            <a:avLst/>
          </a:prstGeom>
          <a:solidFill>
            <a:srgbClr val="FFFFFF">
              <a:shade val="85000"/>
            </a:srgbClr>
          </a:solidFill>
          <a:ln w="88900" cap="sq">
            <a:solidFill>
              <a:srgbClr val="FFFFFF"/>
            </a:solidFill>
            <a:miter lim="800000"/>
          </a:ln>
          <a:effectLst/>
          <a:scene3d>
            <a:camera prst="orthographicFront"/>
            <a:lightRig rig="twoPt" dir="t">
              <a:rot lat="0" lon="0" rev="7200000"/>
            </a:lightRig>
          </a:scene3d>
          <a:sp3d>
            <a:contourClr>
              <a:srgbClr val="FFFFFF"/>
            </a:contourClr>
          </a:sp3d>
        </p:spPr>
      </p:pic>
      <p:sp>
        <p:nvSpPr>
          <p:cNvPr id="6" name="Espaço Reservado para Conteúdo 2"/>
          <p:cNvSpPr txBox="1">
            <a:spLocks/>
          </p:cNvSpPr>
          <p:nvPr/>
        </p:nvSpPr>
        <p:spPr>
          <a:xfrm>
            <a:off x="161257" y="2343408"/>
            <a:ext cx="5660594" cy="3450411"/>
          </a:xfrm>
          <a:prstGeom prst="rect">
            <a:avLst/>
          </a:prstGeom>
        </p:spPr>
        <p:txBody>
          <a:bodyPr anchor="ctr">
            <a:normAutofit/>
          </a:bodyPr>
          <a:lst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pt-BR" altLang="zh-CN" sz="3600" dirty="0">
                <a:solidFill>
                  <a:srgbClr val="000066"/>
                </a:solidFill>
                <a:cs typeface="Arial" panose="020B0604020202020204" pitchFamily="34" charset="0"/>
              </a:rPr>
              <a:t>Subdividir os pacotes de trabalho, último nível da EAP, em atividades.</a:t>
            </a:r>
          </a:p>
          <a:p>
            <a:r>
              <a:rPr lang="pt-BR" altLang="zh-CN" sz="3600" dirty="0">
                <a:solidFill>
                  <a:srgbClr val="000066"/>
                </a:solidFill>
                <a:cs typeface="Arial" panose="020B0604020202020204" pitchFamily="34" charset="0"/>
              </a:rPr>
              <a:t>O GP deve envolver a equipe na decomposição.</a:t>
            </a:r>
          </a:p>
        </p:txBody>
      </p:sp>
      <p:sp>
        <p:nvSpPr>
          <p:cNvPr id="2" name="CaixaDeTexto 1"/>
          <p:cNvSpPr txBox="1"/>
          <p:nvPr/>
        </p:nvSpPr>
        <p:spPr>
          <a:xfrm>
            <a:off x="8802216" y="5799792"/>
            <a:ext cx="4354954" cy="4204248"/>
          </a:xfrm>
          <a:prstGeom prst="rect">
            <a:avLst/>
          </a:prstGeom>
          <a:noFill/>
        </p:spPr>
        <p:txBody>
          <a:bodyPr wrap="square" rtlCol="0" anchor="ctr">
            <a:noAutofit/>
          </a:bodyPr>
          <a:lstStyle/>
          <a:p>
            <a:pPr marL="514350" indent="-514350" algn="just">
              <a:buFont typeface="Arial" pitchFamily="34" charset="0"/>
              <a:buChar char="•"/>
            </a:pPr>
            <a:r>
              <a:rPr lang="pt-BR" altLang="zh-CN" sz="3600" dirty="0">
                <a:solidFill>
                  <a:srgbClr val="000066"/>
                </a:solidFill>
                <a:latin typeface="+mn-lt"/>
              </a:rPr>
              <a:t>A atividade é o </a:t>
            </a:r>
            <a:r>
              <a:rPr lang="pt-BR" altLang="zh-CN" sz="3600" u="sng" dirty="0">
                <a:solidFill>
                  <a:srgbClr val="000066"/>
                </a:solidFill>
                <a:latin typeface="+mn-lt"/>
              </a:rPr>
              <a:t>esforço necessário </a:t>
            </a:r>
            <a:r>
              <a:rPr lang="pt-BR" altLang="zh-CN" sz="3600" dirty="0">
                <a:solidFill>
                  <a:srgbClr val="000066"/>
                </a:solidFill>
                <a:latin typeface="+mn-lt"/>
              </a:rPr>
              <a:t>para produzir o pacote de trabalho.</a:t>
            </a:r>
            <a:endParaRPr lang="pt-BR" sz="3600" dirty="0">
              <a:solidFill>
                <a:srgbClr val="000066"/>
              </a:solidFill>
              <a:latin typeface="+mn-lt"/>
            </a:endParaRPr>
          </a:p>
        </p:txBody>
      </p:sp>
      <p:sp>
        <p:nvSpPr>
          <p:cNvPr id="9" name="Título 1"/>
          <p:cNvSpPr txBox="1">
            <a:spLocks/>
          </p:cNvSpPr>
          <p:nvPr/>
        </p:nvSpPr>
        <p:spPr>
          <a:xfrm>
            <a:off x="161256" y="1579809"/>
            <a:ext cx="7864848" cy="863391"/>
          </a:xfrm>
          <a:prstGeom prst="rect">
            <a:avLst/>
          </a:prstGeom>
        </p:spPr>
        <p:txBody>
          <a:bodyPr>
            <a:noAutofit/>
          </a:bodyPr>
          <a:lstStyle>
            <a:lvl1pPr algn="ctr" rtl="0" eaLnBrk="1" fontAlgn="base" hangingPunct="1">
              <a:spcBef>
                <a:spcPct val="0"/>
              </a:spcBef>
              <a:spcAft>
                <a:spcPct val="0"/>
              </a:spcAft>
              <a:defRPr sz="3500" kern="1200">
                <a:solidFill>
                  <a:schemeClr val="tx1"/>
                </a:solidFill>
                <a:latin typeface="+mj-lt"/>
                <a:ea typeface="+mj-ea"/>
                <a:cs typeface="+mj-cs"/>
              </a:defRPr>
            </a:lvl1pPr>
            <a:lvl2pPr algn="ctr" rtl="0" eaLnBrk="1" fontAlgn="base" hangingPunct="1">
              <a:spcBef>
                <a:spcPct val="0"/>
              </a:spcBef>
              <a:spcAft>
                <a:spcPct val="0"/>
              </a:spcAft>
              <a:defRPr sz="3500">
                <a:solidFill>
                  <a:schemeClr val="tx1"/>
                </a:solidFill>
                <a:latin typeface="Calibri" pitchFamily="34" charset="0"/>
              </a:defRPr>
            </a:lvl2pPr>
            <a:lvl3pPr algn="ctr" rtl="0" eaLnBrk="1" fontAlgn="base" hangingPunct="1">
              <a:spcBef>
                <a:spcPct val="0"/>
              </a:spcBef>
              <a:spcAft>
                <a:spcPct val="0"/>
              </a:spcAft>
              <a:defRPr sz="3500">
                <a:solidFill>
                  <a:schemeClr val="tx1"/>
                </a:solidFill>
                <a:latin typeface="Calibri" pitchFamily="34" charset="0"/>
              </a:defRPr>
            </a:lvl3pPr>
            <a:lvl4pPr algn="ctr" rtl="0" eaLnBrk="1" fontAlgn="base" hangingPunct="1">
              <a:spcBef>
                <a:spcPct val="0"/>
              </a:spcBef>
              <a:spcAft>
                <a:spcPct val="0"/>
              </a:spcAft>
              <a:defRPr sz="3500">
                <a:solidFill>
                  <a:schemeClr val="tx1"/>
                </a:solidFill>
                <a:latin typeface="Calibri" pitchFamily="34" charset="0"/>
              </a:defRPr>
            </a:lvl4pPr>
            <a:lvl5pPr algn="ctr" rtl="0" eaLnBrk="1" fontAlgn="base" hangingPunct="1">
              <a:spcBef>
                <a:spcPct val="0"/>
              </a:spcBef>
              <a:spcAft>
                <a:spcPct val="0"/>
              </a:spcAft>
              <a:defRPr sz="3500">
                <a:solidFill>
                  <a:schemeClr val="tx1"/>
                </a:solidFill>
                <a:latin typeface="Calibri" pitchFamily="34" charset="0"/>
              </a:defRPr>
            </a:lvl5pPr>
            <a:lvl6pPr marL="457200" algn="ctr" rtl="0" eaLnBrk="1" fontAlgn="base" hangingPunct="1">
              <a:spcBef>
                <a:spcPct val="0"/>
              </a:spcBef>
              <a:spcAft>
                <a:spcPct val="0"/>
              </a:spcAft>
              <a:defRPr sz="3500">
                <a:solidFill>
                  <a:schemeClr val="tx1"/>
                </a:solidFill>
                <a:latin typeface="Calibri" pitchFamily="34" charset="0"/>
              </a:defRPr>
            </a:lvl6pPr>
            <a:lvl7pPr marL="914400" algn="ctr" rtl="0" eaLnBrk="1" fontAlgn="base" hangingPunct="1">
              <a:spcBef>
                <a:spcPct val="0"/>
              </a:spcBef>
              <a:spcAft>
                <a:spcPct val="0"/>
              </a:spcAft>
              <a:defRPr sz="3500">
                <a:solidFill>
                  <a:schemeClr val="tx1"/>
                </a:solidFill>
                <a:latin typeface="Calibri" pitchFamily="34" charset="0"/>
              </a:defRPr>
            </a:lvl7pPr>
            <a:lvl8pPr marL="1371600" algn="ctr" rtl="0" eaLnBrk="1" fontAlgn="base" hangingPunct="1">
              <a:spcBef>
                <a:spcPct val="0"/>
              </a:spcBef>
              <a:spcAft>
                <a:spcPct val="0"/>
              </a:spcAft>
              <a:defRPr sz="3500">
                <a:solidFill>
                  <a:schemeClr val="tx1"/>
                </a:solidFill>
                <a:latin typeface="Calibri" pitchFamily="34" charset="0"/>
              </a:defRPr>
            </a:lvl8pPr>
            <a:lvl9pPr marL="1828800" algn="ctr" rtl="0" eaLnBrk="1" fontAlgn="base" hangingPunct="1">
              <a:spcBef>
                <a:spcPct val="0"/>
              </a:spcBef>
              <a:spcAft>
                <a:spcPct val="0"/>
              </a:spcAft>
              <a:defRPr sz="3500">
                <a:solidFill>
                  <a:schemeClr val="tx1"/>
                </a:solidFill>
                <a:latin typeface="Calibri" pitchFamily="34" charset="0"/>
              </a:defRPr>
            </a:lvl9pPr>
          </a:lstStyle>
          <a:p>
            <a:pPr algn="l"/>
            <a:r>
              <a:rPr lang="pt-BR" sz="4000" b="1" dirty="0">
                <a:solidFill>
                  <a:srgbClr val="000066"/>
                </a:solidFill>
                <a:latin typeface="+mn-lt"/>
                <a:cs typeface="Arial" panose="020B0604020202020204" pitchFamily="34" charset="0"/>
              </a:rPr>
              <a:t>Decomposição</a:t>
            </a:r>
          </a:p>
        </p:txBody>
      </p:sp>
      <p:sp>
        <p:nvSpPr>
          <p:cNvPr id="10" name="Text Box 5"/>
          <p:cNvSpPr txBox="1">
            <a:spLocks noChangeArrowheads="1"/>
          </p:cNvSpPr>
          <p:nvPr/>
        </p:nvSpPr>
        <p:spPr bwMode="auto">
          <a:xfrm>
            <a:off x="5273824" y="4380072"/>
            <a:ext cx="2601818" cy="1413747"/>
          </a:xfrm>
          <a:prstGeom prst="rect">
            <a:avLst/>
          </a:prstGeom>
          <a:solidFill>
            <a:schemeClr val="bg1"/>
          </a:solidFill>
          <a:ln>
            <a:solidFill>
              <a:schemeClr val="accent6"/>
            </a:solidFill>
            <a:headEnd/>
            <a:tailEnd/>
          </a:ln>
          <a:effectLst/>
        </p:spPr>
        <p:style>
          <a:lnRef idx="1">
            <a:schemeClr val="accent1"/>
          </a:lnRef>
          <a:fillRef idx="2">
            <a:schemeClr val="accent1"/>
          </a:fillRef>
          <a:effectRef idx="1">
            <a:schemeClr val="accent1"/>
          </a:effectRef>
          <a:fontRef idx="minor">
            <a:schemeClr val="dk1"/>
          </a:fontRef>
        </p:style>
        <p:txBody>
          <a:bodyPr wrap="square" anchor="ctr" anchorCtr="1">
            <a:noAutofit/>
          </a:bodyPr>
          <a:lstStyle/>
          <a:p>
            <a:pPr algn="ctr" eaLnBrk="0" hangingPunct="0">
              <a:spcBef>
                <a:spcPct val="50000"/>
              </a:spcBef>
              <a:defRPr/>
            </a:pPr>
            <a:r>
              <a:rPr lang="pt-BR" sz="2850" b="1" dirty="0">
                <a:solidFill>
                  <a:srgbClr val="000066"/>
                </a:solidFill>
                <a:cs typeface="Arial" panose="020B0604020202020204" pitchFamily="34" charset="0"/>
              </a:rPr>
              <a:t>Produtos  (Pacotes de Trabalho)</a:t>
            </a:r>
          </a:p>
        </p:txBody>
      </p:sp>
      <p:sp>
        <p:nvSpPr>
          <p:cNvPr id="11" name="Text Box 6"/>
          <p:cNvSpPr txBox="1">
            <a:spLocks noChangeArrowheads="1"/>
          </p:cNvSpPr>
          <p:nvPr/>
        </p:nvSpPr>
        <p:spPr bwMode="auto">
          <a:xfrm>
            <a:off x="10738084" y="4380072"/>
            <a:ext cx="2268635" cy="1413747"/>
          </a:xfrm>
          <a:prstGeom prst="rect">
            <a:avLst/>
          </a:prstGeom>
          <a:solidFill>
            <a:schemeClr val="bg1"/>
          </a:solidFill>
          <a:ln>
            <a:solidFill>
              <a:schemeClr val="accent6"/>
            </a:solidFill>
            <a:headEnd/>
            <a:tailEnd/>
          </a:ln>
          <a:effectLst/>
        </p:spPr>
        <p:style>
          <a:lnRef idx="1">
            <a:schemeClr val="accent1"/>
          </a:lnRef>
          <a:fillRef idx="2">
            <a:schemeClr val="accent1"/>
          </a:fillRef>
          <a:effectRef idx="1">
            <a:schemeClr val="accent1"/>
          </a:effectRef>
          <a:fontRef idx="minor">
            <a:schemeClr val="dk1"/>
          </a:fontRef>
        </p:style>
        <p:txBody>
          <a:bodyPr wrap="square" anchor="ctr" anchorCtr="1">
            <a:noAutofit/>
          </a:bodyPr>
          <a:lstStyle>
            <a:defPPr>
              <a:defRPr lang="en-US"/>
            </a:defPPr>
            <a:lvl1pPr algn="ctr" eaLnBrk="0" hangingPunct="0">
              <a:spcBef>
                <a:spcPct val="50000"/>
              </a:spcBef>
              <a:defRPr sz="1900" b="1">
                <a:solidFill>
                  <a:srgbClr val="000066"/>
                </a:solidFill>
                <a:latin typeface="Calibri" panose="020F0502020204030204" pitchFamily="34" charset="0"/>
              </a:defRPr>
            </a:lvl1pPr>
          </a:lstStyle>
          <a:p>
            <a:r>
              <a:rPr lang="pt-BR" sz="2850" dirty="0">
                <a:latin typeface="+mn-lt"/>
                <a:cs typeface="Arial" panose="020B0604020202020204" pitchFamily="34" charset="0"/>
              </a:rPr>
              <a:t>Lista de Atividades (ações)</a:t>
            </a:r>
          </a:p>
        </p:txBody>
      </p:sp>
      <p:grpSp>
        <p:nvGrpSpPr>
          <p:cNvPr id="12" name="Group 18"/>
          <p:cNvGrpSpPr>
            <a:grpSpLocks/>
          </p:cNvGrpSpPr>
          <p:nvPr/>
        </p:nvGrpSpPr>
        <p:grpSpPr bwMode="auto">
          <a:xfrm>
            <a:off x="5583262" y="2692730"/>
            <a:ext cx="2022030" cy="1427109"/>
            <a:chOff x="612" y="2750"/>
            <a:chExt cx="1329" cy="771"/>
          </a:xfrm>
        </p:grpSpPr>
        <p:sp>
          <p:nvSpPr>
            <p:cNvPr id="13" name="AutoShape 7"/>
            <p:cNvSpPr>
              <a:spLocks noChangeArrowheads="1"/>
            </p:cNvSpPr>
            <p:nvPr/>
          </p:nvSpPr>
          <p:spPr bwMode="auto">
            <a:xfrm rot="5400000">
              <a:off x="884" y="2478"/>
              <a:ext cx="771" cy="1316"/>
            </a:xfrm>
            <a:prstGeom prst="rightArrowCallout">
              <a:avLst>
                <a:gd name="adj1" fmla="val 42672"/>
                <a:gd name="adj2" fmla="val 42672"/>
                <a:gd name="adj3" fmla="val 16667"/>
                <a:gd name="adj4" fmla="val 66667"/>
              </a:avLst>
            </a:prstGeom>
            <a:noFill/>
            <a:ln w="25400">
              <a:solidFill>
                <a:srgbClr val="FF0000"/>
              </a:solidFill>
              <a:prstDash val="dash"/>
              <a:miter lim="800000"/>
              <a:headEnd/>
              <a:tailEnd/>
            </a:ln>
          </p:spPr>
          <p:txBody>
            <a:bodyPr wrap="none" anchor="ctr"/>
            <a:lstStyle/>
            <a:p>
              <a:endParaRPr lang="pt-BR">
                <a:solidFill>
                  <a:srgbClr val="000066"/>
                </a:solidFill>
                <a:latin typeface="+mn-lt"/>
              </a:endParaRPr>
            </a:p>
          </p:txBody>
        </p:sp>
        <p:sp>
          <p:nvSpPr>
            <p:cNvPr id="14" name="Text Box 9"/>
            <p:cNvSpPr txBox="1">
              <a:spLocks noChangeArrowheads="1"/>
            </p:cNvSpPr>
            <p:nvPr/>
          </p:nvSpPr>
          <p:spPr bwMode="auto">
            <a:xfrm>
              <a:off x="624" y="2772"/>
              <a:ext cx="1317" cy="299"/>
            </a:xfrm>
            <a:prstGeom prst="rect">
              <a:avLst/>
            </a:prstGeom>
            <a:noFill/>
            <a:ln w="9525">
              <a:noFill/>
              <a:miter lim="800000"/>
              <a:headEnd/>
              <a:tailEnd/>
            </a:ln>
            <a:effectLst/>
          </p:spPr>
          <p:txBody>
            <a:bodyPr wrap="square">
              <a:spAutoFit/>
            </a:bodyPr>
            <a:lstStyle/>
            <a:p>
              <a:pPr algn="ctr" eaLnBrk="0" hangingPunct="0">
                <a:spcBef>
                  <a:spcPct val="50000"/>
                </a:spcBef>
                <a:defRPr/>
              </a:pPr>
              <a:r>
                <a:rPr lang="pt-BR" sz="3000" dirty="0">
                  <a:solidFill>
                    <a:srgbClr val="000066"/>
                  </a:solidFill>
                  <a:latin typeface="+mn-lt"/>
                </a:rPr>
                <a:t>Criar EAP</a:t>
              </a:r>
            </a:p>
          </p:txBody>
        </p:sp>
      </p:grpSp>
      <p:grpSp>
        <p:nvGrpSpPr>
          <p:cNvPr id="15" name="Group 19"/>
          <p:cNvGrpSpPr>
            <a:grpSpLocks/>
          </p:cNvGrpSpPr>
          <p:nvPr/>
        </p:nvGrpSpPr>
        <p:grpSpPr bwMode="auto">
          <a:xfrm>
            <a:off x="10877370" y="2677686"/>
            <a:ext cx="2058203" cy="1378618"/>
            <a:chOff x="4149" y="2742"/>
            <a:chExt cx="1340" cy="779"/>
          </a:xfrm>
        </p:grpSpPr>
        <p:sp>
          <p:nvSpPr>
            <p:cNvPr id="16" name="AutoShape 10"/>
            <p:cNvSpPr>
              <a:spLocks noChangeArrowheads="1"/>
            </p:cNvSpPr>
            <p:nvPr/>
          </p:nvSpPr>
          <p:spPr bwMode="auto">
            <a:xfrm rot="5400000">
              <a:off x="4421" y="2478"/>
              <a:ext cx="771" cy="1316"/>
            </a:xfrm>
            <a:prstGeom prst="rightArrowCallout">
              <a:avLst>
                <a:gd name="adj1" fmla="val 42672"/>
                <a:gd name="adj2" fmla="val 42672"/>
                <a:gd name="adj3" fmla="val 16667"/>
                <a:gd name="adj4" fmla="val 66667"/>
              </a:avLst>
            </a:prstGeom>
            <a:noFill/>
            <a:ln w="25400">
              <a:solidFill>
                <a:srgbClr val="FF0000"/>
              </a:solidFill>
              <a:prstDash val="dash"/>
              <a:miter lim="800000"/>
              <a:headEnd/>
              <a:tailEnd/>
            </a:ln>
          </p:spPr>
          <p:txBody>
            <a:bodyPr wrap="none" anchor="ctr"/>
            <a:lstStyle/>
            <a:p>
              <a:endParaRPr lang="pt-BR" sz="3000">
                <a:solidFill>
                  <a:srgbClr val="000066"/>
                </a:solidFill>
                <a:latin typeface="+mn-lt"/>
              </a:endParaRPr>
            </a:p>
          </p:txBody>
        </p:sp>
        <p:sp>
          <p:nvSpPr>
            <p:cNvPr id="17" name="Text Box 11"/>
            <p:cNvSpPr txBox="1">
              <a:spLocks noChangeArrowheads="1"/>
            </p:cNvSpPr>
            <p:nvPr/>
          </p:nvSpPr>
          <p:spPr bwMode="auto">
            <a:xfrm>
              <a:off x="4162" y="2742"/>
              <a:ext cx="1327" cy="548"/>
            </a:xfrm>
            <a:prstGeom prst="rect">
              <a:avLst/>
            </a:prstGeom>
            <a:noFill/>
            <a:ln w="9525">
              <a:noFill/>
              <a:miter lim="800000"/>
              <a:headEnd/>
              <a:tailEnd/>
            </a:ln>
            <a:effectLst/>
          </p:spPr>
          <p:txBody>
            <a:bodyPr wrap="square">
              <a:spAutoFit/>
            </a:bodyPr>
            <a:lstStyle/>
            <a:p>
              <a:pPr algn="ctr" eaLnBrk="0" hangingPunct="0">
                <a:spcBef>
                  <a:spcPct val="50000"/>
                </a:spcBef>
                <a:defRPr/>
              </a:pPr>
              <a:r>
                <a:rPr lang="pt-BR" sz="2850" dirty="0">
                  <a:solidFill>
                    <a:srgbClr val="000066"/>
                  </a:solidFill>
                  <a:latin typeface="+mn-lt"/>
                </a:rPr>
                <a:t>Definir Atividades</a:t>
              </a:r>
            </a:p>
          </p:txBody>
        </p:sp>
      </p:grpSp>
      <p:sp>
        <p:nvSpPr>
          <p:cNvPr id="18" name="AutoShape 14"/>
          <p:cNvSpPr>
            <a:spLocks noChangeArrowheads="1"/>
          </p:cNvSpPr>
          <p:nvPr/>
        </p:nvSpPr>
        <p:spPr bwMode="auto">
          <a:xfrm rot="10800000">
            <a:off x="7271923" y="2530383"/>
            <a:ext cx="1878864" cy="1821669"/>
          </a:xfrm>
          <a:custGeom>
            <a:avLst/>
            <a:gdLst>
              <a:gd name="T0" fmla="*/ 6161692 w 21600"/>
              <a:gd name="T1" fmla="*/ 5614000 h 21600"/>
              <a:gd name="T2" fmla="*/ 6159546 w 21600"/>
              <a:gd name="T3" fmla="*/ 17264002 h 21600"/>
              <a:gd name="T4" fmla="*/ 15255074 w 21600"/>
              <a:gd name="T5" fmla="*/ 11715534 h 21600"/>
              <a:gd name="T6" fmla="*/ 20891871 w 21600"/>
              <a:gd name="T7" fmla="*/ -4229681 h 21600"/>
              <a:gd name="T8" fmla="*/ 33964489 w 21600"/>
              <a:gd name="T9" fmla="*/ 3780489 h 21600"/>
              <a:gd name="T10" fmla="*/ 23045951 w 21600"/>
              <a:gd name="T11" fmla="*/ 13373206 h 21600"/>
              <a:gd name="T12" fmla="*/ 0 60000 65536"/>
              <a:gd name="T13" fmla="*/ 0 60000 65536"/>
              <a:gd name="T14" fmla="*/ 0 60000 65536"/>
              <a:gd name="T15" fmla="*/ 0 60000 65536"/>
              <a:gd name="T16" fmla="*/ 0 60000 65536"/>
              <a:gd name="T17" fmla="*/ 0 60000 65536"/>
              <a:gd name="T18" fmla="*/ 3163 w 21600"/>
              <a:gd name="T19" fmla="*/ 3163 h 21600"/>
              <a:gd name="T20" fmla="*/ 18437 w 21600"/>
              <a:gd name="T21" fmla="*/ 18437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0340" y="5677"/>
                </a:moveTo>
                <a:cubicBezTo>
                  <a:pt x="7688" y="5915"/>
                  <a:pt x="5657" y="8137"/>
                  <a:pt x="5657" y="10799"/>
                </a:cubicBezTo>
                <a:lnTo>
                  <a:pt x="0" y="10800"/>
                </a:lnTo>
                <a:cubicBezTo>
                  <a:pt x="0" y="5209"/>
                  <a:pt x="4266" y="543"/>
                  <a:pt x="9834" y="43"/>
                </a:cubicBezTo>
                <a:lnTo>
                  <a:pt x="9592" y="-2646"/>
                </a:lnTo>
                <a:lnTo>
                  <a:pt x="15594" y="2365"/>
                </a:lnTo>
                <a:lnTo>
                  <a:pt x="10581" y="8366"/>
                </a:lnTo>
                <a:lnTo>
                  <a:pt x="10340" y="5677"/>
                </a:lnTo>
                <a:close/>
              </a:path>
            </a:pathLst>
          </a:custGeom>
          <a:solidFill>
            <a:schemeClr val="bg1"/>
          </a:solidFill>
          <a:ln>
            <a:solidFill>
              <a:schemeClr val="tx1"/>
            </a:solidFill>
            <a:headEnd/>
            <a:tailEnd/>
          </a:ln>
          <a:effectLst/>
          <a:scene3d>
            <a:camera prst="orthographicFront">
              <a:rot lat="0" lon="0" rev="0"/>
            </a:camera>
            <a:lightRig rig="threePt" dir="t">
              <a:rot lat="0" lon="0" rev="1200000"/>
            </a:lightRig>
          </a:scene3d>
        </p:spPr>
        <p:style>
          <a:lnRef idx="0">
            <a:schemeClr val="accent2"/>
          </a:lnRef>
          <a:fillRef idx="3">
            <a:schemeClr val="accent2"/>
          </a:fillRef>
          <a:effectRef idx="3">
            <a:schemeClr val="accent2"/>
          </a:effectRef>
          <a:fontRef idx="minor">
            <a:schemeClr val="lt1"/>
          </a:fontRef>
        </p:style>
        <p:txBody>
          <a:bodyPr wrap="none" anchor="ctr"/>
          <a:lstStyle/>
          <a:p>
            <a:endParaRPr lang="pt-BR">
              <a:solidFill>
                <a:srgbClr val="000066"/>
              </a:solidFill>
              <a:latin typeface="Arial" panose="020B0604020202020204" pitchFamily="34" charset="0"/>
              <a:cs typeface="Arial" panose="020B0604020202020204" pitchFamily="34" charset="0"/>
            </a:endParaRPr>
          </a:p>
        </p:txBody>
      </p:sp>
      <p:sp>
        <p:nvSpPr>
          <p:cNvPr id="19" name="AutoShape 15"/>
          <p:cNvSpPr>
            <a:spLocks noChangeArrowheads="1"/>
          </p:cNvSpPr>
          <p:nvPr/>
        </p:nvSpPr>
        <p:spPr bwMode="auto">
          <a:xfrm rot="10800000" flipH="1">
            <a:off x="9240010" y="2530382"/>
            <a:ext cx="1969271" cy="1821669"/>
          </a:xfrm>
          <a:custGeom>
            <a:avLst/>
            <a:gdLst>
              <a:gd name="T0" fmla="*/ 6161686 w 21600"/>
              <a:gd name="T1" fmla="*/ 5614000 h 21600"/>
              <a:gd name="T2" fmla="*/ 6159493 w 21600"/>
              <a:gd name="T3" fmla="*/ 17264002 h 21600"/>
              <a:gd name="T4" fmla="*/ 15255012 w 21600"/>
              <a:gd name="T5" fmla="*/ 11715534 h 21600"/>
              <a:gd name="T6" fmla="*/ 20891803 w 21600"/>
              <a:gd name="T7" fmla="*/ -4229681 h 21600"/>
              <a:gd name="T8" fmla="*/ 33964455 w 21600"/>
              <a:gd name="T9" fmla="*/ 3780489 h 21600"/>
              <a:gd name="T10" fmla="*/ 23045882 w 21600"/>
              <a:gd name="T11" fmla="*/ 13373206 h 21600"/>
              <a:gd name="T12" fmla="*/ 0 60000 65536"/>
              <a:gd name="T13" fmla="*/ 0 60000 65536"/>
              <a:gd name="T14" fmla="*/ 0 60000 65536"/>
              <a:gd name="T15" fmla="*/ 0 60000 65536"/>
              <a:gd name="T16" fmla="*/ 0 60000 65536"/>
              <a:gd name="T17" fmla="*/ 0 60000 65536"/>
              <a:gd name="T18" fmla="*/ 3163 w 21600"/>
              <a:gd name="T19" fmla="*/ 3163 h 21600"/>
              <a:gd name="T20" fmla="*/ 18437 w 21600"/>
              <a:gd name="T21" fmla="*/ 18437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0340" y="5677"/>
                </a:moveTo>
                <a:cubicBezTo>
                  <a:pt x="7688" y="5915"/>
                  <a:pt x="5657" y="8137"/>
                  <a:pt x="5657" y="10799"/>
                </a:cubicBezTo>
                <a:lnTo>
                  <a:pt x="0" y="10800"/>
                </a:lnTo>
                <a:cubicBezTo>
                  <a:pt x="0" y="5209"/>
                  <a:pt x="4266" y="543"/>
                  <a:pt x="9834" y="43"/>
                </a:cubicBezTo>
                <a:lnTo>
                  <a:pt x="9592" y="-2646"/>
                </a:lnTo>
                <a:lnTo>
                  <a:pt x="15594" y="2365"/>
                </a:lnTo>
                <a:lnTo>
                  <a:pt x="10581" y="8366"/>
                </a:lnTo>
                <a:lnTo>
                  <a:pt x="10340" y="5677"/>
                </a:lnTo>
                <a:close/>
              </a:path>
            </a:pathLst>
          </a:custGeom>
          <a:solidFill>
            <a:schemeClr val="bg1"/>
          </a:solidFill>
          <a:ln>
            <a:solidFill>
              <a:schemeClr val="tx1"/>
            </a:solidFill>
            <a:headEnd/>
            <a:tailEnd/>
          </a:ln>
          <a:effectLst/>
          <a:scene3d>
            <a:camera prst="orthographicFront">
              <a:rot lat="0" lon="0" rev="0"/>
            </a:camera>
            <a:lightRig rig="threePt" dir="t">
              <a:rot lat="0" lon="0" rev="1200000"/>
            </a:lightRig>
          </a:scene3d>
        </p:spPr>
        <p:style>
          <a:lnRef idx="0">
            <a:schemeClr val="accent2"/>
          </a:lnRef>
          <a:fillRef idx="3">
            <a:schemeClr val="accent2"/>
          </a:fillRef>
          <a:effectRef idx="3">
            <a:schemeClr val="accent2"/>
          </a:effectRef>
          <a:fontRef idx="minor">
            <a:schemeClr val="lt1"/>
          </a:fontRef>
        </p:style>
        <p:txBody>
          <a:bodyPr wrap="none" anchor="ctr"/>
          <a:lstStyle/>
          <a:p>
            <a:endParaRPr lang="pt-BR">
              <a:solidFill>
                <a:srgbClr val="000066"/>
              </a:solidFill>
              <a:latin typeface="Arial" panose="020B0604020202020204" pitchFamily="34" charset="0"/>
              <a:cs typeface="Arial" panose="020B0604020202020204" pitchFamily="34" charset="0"/>
            </a:endParaRPr>
          </a:p>
        </p:txBody>
      </p:sp>
      <p:sp>
        <p:nvSpPr>
          <p:cNvPr id="22" name="Título 1">
            <a:extLst>
              <a:ext uri="{FF2B5EF4-FFF2-40B4-BE49-F238E27FC236}">
                <a16:creationId xmlns:a16="http://schemas.microsoft.com/office/drawing/2014/main" id="{5A735516-3203-4EB1-A61C-95928D3884A1}"/>
              </a:ext>
            </a:extLst>
          </p:cNvPr>
          <p:cNvSpPr txBox="1">
            <a:spLocks/>
          </p:cNvSpPr>
          <p:nvPr/>
        </p:nvSpPr>
        <p:spPr bwMode="auto">
          <a:xfrm>
            <a:off x="2" y="293350"/>
            <a:ext cx="11757305" cy="978695"/>
          </a:xfrm>
          <a:prstGeom prst="rect">
            <a:avLst/>
          </a:prstGeom>
        </p:spPr>
        <p:txBody>
          <a:bodyPr anchor="ctr">
            <a:noAutofit/>
          </a:bodyPr>
          <a:lstStyle>
            <a:defPPr>
              <a:defRPr lang="pt-BR"/>
            </a:defPPr>
            <a:lvl1pPr marL="0" indent="0" eaLnBrk="1" hangingPunct="1">
              <a:lnSpc>
                <a:spcPct val="100000"/>
              </a:lnSpc>
              <a:spcBef>
                <a:spcPts val="0"/>
              </a:spcBef>
              <a:buClrTx/>
              <a:buSzPct val="100000"/>
              <a:buFont typeface="+mj-lt"/>
              <a:buNone/>
              <a:defRPr sz="4050" b="1" cap="none" baseline="0">
                <a:solidFill>
                  <a:srgbClr val="69ADE7"/>
                </a:solidFill>
                <a:effectLst/>
                <a:latin typeface="+mj-lt"/>
              </a:defRPr>
            </a:lvl1pPr>
            <a:lvl2pPr marL="205359" indent="0" algn="just" eaLnBrk="1" hangingPunct="1">
              <a:lnSpc>
                <a:spcPts val="2363"/>
              </a:lnSpc>
              <a:spcBef>
                <a:spcPts val="0"/>
              </a:spcBef>
              <a:buClr>
                <a:srgbClr val="7CAEC5"/>
              </a:buClr>
              <a:buFont typeface="Arial" pitchFamily="34" charset="0"/>
              <a:buNone/>
              <a:defRPr sz="1800">
                <a:latin typeface="+mn-lt"/>
                <a:cs typeface="+mn-cs"/>
              </a:defRPr>
            </a:lvl2pPr>
            <a:lvl3pPr marL="1285716" indent="-257144" eaLnBrk="1" hangingPunct="1">
              <a:lnSpc>
                <a:spcPts val="2587"/>
              </a:lnSpc>
              <a:spcBef>
                <a:spcPts val="0"/>
              </a:spcBef>
              <a:buFont typeface="Arial" panose="020B0604020202020204" pitchFamily="34" charset="0"/>
              <a:buChar char="•"/>
              <a:defRPr sz="2024">
                <a:latin typeface="+mn-lt"/>
                <a:cs typeface="+mn-cs"/>
              </a:defRPr>
            </a:lvl3pPr>
            <a:lvl4pPr marL="1800000" indent="-257144" eaLnBrk="1" hangingPunct="1">
              <a:lnSpc>
                <a:spcPts val="2587"/>
              </a:lnSpc>
              <a:spcBef>
                <a:spcPts val="0"/>
              </a:spcBef>
              <a:buFont typeface="Arial" panose="020B0604020202020204" pitchFamily="34" charset="0"/>
              <a:buChar char="–"/>
              <a:defRPr sz="2024">
                <a:latin typeface="+mn-lt"/>
                <a:cs typeface="+mn-cs"/>
              </a:defRPr>
            </a:lvl4pPr>
            <a:lvl5pPr marL="2314289" indent="-257144" eaLnBrk="1" hangingPunct="1">
              <a:lnSpc>
                <a:spcPts val="2587"/>
              </a:lnSpc>
              <a:spcBef>
                <a:spcPts val="0"/>
              </a:spcBef>
              <a:buFont typeface="Arial" panose="020B0604020202020204" pitchFamily="34" charset="0"/>
              <a:buChar char="»"/>
              <a:defRPr sz="2024">
                <a:latin typeface="+mn-lt"/>
                <a:cs typeface="+mn-cs"/>
              </a:defRPr>
            </a:lvl5pPr>
            <a:lvl6pPr marL="2828574" indent="-257144" defTabSz="1028573">
              <a:spcBef>
                <a:spcPct val="20000"/>
              </a:spcBef>
              <a:buFont typeface="Arial" pitchFamily="34" charset="0"/>
              <a:buChar char="•"/>
              <a:defRPr sz="2249">
                <a:latin typeface="+mn-lt"/>
                <a:cs typeface="+mn-cs"/>
              </a:defRPr>
            </a:lvl6pPr>
            <a:lvl7pPr marL="3342860" indent="-257144" defTabSz="1028573">
              <a:spcBef>
                <a:spcPct val="20000"/>
              </a:spcBef>
              <a:buFont typeface="Arial" pitchFamily="34" charset="0"/>
              <a:buChar char="•"/>
              <a:defRPr sz="2249">
                <a:latin typeface="+mn-lt"/>
                <a:cs typeface="+mn-cs"/>
              </a:defRPr>
            </a:lvl7pPr>
            <a:lvl8pPr marL="3857147" indent="-257144" defTabSz="1028573">
              <a:spcBef>
                <a:spcPct val="20000"/>
              </a:spcBef>
              <a:buFont typeface="Arial" pitchFamily="34" charset="0"/>
              <a:buChar char="•"/>
              <a:defRPr sz="2249">
                <a:latin typeface="+mn-lt"/>
                <a:cs typeface="+mn-cs"/>
              </a:defRPr>
            </a:lvl8pPr>
            <a:lvl9pPr marL="4371432" indent="-257144" defTabSz="1028573">
              <a:spcBef>
                <a:spcPct val="20000"/>
              </a:spcBef>
              <a:buFont typeface="Arial" pitchFamily="34" charset="0"/>
              <a:buChar char="•"/>
              <a:defRPr sz="2249">
                <a:latin typeface="+mn-lt"/>
                <a:cs typeface="+mn-cs"/>
              </a:defRPr>
            </a:lvl9pPr>
          </a:lstStyle>
          <a:p>
            <a:r>
              <a:rPr lang="pt-BR" dirty="0"/>
              <a:t>Processo 2: Definir as Atividades</a:t>
            </a:r>
          </a:p>
        </p:txBody>
      </p:sp>
    </p:spTree>
    <p:extLst>
      <p:ext uri="{BB962C8B-B14F-4D97-AF65-F5344CB8AC3E}">
        <p14:creationId xmlns:p14="http://schemas.microsoft.com/office/powerpoint/2010/main" val="1759423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20"/>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grpId="0" nodeType="afterEffect">
                                  <p:stCondLst>
                                    <p:cond delay="0"/>
                                  </p:stCondLst>
                                  <p:childTnLst>
                                    <p:set>
                                      <p:cBhvr>
                                        <p:cTn id="9" dur="1" fill="hold">
                                          <p:stCondLst>
                                            <p:cond delay="499"/>
                                          </p:stCondLst>
                                        </p:cTn>
                                        <p:tgtEl>
                                          <p:spTgt spid="18"/>
                                        </p:tgtEl>
                                        <p:attrNameLst>
                                          <p:attrName>style.visibility</p:attrName>
                                        </p:attrNameLst>
                                      </p:cBhvr>
                                      <p:to>
                                        <p:strVal val="visible"/>
                                      </p:to>
                                    </p:set>
                                  </p:childTnLst>
                                </p:cTn>
                              </p:par>
                            </p:childTnLst>
                          </p:cTn>
                        </p:par>
                        <p:par>
                          <p:cTn id="10" fill="hold">
                            <p:stCondLst>
                              <p:cond delay="1000"/>
                            </p:stCondLst>
                            <p:childTnLst>
                              <p:par>
                                <p:cTn id="11" presetID="1" presetClass="entr" presetSubtype="0" fill="hold" nodeType="afterEffect">
                                  <p:stCondLst>
                                    <p:cond delay="0"/>
                                  </p:stCondLst>
                                  <p:childTnLst>
                                    <p:set>
                                      <p:cBhvr>
                                        <p:cTn id="12" dur="1" fill="hold">
                                          <p:stCondLst>
                                            <p:cond delay="499"/>
                                          </p:stCondLst>
                                        </p:cTn>
                                        <p:tgtEl>
                                          <p:spTgt spid="12"/>
                                        </p:tgtEl>
                                        <p:attrNameLst>
                                          <p:attrName>style.visibility</p:attrName>
                                        </p:attrNameLst>
                                      </p:cBhvr>
                                      <p:to>
                                        <p:strVal val="visible"/>
                                      </p:to>
                                    </p:set>
                                  </p:childTnLst>
                                </p:cTn>
                              </p:par>
                            </p:childTnLst>
                          </p:cTn>
                        </p:par>
                        <p:par>
                          <p:cTn id="13" fill="hold">
                            <p:stCondLst>
                              <p:cond delay="1500"/>
                            </p:stCondLst>
                            <p:childTnLst>
                              <p:par>
                                <p:cTn id="14" presetID="1" presetClass="entr" presetSubtype="0" fill="hold" grpId="0" nodeType="afterEffect">
                                  <p:stCondLst>
                                    <p:cond delay="0"/>
                                  </p:stCondLst>
                                  <p:childTnLst>
                                    <p:set>
                                      <p:cBhvr>
                                        <p:cTn id="15" dur="1" fill="hold">
                                          <p:stCondLst>
                                            <p:cond delay="499"/>
                                          </p:stCondLst>
                                        </p:cTn>
                                        <p:tgtEl>
                                          <p:spTgt spid="10"/>
                                        </p:tgtEl>
                                        <p:attrNameLst>
                                          <p:attrName>style.visibility</p:attrName>
                                        </p:attrNameLst>
                                      </p:cBhvr>
                                      <p:to>
                                        <p:strVal val="visible"/>
                                      </p:to>
                                    </p:set>
                                  </p:childTnLst>
                                </p:cTn>
                              </p:par>
                            </p:childTnLst>
                          </p:cTn>
                        </p:par>
                        <p:par>
                          <p:cTn id="16" fill="hold">
                            <p:stCondLst>
                              <p:cond delay="2000"/>
                            </p:stCondLst>
                            <p:childTnLst>
                              <p:par>
                                <p:cTn id="17" presetID="1" presetClass="entr" presetSubtype="0" fill="hold" grpId="0" nodeType="afterEffect">
                                  <p:stCondLst>
                                    <p:cond delay="0"/>
                                  </p:stCondLst>
                                  <p:childTnLst>
                                    <p:set>
                                      <p:cBhvr>
                                        <p:cTn id="18" dur="1" fill="hold">
                                          <p:stCondLst>
                                            <p:cond delay="499"/>
                                          </p:stCondLst>
                                        </p:cTn>
                                        <p:tgtEl>
                                          <p:spTgt spid="19"/>
                                        </p:tgtEl>
                                        <p:attrNameLst>
                                          <p:attrName>style.visibility</p:attrName>
                                        </p:attrNameLst>
                                      </p:cBhvr>
                                      <p:to>
                                        <p:strVal val="visible"/>
                                      </p:to>
                                    </p:set>
                                  </p:childTnLst>
                                </p:cTn>
                              </p:par>
                            </p:childTnLst>
                          </p:cTn>
                        </p:par>
                        <p:par>
                          <p:cTn id="19" fill="hold">
                            <p:stCondLst>
                              <p:cond delay="2500"/>
                            </p:stCondLst>
                            <p:childTnLst>
                              <p:par>
                                <p:cTn id="20" presetID="1" presetClass="entr" presetSubtype="0" fill="hold" nodeType="afterEffect">
                                  <p:stCondLst>
                                    <p:cond delay="0"/>
                                  </p:stCondLst>
                                  <p:childTnLst>
                                    <p:set>
                                      <p:cBhvr>
                                        <p:cTn id="21" dur="1" fill="hold">
                                          <p:stCondLst>
                                            <p:cond delay="499"/>
                                          </p:stCondLst>
                                        </p:cTn>
                                        <p:tgtEl>
                                          <p:spTgt spid="15"/>
                                        </p:tgtEl>
                                        <p:attrNameLst>
                                          <p:attrName>style.visibility</p:attrName>
                                        </p:attrNameLst>
                                      </p:cBhvr>
                                      <p:to>
                                        <p:strVal val="visible"/>
                                      </p:to>
                                    </p:set>
                                  </p:childTnLst>
                                </p:cTn>
                              </p:par>
                            </p:childTnLst>
                          </p:cTn>
                        </p:par>
                        <p:par>
                          <p:cTn id="22" fill="hold">
                            <p:stCondLst>
                              <p:cond delay="3000"/>
                            </p:stCondLst>
                            <p:childTnLst>
                              <p:par>
                                <p:cTn id="23" presetID="1" presetClass="entr" presetSubtype="0" fill="hold" grpId="0" nodeType="afterEffect">
                                  <p:stCondLst>
                                    <p:cond delay="0"/>
                                  </p:stCondLst>
                                  <p:childTnLst>
                                    <p:set>
                                      <p:cBhvr>
                                        <p:cTn id="24" dur="1" fill="hold">
                                          <p:stCondLst>
                                            <p:cond delay="499"/>
                                          </p:stCondLst>
                                        </p:cTn>
                                        <p:tgtEl>
                                          <p:spTgt spid="1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250"/>
                                        <p:tgtEl>
                                          <p:spTgt spid="7"/>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
                                        </p:tgtEl>
                                        <p:attrNameLst>
                                          <p:attrName>style.visibility</p:attrName>
                                        </p:attrNameLst>
                                      </p:cBhvr>
                                      <p:to>
                                        <p:strVal val="visible"/>
                                      </p:to>
                                    </p:set>
                                    <p:animEffect transition="in" filter="fade">
                                      <p:cBhvr>
                                        <p:cTn id="32" dur="25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autoUpdateAnimBg="0"/>
      <p:bldP spid="2" grpId="0"/>
      <p:bldP spid="10" grpId="0" animBg="1" autoUpdateAnimBg="0"/>
      <p:bldP spid="11" grpId="0" animBg="1" autoUpdateAnimBg="0"/>
      <p:bldP spid="18" grpId="0" animBg="1"/>
      <p:bldP spid="19" grpId="0" animBg="1"/>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Rectangle 2"/>
          <p:cNvSpPr>
            <a:spLocks noGrp="1" noChangeArrowheads="1"/>
          </p:cNvSpPr>
          <p:nvPr>
            <p:ph idx="4294967295"/>
          </p:nvPr>
        </p:nvSpPr>
        <p:spPr bwMode="auto">
          <a:xfrm>
            <a:off x="0" y="1608138"/>
            <a:ext cx="13716000" cy="1592262"/>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35000" tIns="70200" rIns="135000" bIns="70200" numCol="1" anchor="t" anchorCtr="0" compatLnSpc="1">
            <a:prstTxWarp prst="textNoShape">
              <a:avLst/>
            </a:prstTxWarp>
          </a:bodyPr>
          <a:lstStyle/>
          <a:p>
            <a:pPr marL="914400" indent="-914400" eaLnBrk="1" hangingPunct="1">
              <a:lnSpc>
                <a:spcPct val="80000"/>
              </a:lnSpc>
              <a:buNone/>
            </a:pPr>
            <a:r>
              <a:rPr lang="pt-BR" altLang="pt-BR" sz="3600" b="1" dirty="0"/>
              <a:t>Quando usar a fórmula abaixo? – </a:t>
            </a:r>
            <a:r>
              <a:rPr lang="pt-BR" altLang="pt-BR" sz="3600" b="1" u="sng" dirty="0"/>
              <a:t>VARIAÇÕES ATÍPICAS</a:t>
            </a:r>
          </a:p>
          <a:p>
            <a:pPr marL="914400" indent="-914400" eaLnBrk="1" hangingPunct="1">
              <a:lnSpc>
                <a:spcPct val="80000"/>
              </a:lnSpc>
              <a:buNone/>
            </a:pPr>
            <a:r>
              <a:rPr lang="pt-BR" altLang="pt-BR" sz="3600" b="1" dirty="0"/>
              <a:t> 	</a:t>
            </a:r>
            <a:r>
              <a:rPr lang="pt-BR" altLang="pt-BR" sz="3600" dirty="0"/>
              <a:t>Desvios atuais não devem se repetir no futuro pois houve um problema atípico.</a:t>
            </a:r>
          </a:p>
          <a:p>
            <a:pPr marL="914400" indent="-914400" eaLnBrk="1" hangingPunct="1">
              <a:lnSpc>
                <a:spcPct val="80000"/>
              </a:lnSpc>
            </a:pPr>
            <a:endParaRPr lang="pt-BR" altLang="pt-BR" sz="3600" dirty="0"/>
          </a:p>
          <a:p>
            <a:pPr marL="914400" indent="-914400" eaLnBrk="1" hangingPunct="1">
              <a:lnSpc>
                <a:spcPct val="80000"/>
              </a:lnSpc>
            </a:pPr>
            <a:r>
              <a:rPr lang="pt-BR" altLang="pt-BR" sz="3600" dirty="0"/>
              <a:t>Exemplo: Problemas de saúde com um recurso crítico ou greve;</a:t>
            </a:r>
          </a:p>
          <a:p>
            <a:pPr marL="914400" indent="-914400" eaLnBrk="1" hangingPunct="1">
              <a:lnSpc>
                <a:spcPct val="80000"/>
              </a:lnSpc>
            </a:pPr>
            <a:r>
              <a:rPr lang="pt-BR" altLang="pt-BR" sz="3600" dirty="0"/>
              <a:t>Custo Real até o momento mais o orçamento restante;</a:t>
            </a:r>
          </a:p>
          <a:p>
            <a:pPr marL="914400" indent="-914400" eaLnBrk="1" hangingPunct="1">
              <a:lnSpc>
                <a:spcPct val="80000"/>
              </a:lnSpc>
            </a:pPr>
            <a:r>
              <a:rPr lang="pt-BR" altLang="pt-BR" sz="3600" dirty="0"/>
              <a:t>Fórmula:  ENT= </a:t>
            </a:r>
            <a:r>
              <a:rPr lang="en-US" altLang="pt-BR" sz="3600" dirty="0"/>
              <a:t>CR</a:t>
            </a:r>
            <a:r>
              <a:rPr lang="pt-BR" altLang="pt-BR" sz="3600" dirty="0"/>
              <a:t> + ONT - </a:t>
            </a:r>
            <a:r>
              <a:rPr lang="en-US" altLang="pt-BR" sz="3600" dirty="0"/>
              <a:t>VA</a:t>
            </a:r>
            <a:endParaRPr lang="pt-BR" altLang="pt-BR" sz="3600" dirty="0"/>
          </a:p>
        </p:txBody>
      </p:sp>
      <p:sp>
        <p:nvSpPr>
          <p:cNvPr id="224259" name="Text Box 4"/>
          <p:cNvSpPr txBox="1">
            <a:spLocks noChangeArrowheads="1"/>
          </p:cNvSpPr>
          <p:nvPr/>
        </p:nvSpPr>
        <p:spPr bwMode="auto">
          <a:xfrm>
            <a:off x="6100763" y="6224588"/>
            <a:ext cx="6118276" cy="2265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lgn="ctr">
                <a:solidFill>
                  <a:srgbClr val="000000"/>
                </a:solidFill>
                <a:miter lim="800000"/>
                <a:headEnd/>
                <a:tailEnd/>
              </a14:hiddenLine>
            </a:ext>
          </a:extLst>
        </p:spPr>
        <p:txBody>
          <a:bodyPr wrap="none" lIns="135000" tIns="70200" rIns="135000" bIns="70200">
            <a:spAutoFit/>
          </a:bodyPr>
          <a:lstStyle>
            <a:lvl1pPr marL="609600" indent="-609600">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marL="914400" indent="-914400" defTabSz="1371600">
              <a:spcBef>
                <a:spcPct val="20000"/>
              </a:spcBef>
            </a:pPr>
            <a:r>
              <a:rPr lang="pt-BR" altLang="pt-BR" sz="3000" dirty="0">
                <a:solidFill>
                  <a:srgbClr val="000000"/>
                </a:solidFill>
              </a:rPr>
              <a:t>ENT = </a:t>
            </a:r>
            <a:r>
              <a:rPr lang="en-US" altLang="pt-BR" sz="3000" dirty="0">
                <a:solidFill>
                  <a:srgbClr val="000000"/>
                </a:solidFill>
              </a:rPr>
              <a:t>CR</a:t>
            </a:r>
            <a:r>
              <a:rPr lang="pt-BR" altLang="pt-BR" sz="3000" dirty="0">
                <a:solidFill>
                  <a:srgbClr val="000000"/>
                </a:solidFill>
              </a:rPr>
              <a:t> + (ONT – </a:t>
            </a:r>
            <a:r>
              <a:rPr lang="en-US" altLang="pt-BR" sz="3000" dirty="0">
                <a:solidFill>
                  <a:srgbClr val="000000"/>
                </a:solidFill>
              </a:rPr>
              <a:t>VA</a:t>
            </a:r>
            <a:r>
              <a:rPr lang="pt-BR" altLang="pt-BR" sz="3000" dirty="0">
                <a:solidFill>
                  <a:srgbClr val="000000"/>
                </a:solidFill>
              </a:rPr>
              <a:t>)</a:t>
            </a:r>
          </a:p>
          <a:p>
            <a:pPr marL="914400" indent="-914400" defTabSz="1371600">
              <a:spcBef>
                <a:spcPct val="20000"/>
              </a:spcBef>
            </a:pPr>
            <a:r>
              <a:rPr lang="pt-BR" altLang="pt-BR" sz="3000" dirty="0">
                <a:solidFill>
                  <a:srgbClr val="000000"/>
                </a:solidFill>
              </a:rPr>
              <a:t>ENT = 12.000 + (60.000 – 10.000)</a:t>
            </a:r>
          </a:p>
          <a:p>
            <a:pPr marL="914400" indent="-914400" defTabSz="1371600">
              <a:spcBef>
                <a:spcPct val="20000"/>
              </a:spcBef>
            </a:pPr>
            <a:r>
              <a:rPr lang="pt-BR" altLang="pt-BR" sz="3000" b="1" dirty="0">
                <a:solidFill>
                  <a:srgbClr val="000000"/>
                </a:solidFill>
              </a:rPr>
              <a:t>ENT = 62.000</a:t>
            </a:r>
            <a:r>
              <a:rPr lang="pt-BR" altLang="pt-BR" sz="3000" dirty="0">
                <a:solidFill>
                  <a:srgbClr val="000000"/>
                </a:solidFill>
              </a:rPr>
              <a:t> </a:t>
            </a:r>
          </a:p>
          <a:p>
            <a:pPr marL="914400" indent="-914400" defTabSz="1371600">
              <a:spcBef>
                <a:spcPct val="20000"/>
              </a:spcBef>
            </a:pPr>
            <a:endParaRPr lang="pt-BR" altLang="pt-BR" sz="3000" dirty="0">
              <a:solidFill>
                <a:srgbClr val="000000"/>
              </a:solidFill>
            </a:endParaRPr>
          </a:p>
        </p:txBody>
      </p:sp>
      <p:sp>
        <p:nvSpPr>
          <p:cNvPr id="224260" name="Rectangle 4"/>
          <p:cNvSpPr>
            <a:spLocks noChangeArrowheads="1"/>
          </p:cNvSpPr>
          <p:nvPr/>
        </p:nvSpPr>
        <p:spPr bwMode="auto">
          <a:xfrm>
            <a:off x="0" y="283370"/>
            <a:ext cx="9775032"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135000" tIns="70200" rIns="135000" bIns="70200"/>
          <a:lstStyle/>
          <a:p>
            <a:pPr defTabSz="1371600"/>
            <a:r>
              <a:rPr lang="pt-BR" altLang="pt-BR" sz="4000" b="1" dirty="0">
                <a:solidFill>
                  <a:srgbClr val="00A4DE"/>
                </a:solidFill>
                <a:latin typeface="+mn-lt"/>
                <a:ea typeface="Verdana" panose="020B0604030504040204" pitchFamily="34" charset="0"/>
                <a:cs typeface="Verdana" panose="020B0604030504040204" pitchFamily="34" charset="0"/>
              </a:rPr>
              <a:t>Estimativa no Término  (ENT)</a:t>
            </a:r>
          </a:p>
        </p:txBody>
      </p:sp>
      <p:pic>
        <p:nvPicPr>
          <p:cNvPr id="224261"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6320" y="6224588"/>
            <a:ext cx="4014788" cy="26550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Chave direita 1"/>
          <p:cNvSpPr/>
          <p:nvPr/>
        </p:nvSpPr>
        <p:spPr>
          <a:xfrm rot="16200000">
            <a:off x="9152336" y="5068492"/>
            <a:ext cx="704850" cy="1621631"/>
          </a:xfrm>
          <a:prstGeom prst="rightBrace">
            <a:avLst>
              <a:gd name="adj1" fmla="val 8333"/>
              <a:gd name="adj2" fmla="val 50000"/>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anchor="ctr"/>
          <a:lstStyle/>
          <a:p>
            <a:pPr algn="ctr" defTabSz="1371600">
              <a:spcBef>
                <a:spcPct val="50000"/>
              </a:spcBef>
              <a:defRPr/>
            </a:pPr>
            <a:endParaRPr lang="pt-BR" sz="3600">
              <a:solidFill>
                <a:srgbClr val="000000"/>
              </a:solidFill>
              <a:latin typeface="Times New Roman"/>
            </a:endParaRPr>
          </a:p>
        </p:txBody>
      </p:sp>
      <p:sp>
        <p:nvSpPr>
          <p:cNvPr id="3" name="CaixaDeTexto 2"/>
          <p:cNvSpPr txBox="1">
            <a:spLocks noChangeArrowheads="1"/>
          </p:cNvSpPr>
          <p:nvPr/>
        </p:nvSpPr>
        <p:spPr bwMode="auto">
          <a:xfrm>
            <a:off x="9017795" y="4926807"/>
            <a:ext cx="933269"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defTabSz="1371600">
              <a:spcBef>
                <a:spcPct val="50000"/>
              </a:spcBef>
            </a:pPr>
            <a:r>
              <a:rPr lang="pt-BR" altLang="pt-BR" sz="3000" b="1">
                <a:solidFill>
                  <a:srgbClr val="C00000"/>
                </a:solidFill>
              </a:rPr>
              <a:t>EPT</a:t>
            </a:r>
          </a:p>
        </p:txBody>
      </p:sp>
    </p:spTree>
    <p:extLst>
      <p:ext uri="{BB962C8B-B14F-4D97-AF65-F5344CB8AC3E}">
        <p14:creationId xmlns:p14="http://schemas.microsoft.com/office/powerpoint/2010/main" val="362748847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Rectangle 2"/>
          <p:cNvSpPr>
            <a:spLocks noGrp="1" noChangeArrowheads="1"/>
          </p:cNvSpPr>
          <p:nvPr>
            <p:ph idx="4294967295"/>
          </p:nvPr>
        </p:nvSpPr>
        <p:spPr bwMode="auto">
          <a:xfrm>
            <a:off x="0" y="1600200"/>
            <a:ext cx="12773025" cy="15938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35000" tIns="70200" rIns="135000" bIns="70200" numCol="1" anchor="t" anchorCtr="0" compatLnSpc="1">
            <a:prstTxWarp prst="textNoShape">
              <a:avLst/>
            </a:prstTxWarp>
          </a:bodyPr>
          <a:lstStyle/>
          <a:p>
            <a:pPr marL="914400" indent="-914400" eaLnBrk="1" hangingPunct="1">
              <a:lnSpc>
                <a:spcPct val="80000"/>
              </a:lnSpc>
              <a:buNone/>
            </a:pPr>
            <a:r>
              <a:rPr lang="pt-BR" altLang="pt-BR" sz="3600" b="1"/>
              <a:t>Quando usar a fórmula abaixo? - Problemas recorrentes (custo)</a:t>
            </a:r>
          </a:p>
          <a:p>
            <a:pPr marL="914400" indent="-914400" eaLnBrk="1" hangingPunct="1">
              <a:lnSpc>
                <a:spcPct val="80000"/>
              </a:lnSpc>
              <a:buNone/>
            </a:pPr>
            <a:r>
              <a:rPr lang="pt-BR" altLang="pt-BR" sz="3600" b="1"/>
              <a:t>  </a:t>
            </a:r>
            <a:r>
              <a:rPr lang="pt-BR" altLang="pt-BR" sz="3600"/>
              <a:t>	Desvios atuais devem se repetir no futuro pois houve um problema que vai continuar acontecendo.</a:t>
            </a:r>
          </a:p>
          <a:p>
            <a:pPr marL="914400" indent="-914400" eaLnBrk="1" hangingPunct="1">
              <a:lnSpc>
                <a:spcPct val="80000"/>
              </a:lnSpc>
              <a:buNone/>
            </a:pPr>
            <a:endParaRPr lang="pt-BR" altLang="pt-BR" sz="3600"/>
          </a:p>
          <a:p>
            <a:pPr marL="914400" indent="-914400" eaLnBrk="1" hangingPunct="1">
              <a:lnSpc>
                <a:spcPct val="80000"/>
              </a:lnSpc>
            </a:pPr>
            <a:r>
              <a:rPr lang="pt-BR" altLang="pt-BR" sz="3600"/>
              <a:t>Exemplo: Custo de um material foi mal estimado;</a:t>
            </a:r>
          </a:p>
          <a:p>
            <a:pPr marL="914400" indent="-914400" eaLnBrk="1" hangingPunct="1">
              <a:lnSpc>
                <a:spcPct val="80000"/>
              </a:lnSpc>
            </a:pPr>
            <a:r>
              <a:rPr lang="pt-BR" altLang="pt-BR" sz="3600"/>
              <a:t>Custo Real até o momento mais o restante do orçamento do projeto, modificado pelo atual índice atual de desempenho de custos;</a:t>
            </a:r>
          </a:p>
          <a:p>
            <a:pPr marL="914400" indent="-914400" eaLnBrk="1" hangingPunct="1">
              <a:lnSpc>
                <a:spcPct val="80000"/>
              </a:lnSpc>
            </a:pPr>
            <a:r>
              <a:rPr lang="pt-BR" altLang="pt-BR" sz="3600"/>
              <a:t>Fórmula:  ENT = </a:t>
            </a:r>
            <a:r>
              <a:rPr lang="en-US" altLang="pt-BR" sz="3600"/>
              <a:t>CR</a:t>
            </a:r>
            <a:r>
              <a:rPr lang="pt-BR" altLang="pt-BR" sz="3600"/>
              <a:t> +(ONT – </a:t>
            </a:r>
            <a:r>
              <a:rPr lang="en-US" altLang="pt-BR" sz="3600"/>
              <a:t>VA</a:t>
            </a:r>
            <a:r>
              <a:rPr lang="pt-BR" altLang="pt-BR" sz="3600"/>
              <a:t>) / IDC</a:t>
            </a:r>
          </a:p>
        </p:txBody>
      </p:sp>
      <p:sp>
        <p:nvSpPr>
          <p:cNvPr id="226307" name="Text Box 4"/>
          <p:cNvSpPr txBox="1">
            <a:spLocks noChangeArrowheads="1"/>
          </p:cNvSpPr>
          <p:nvPr/>
        </p:nvSpPr>
        <p:spPr bwMode="auto">
          <a:xfrm>
            <a:off x="5486400" y="6334125"/>
            <a:ext cx="7613877" cy="28194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lgn="ctr">
                <a:solidFill>
                  <a:srgbClr val="000000"/>
                </a:solidFill>
                <a:miter lim="800000"/>
                <a:headEnd/>
                <a:tailEnd/>
              </a14:hiddenLine>
            </a:ext>
          </a:extLst>
        </p:spPr>
        <p:txBody>
          <a:bodyPr wrap="none" lIns="135000" tIns="70200" rIns="135000" bIns="70200">
            <a:spAutoFit/>
          </a:bodyPr>
          <a:lstStyle>
            <a:lvl1pPr marL="609600" indent="-609600">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marL="914400" indent="-914400" defTabSz="1371600">
              <a:spcBef>
                <a:spcPct val="20000"/>
              </a:spcBef>
            </a:pPr>
            <a:endParaRPr lang="pt-BR" altLang="pt-BR" sz="3000" dirty="0">
              <a:solidFill>
                <a:srgbClr val="000000"/>
              </a:solidFill>
            </a:endParaRPr>
          </a:p>
          <a:p>
            <a:pPr marL="914400" indent="-914400" defTabSz="1371600">
              <a:spcBef>
                <a:spcPct val="20000"/>
              </a:spcBef>
            </a:pPr>
            <a:r>
              <a:rPr lang="pt-BR" altLang="pt-BR" sz="3000" dirty="0">
                <a:solidFill>
                  <a:srgbClr val="000000"/>
                </a:solidFill>
              </a:rPr>
              <a:t>ENT = </a:t>
            </a:r>
            <a:r>
              <a:rPr lang="en-US" altLang="pt-BR" sz="3000" dirty="0">
                <a:solidFill>
                  <a:srgbClr val="000000"/>
                </a:solidFill>
              </a:rPr>
              <a:t>CR</a:t>
            </a:r>
            <a:r>
              <a:rPr lang="pt-BR" altLang="pt-BR" sz="3000" dirty="0">
                <a:solidFill>
                  <a:srgbClr val="000000"/>
                </a:solidFill>
              </a:rPr>
              <a:t> + [ (ONT – </a:t>
            </a:r>
            <a:r>
              <a:rPr lang="en-US" altLang="pt-BR" sz="3000" dirty="0">
                <a:solidFill>
                  <a:srgbClr val="000000"/>
                </a:solidFill>
              </a:rPr>
              <a:t>VA</a:t>
            </a:r>
            <a:r>
              <a:rPr lang="pt-BR" altLang="pt-BR" sz="3000" dirty="0">
                <a:solidFill>
                  <a:srgbClr val="000000"/>
                </a:solidFill>
              </a:rPr>
              <a:t>) / IDC]</a:t>
            </a:r>
          </a:p>
          <a:p>
            <a:pPr marL="914400" indent="-914400" defTabSz="1371600">
              <a:spcBef>
                <a:spcPct val="20000"/>
              </a:spcBef>
            </a:pPr>
            <a:r>
              <a:rPr lang="pt-BR" altLang="pt-BR" sz="3000" dirty="0">
                <a:solidFill>
                  <a:srgbClr val="000000"/>
                </a:solidFill>
              </a:rPr>
              <a:t>ENT = 12.000 + (60.000 – 10.000) / 0.8333</a:t>
            </a:r>
          </a:p>
          <a:p>
            <a:pPr marL="914400" indent="-914400" defTabSz="1371600">
              <a:spcBef>
                <a:spcPct val="20000"/>
              </a:spcBef>
            </a:pPr>
            <a:r>
              <a:rPr lang="pt-BR" altLang="pt-BR" sz="3000" b="1" dirty="0">
                <a:solidFill>
                  <a:srgbClr val="000000"/>
                </a:solidFill>
              </a:rPr>
              <a:t>ENT = 72.000</a:t>
            </a:r>
          </a:p>
          <a:p>
            <a:pPr marL="914400" indent="-914400" defTabSz="1371600">
              <a:spcBef>
                <a:spcPct val="20000"/>
              </a:spcBef>
            </a:pPr>
            <a:endParaRPr lang="pt-BR" altLang="pt-BR" sz="3000" dirty="0">
              <a:solidFill>
                <a:srgbClr val="000000"/>
              </a:solidFill>
            </a:endParaRPr>
          </a:p>
        </p:txBody>
      </p:sp>
      <p:sp>
        <p:nvSpPr>
          <p:cNvPr id="226308" name="Rectangle 4"/>
          <p:cNvSpPr>
            <a:spLocks noChangeArrowheads="1"/>
          </p:cNvSpPr>
          <p:nvPr/>
        </p:nvSpPr>
        <p:spPr bwMode="auto">
          <a:xfrm>
            <a:off x="0" y="283370"/>
            <a:ext cx="9775032"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135000" tIns="70200" rIns="135000" bIns="70200"/>
          <a:lstStyle/>
          <a:p>
            <a:pPr defTabSz="1371600"/>
            <a:r>
              <a:rPr lang="pt-BR" altLang="pt-BR" sz="4000" b="1" dirty="0">
                <a:solidFill>
                  <a:srgbClr val="00A4DE"/>
                </a:solidFill>
                <a:latin typeface="+mn-lt"/>
                <a:ea typeface="Verdana" panose="020B0604030504040204" pitchFamily="34" charset="0"/>
                <a:cs typeface="Verdana" panose="020B0604030504040204" pitchFamily="34" charset="0"/>
              </a:rPr>
              <a:t>Estimativa no Término  (ENT)</a:t>
            </a:r>
          </a:p>
        </p:txBody>
      </p:sp>
      <p:pic>
        <p:nvPicPr>
          <p:cNvPr id="226309"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6320" y="6762750"/>
            <a:ext cx="4014788" cy="2657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Chave direita 5"/>
          <p:cNvSpPr/>
          <p:nvPr/>
        </p:nvSpPr>
        <p:spPr>
          <a:xfrm rot="16200000">
            <a:off x="9044136" y="4952555"/>
            <a:ext cx="704850" cy="3348930"/>
          </a:xfrm>
          <a:prstGeom prst="rightBrace">
            <a:avLst>
              <a:gd name="adj1" fmla="val 8333"/>
              <a:gd name="adj2" fmla="val 50000"/>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anchor="ctr"/>
          <a:lstStyle/>
          <a:p>
            <a:pPr algn="ctr" defTabSz="1371600">
              <a:spcBef>
                <a:spcPct val="50000"/>
              </a:spcBef>
              <a:defRPr/>
            </a:pPr>
            <a:endParaRPr lang="pt-BR" sz="3600">
              <a:solidFill>
                <a:srgbClr val="000000"/>
              </a:solidFill>
              <a:latin typeface="Times New Roman"/>
            </a:endParaRPr>
          </a:p>
        </p:txBody>
      </p:sp>
      <p:sp>
        <p:nvSpPr>
          <p:cNvPr id="7" name="CaixaDeTexto 6"/>
          <p:cNvSpPr txBox="1">
            <a:spLocks noChangeArrowheads="1"/>
          </p:cNvSpPr>
          <p:nvPr/>
        </p:nvSpPr>
        <p:spPr bwMode="auto">
          <a:xfrm>
            <a:off x="9070183" y="5791200"/>
            <a:ext cx="933269"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defTabSz="1371600">
              <a:spcBef>
                <a:spcPct val="50000"/>
              </a:spcBef>
            </a:pPr>
            <a:r>
              <a:rPr lang="pt-BR" altLang="pt-BR" sz="3000" b="1">
                <a:solidFill>
                  <a:srgbClr val="C00000"/>
                </a:solidFill>
              </a:rPr>
              <a:t>EPT</a:t>
            </a:r>
          </a:p>
        </p:txBody>
      </p:sp>
    </p:spTree>
    <p:extLst>
      <p:ext uri="{BB962C8B-B14F-4D97-AF65-F5344CB8AC3E}">
        <p14:creationId xmlns:p14="http://schemas.microsoft.com/office/powerpoint/2010/main" val="347469132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Rectangle 2"/>
          <p:cNvSpPr>
            <a:spLocks noGrp="1" noChangeArrowheads="1"/>
          </p:cNvSpPr>
          <p:nvPr>
            <p:ph idx="4294967295"/>
          </p:nvPr>
        </p:nvSpPr>
        <p:spPr bwMode="auto">
          <a:xfrm>
            <a:off x="0" y="1600200"/>
            <a:ext cx="12773025" cy="15938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35000" tIns="70200" rIns="135000" bIns="70200" numCol="1" anchor="t" anchorCtr="0" compatLnSpc="1">
            <a:prstTxWarp prst="textNoShape">
              <a:avLst/>
            </a:prstTxWarp>
          </a:bodyPr>
          <a:lstStyle/>
          <a:p>
            <a:pPr marL="0" indent="0" eaLnBrk="1" hangingPunct="1">
              <a:lnSpc>
                <a:spcPct val="80000"/>
              </a:lnSpc>
              <a:buNone/>
            </a:pPr>
            <a:r>
              <a:rPr lang="pt-BR" altLang="pt-BR" sz="3600" b="1" dirty="0"/>
              <a:t>Quando usar a fórmula abaixo? - Problemas recorrentes (custo e produtividade)</a:t>
            </a:r>
          </a:p>
          <a:p>
            <a:pPr marL="914400" indent="-914400" eaLnBrk="1" hangingPunct="1">
              <a:lnSpc>
                <a:spcPct val="80000"/>
              </a:lnSpc>
              <a:buNone/>
            </a:pPr>
            <a:r>
              <a:rPr lang="pt-BR" altLang="pt-BR" sz="3600" b="1" dirty="0"/>
              <a:t>  </a:t>
            </a:r>
            <a:r>
              <a:rPr lang="pt-BR" altLang="pt-BR" sz="3600" dirty="0"/>
              <a:t>	Desvios atuais devem se repetir no futuro pois houve um problema que vai continuar acontecendo.</a:t>
            </a:r>
          </a:p>
          <a:p>
            <a:pPr marL="914400" indent="-914400" eaLnBrk="1" hangingPunct="1">
              <a:lnSpc>
                <a:spcPct val="80000"/>
              </a:lnSpc>
              <a:buNone/>
            </a:pPr>
            <a:endParaRPr lang="pt-BR" altLang="pt-BR" sz="3600" dirty="0"/>
          </a:p>
          <a:p>
            <a:pPr marL="914400" indent="-914400" eaLnBrk="1" hangingPunct="1">
              <a:lnSpc>
                <a:spcPct val="80000"/>
              </a:lnSpc>
            </a:pPr>
            <a:r>
              <a:rPr lang="pt-BR" altLang="pt-BR" sz="3600" dirty="0"/>
              <a:t>Exemplo: Custo de uma material e a produtividade de um recurso foram mal estimados;</a:t>
            </a:r>
          </a:p>
          <a:p>
            <a:pPr marL="914400" indent="-914400" eaLnBrk="1" hangingPunct="1">
              <a:lnSpc>
                <a:spcPct val="80000"/>
              </a:lnSpc>
            </a:pPr>
            <a:r>
              <a:rPr lang="pt-BR" altLang="pt-BR" sz="3600" dirty="0"/>
              <a:t>Custo Real até o momento mais o restante do orçamento do projeto, modificado pelos atuais índices de desempenho de custos e de prazo;</a:t>
            </a:r>
          </a:p>
          <a:p>
            <a:pPr marL="914400" indent="-914400" eaLnBrk="1" hangingPunct="1">
              <a:lnSpc>
                <a:spcPct val="80000"/>
              </a:lnSpc>
            </a:pPr>
            <a:r>
              <a:rPr lang="pt-BR" altLang="pt-BR" sz="3600" dirty="0"/>
              <a:t>Fórmula:  ENT = </a:t>
            </a:r>
            <a:r>
              <a:rPr lang="en-US" altLang="pt-BR" sz="3600" dirty="0"/>
              <a:t>CR</a:t>
            </a:r>
            <a:r>
              <a:rPr lang="pt-BR" altLang="pt-BR" sz="3600" dirty="0"/>
              <a:t> +((ONT – </a:t>
            </a:r>
            <a:r>
              <a:rPr lang="en-US" altLang="pt-BR" sz="3600" dirty="0"/>
              <a:t>VA</a:t>
            </a:r>
            <a:r>
              <a:rPr lang="pt-BR" altLang="pt-BR" sz="3600" dirty="0"/>
              <a:t>) / (IDC* IDP))</a:t>
            </a:r>
          </a:p>
          <a:p>
            <a:pPr marL="914400" indent="-914400" eaLnBrk="1" hangingPunct="1">
              <a:lnSpc>
                <a:spcPct val="80000"/>
              </a:lnSpc>
            </a:pPr>
            <a:endParaRPr lang="pt-BR" altLang="pt-BR" sz="3600" dirty="0"/>
          </a:p>
        </p:txBody>
      </p:sp>
      <p:sp>
        <p:nvSpPr>
          <p:cNvPr id="228355" name="Text Box 4"/>
          <p:cNvSpPr txBox="1">
            <a:spLocks noChangeArrowheads="1"/>
          </p:cNvSpPr>
          <p:nvPr/>
        </p:nvSpPr>
        <p:spPr bwMode="auto">
          <a:xfrm>
            <a:off x="5486401" y="7953114"/>
            <a:ext cx="7286624" cy="21238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lgn="ctr">
                <a:solidFill>
                  <a:srgbClr val="000000"/>
                </a:solidFill>
                <a:miter lim="800000"/>
                <a:headEnd/>
                <a:tailEnd/>
              </a14:hiddenLine>
            </a:ext>
          </a:extLst>
        </p:spPr>
        <p:txBody>
          <a:bodyPr wrap="square" lIns="135000" tIns="70200" rIns="135000" bIns="70200">
            <a:spAutoFit/>
          </a:bodyPr>
          <a:lstStyle>
            <a:lvl1pPr marL="609600" indent="-609600">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marL="914400" indent="-914400" defTabSz="1371600">
              <a:spcBef>
                <a:spcPct val="20000"/>
              </a:spcBef>
            </a:pPr>
            <a:r>
              <a:rPr lang="pt-BR" altLang="pt-BR" sz="2800" dirty="0">
                <a:solidFill>
                  <a:srgbClr val="000000"/>
                </a:solidFill>
                <a:latin typeface="+mn-lt"/>
              </a:rPr>
              <a:t>ENT = </a:t>
            </a:r>
            <a:r>
              <a:rPr lang="en-US" altLang="pt-BR" sz="2800" dirty="0">
                <a:solidFill>
                  <a:srgbClr val="000000"/>
                </a:solidFill>
                <a:latin typeface="+mn-lt"/>
              </a:rPr>
              <a:t>CR</a:t>
            </a:r>
            <a:r>
              <a:rPr lang="pt-BR" altLang="pt-BR" sz="2800" dirty="0">
                <a:solidFill>
                  <a:srgbClr val="000000"/>
                </a:solidFill>
                <a:latin typeface="+mn-lt"/>
              </a:rPr>
              <a:t> +( (ONT – </a:t>
            </a:r>
            <a:r>
              <a:rPr lang="en-US" altLang="pt-BR" sz="2800" dirty="0">
                <a:solidFill>
                  <a:srgbClr val="000000"/>
                </a:solidFill>
                <a:latin typeface="+mn-lt"/>
              </a:rPr>
              <a:t>VA</a:t>
            </a:r>
            <a:r>
              <a:rPr lang="pt-BR" altLang="pt-BR" sz="2800" dirty="0">
                <a:solidFill>
                  <a:srgbClr val="000000"/>
                </a:solidFill>
                <a:latin typeface="+mn-lt"/>
              </a:rPr>
              <a:t>) / (IDC*IDP))</a:t>
            </a:r>
          </a:p>
          <a:p>
            <a:pPr marL="914400" indent="-914400" defTabSz="1371600">
              <a:spcBef>
                <a:spcPct val="20000"/>
              </a:spcBef>
            </a:pPr>
            <a:r>
              <a:rPr lang="pt-BR" altLang="pt-BR" sz="2800" dirty="0">
                <a:solidFill>
                  <a:srgbClr val="000000"/>
                </a:solidFill>
                <a:latin typeface="+mn-lt"/>
              </a:rPr>
              <a:t>ENT = 12.000 +((60.000 – 10.000) / (0.83*0,5))</a:t>
            </a:r>
          </a:p>
          <a:p>
            <a:pPr marL="914400" indent="-914400" defTabSz="1371600">
              <a:spcBef>
                <a:spcPct val="20000"/>
              </a:spcBef>
            </a:pPr>
            <a:r>
              <a:rPr lang="pt-BR" altLang="pt-BR" sz="2800" b="1" dirty="0">
                <a:solidFill>
                  <a:srgbClr val="000000"/>
                </a:solidFill>
                <a:latin typeface="+mn-lt"/>
              </a:rPr>
              <a:t>ENT = 132.000</a:t>
            </a:r>
          </a:p>
          <a:p>
            <a:pPr marL="914400" indent="-914400" defTabSz="1371600">
              <a:spcBef>
                <a:spcPct val="20000"/>
              </a:spcBef>
            </a:pPr>
            <a:endParaRPr lang="pt-BR" altLang="pt-BR" sz="2800" dirty="0">
              <a:solidFill>
                <a:srgbClr val="000000"/>
              </a:solidFill>
              <a:latin typeface="+mn-lt"/>
            </a:endParaRPr>
          </a:p>
        </p:txBody>
      </p:sp>
      <p:sp>
        <p:nvSpPr>
          <p:cNvPr id="228356" name="Rectangle 4"/>
          <p:cNvSpPr>
            <a:spLocks noChangeArrowheads="1"/>
          </p:cNvSpPr>
          <p:nvPr/>
        </p:nvSpPr>
        <p:spPr bwMode="auto">
          <a:xfrm>
            <a:off x="-1" y="283370"/>
            <a:ext cx="9810428"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135000" tIns="70200" rIns="135000" bIns="70200"/>
          <a:lstStyle/>
          <a:p>
            <a:pPr defTabSz="1371600"/>
            <a:r>
              <a:rPr lang="pt-BR" altLang="pt-BR" sz="4000" b="1" dirty="0">
                <a:solidFill>
                  <a:srgbClr val="00A4DE"/>
                </a:solidFill>
                <a:latin typeface="+mn-lt"/>
                <a:ea typeface="Verdana" panose="020B0604030504040204" pitchFamily="34" charset="0"/>
                <a:cs typeface="Verdana" panose="020B0604030504040204" pitchFamily="34" charset="0"/>
              </a:rPr>
              <a:t>Estimativa no Término  (ENT)</a:t>
            </a:r>
          </a:p>
        </p:txBody>
      </p:sp>
      <p:pic>
        <p:nvPicPr>
          <p:cNvPr id="228357"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6320" y="7131845"/>
            <a:ext cx="4014788" cy="26550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Chave direita 7"/>
          <p:cNvSpPr/>
          <p:nvPr/>
        </p:nvSpPr>
        <p:spPr>
          <a:xfrm rot="16200000">
            <a:off x="8679019" y="5892062"/>
            <a:ext cx="704850" cy="3626805"/>
          </a:xfrm>
          <a:prstGeom prst="rightBrace">
            <a:avLst>
              <a:gd name="adj1" fmla="val 8333"/>
              <a:gd name="adj2" fmla="val 50000"/>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anchor="ctr"/>
          <a:lstStyle/>
          <a:p>
            <a:pPr algn="ctr" defTabSz="1371600">
              <a:spcBef>
                <a:spcPct val="50000"/>
              </a:spcBef>
              <a:defRPr/>
            </a:pPr>
            <a:endParaRPr lang="pt-BR" sz="3600">
              <a:solidFill>
                <a:srgbClr val="000000"/>
              </a:solidFill>
              <a:latin typeface="Times New Roman"/>
            </a:endParaRPr>
          </a:p>
        </p:txBody>
      </p:sp>
      <p:sp>
        <p:nvSpPr>
          <p:cNvPr id="9" name="CaixaDeTexto 8"/>
          <p:cNvSpPr txBox="1">
            <a:spLocks noChangeArrowheads="1"/>
          </p:cNvSpPr>
          <p:nvPr/>
        </p:nvSpPr>
        <p:spPr bwMode="auto">
          <a:xfrm>
            <a:off x="8298160" y="6964649"/>
            <a:ext cx="1502568"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defTabSz="1371600">
              <a:spcBef>
                <a:spcPct val="50000"/>
              </a:spcBef>
            </a:pPr>
            <a:r>
              <a:rPr lang="pt-BR" altLang="pt-BR" sz="2700" b="1" dirty="0">
                <a:solidFill>
                  <a:srgbClr val="C00000"/>
                </a:solidFill>
              </a:rPr>
              <a:t>EPT</a:t>
            </a:r>
          </a:p>
        </p:txBody>
      </p:sp>
    </p:spTree>
    <p:extLst>
      <p:ext uri="{BB962C8B-B14F-4D97-AF65-F5344CB8AC3E}">
        <p14:creationId xmlns:p14="http://schemas.microsoft.com/office/powerpoint/2010/main" val="328947820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Rectangle 2"/>
          <p:cNvSpPr>
            <a:spLocks noGrp="1" noChangeArrowheads="1"/>
          </p:cNvSpPr>
          <p:nvPr>
            <p:ph idx="4294967295"/>
          </p:nvPr>
        </p:nvSpPr>
        <p:spPr bwMode="auto">
          <a:xfrm>
            <a:off x="0" y="1600200"/>
            <a:ext cx="12773025" cy="15938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35000" tIns="70200" rIns="135000" bIns="70200" numCol="1" anchor="t" anchorCtr="0" compatLnSpc="1">
            <a:prstTxWarp prst="textNoShape">
              <a:avLst/>
            </a:prstTxWarp>
          </a:bodyPr>
          <a:lstStyle/>
          <a:p>
            <a:pPr marL="914400" indent="-914400" eaLnBrk="1" hangingPunct="1">
              <a:lnSpc>
                <a:spcPct val="80000"/>
              </a:lnSpc>
              <a:buNone/>
            </a:pPr>
            <a:r>
              <a:rPr lang="pt-BR" altLang="pt-BR" sz="3600"/>
              <a:t>	Projeção calculada do índice de desempenho de custos, a ser alcançado pelo restante do projeto, de forma que o ONT seja atingido.</a:t>
            </a:r>
          </a:p>
          <a:p>
            <a:pPr marL="914400" indent="-914400" eaLnBrk="1" hangingPunct="1">
              <a:lnSpc>
                <a:spcPct val="80000"/>
              </a:lnSpc>
              <a:buNone/>
            </a:pPr>
            <a:endParaRPr lang="pt-BR" altLang="pt-BR" sz="3600"/>
          </a:p>
          <a:p>
            <a:pPr marL="914400" indent="-914400" eaLnBrk="1" hangingPunct="1">
              <a:lnSpc>
                <a:spcPct val="80000"/>
              </a:lnSpc>
            </a:pPr>
            <a:r>
              <a:rPr lang="pt-BR" altLang="pt-BR" sz="3600"/>
              <a:t>Também chamado de To-Complete Performance Index (TCPI)</a:t>
            </a:r>
          </a:p>
          <a:p>
            <a:pPr marL="914400" indent="-914400" eaLnBrk="1" hangingPunct="1">
              <a:lnSpc>
                <a:spcPct val="80000"/>
              </a:lnSpc>
            </a:pPr>
            <a:r>
              <a:rPr lang="pt-BR" altLang="pt-BR" sz="3600"/>
              <a:t>Fórmula:  IDPT= </a:t>
            </a:r>
            <a:r>
              <a:rPr lang="en-US" altLang="pt-BR" sz="3600"/>
              <a:t>(ONT-VA) / (</a:t>
            </a:r>
            <a:r>
              <a:rPr lang="pt-BR" altLang="pt-BR" sz="3600"/>
              <a:t>ONT – </a:t>
            </a:r>
            <a:r>
              <a:rPr lang="en-US" altLang="pt-BR" sz="3600"/>
              <a:t>CR</a:t>
            </a:r>
            <a:r>
              <a:rPr lang="pt-BR" altLang="pt-BR" sz="3600"/>
              <a:t>)</a:t>
            </a:r>
          </a:p>
        </p:txBody>
      </p:sp>
      <p:sp>
        <p:nvSpPr>
          <p:cNvPr id="230403" name="Text Box 4"/>
          <p:cNvSpPr txBox="1">
            <a:spLocks noChangeArrowheads="1"/>
          </p:cNvSpPr>
          <p:nvPr/>
        </p:nvSpPr>
        <p:spPr bwMode="auto">
          <a:xfrm>
            <a:off x="5486401" y="6334125"/>
            <a:ext cx="7966538" cy="221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lgn="ctr">
                <a:solidFill>
                  <a:srgbClr val="000000"/>
                </a:solidFill>
                <a:miter lim="800000"/>
                <a:headEnd/>
                <a:tailEnd/>
              </a14:hiddenLine>
            </a:ext>
          </a:extLst>
        </p:spPr>
        <p:txBody>
          <a:bodyPr wrap="none" lIns="135000" tIns="70200" rIns="135000" bIns="70200">
            <a:spAutoFit/>
          </a:bodyPr>
          <a:lstStyle>
            <a:lvl1pPr marL="609600" indent="-609600">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marL="914400" indent="-914400" defTabSz="1371600">
              <a:lnSpc>
                <a:spcPct val="80000"/>
              </a:lnSpc>
              <a:spcBef>
                <a:spcPct val="50000"/>
              </a:spcBef>
            </a:pPr>
            <a:r>
              <a:rPr lang="pt-BR" altLang="pt-BR" sz="3000">
                <a:solidFill>
                  <a:srgbClr val="000000"/>
                </a:solidFill>
              </a:rPr>
              <a:t>IDPT= </a:t>
            </a:r>
            <a:r>
              <a:rPr lang="en-US" altLang="pt-BR" sz="3000">
                <a:solidFill>
                  <a:srgbClr val="000000"/>
                </a:solidFill>
              </a:rPr>
              <a:t>(ONT-VA) / (</a:t>
            </a:r>
            <a:r>
              <a:rPr lang="pt-BR" altLang="pt-BR" sz="3000">
                <a:solidFill>
                  <a:srgbClr val="000000"/>
                </a:solidFill>
              </a:rPr>
              <a:t>ONT – </a:t>
            </a:r>
            <a:r>
              <a:rPr lang="en-US" altLang="pt-BR" sz="3000">
                <a:solidFill>
                  <a:srgbClr val="000000"/>
                </a:solidFill>
              </a:rPr>
              <a:t>CR</a:t>
            </a:r>
            <a:r>
              <a:rPr lang="pt-BR" altLang="pt-BR" sz="3000">
                <a:solidFill>
                  <a:srgbClr val="000000"/>
                </a:solidFill>
              </a:rPr>
              <a:t>) </a:t>
            </a:r>
          </a:p>
          <a:p>
            <a:pPr marL="914400" indent="-914400" defTabSz="1371600">
              <a:lnSpc>
                <a:spcPct val="80000"/>
              </a:lnSpc>
              <a:spcBef>
                <a:spcPct val="50000"/>
              </a:spcBef>
            </a:pPr>
            <a:r>
              <a:rPr lang="pt-BR" altLang="pt-BR" sz="3000">
                <a:solidFill>
                  <a:srgbClr val="000000"/>
                </a:solidFill>
              </a:rPr>
              <a:t>IDPT = (60.000 – 10.000) / (60.000 – 12.000)</a:t>
            </a:r>
          </a:p>
          <a:p>
            <a:pPr marL="914400" indent="-914400" defTabSz="1371600">
              <a:spcBef>
                <a:spcPct val="20000"/>
              </a:spcBef>
            </a:pPr>
            <a:r>
              <a:rPr lang="pt-BR" altLang="pt-BR" sz="3000" b="1">
                <a:solidFill>
                  <a:srgbClr val="000000"/>
                </a:solidFill>
              </a:rPr>
              <a:t>IDPT = 1,04</a:t>
            </a:r>
          </a:p>
          <a:p>
            <a:pPr marL="914400" indent="-914400" defTabSz="1371600">
              <a:spcBef>
                <a:spcPct val="20000"/>
              </a:spcBef>
            </a:pPr>
            <a:endParaRPr lang="pt-BR" altLang="pt-BR" sz="3000">
              <a:solidFill>
                <a:srgbClr val="000000"/>
              </a:solidFill>
            </a:endParaRPr>
          </a:p>
        </p:txBody>
      </p:sp>
      <p:sp>
        <p:nvSpPr>
          <p:cNvPr id="230404" name="Rectangle 5"/>
          <p:cNvSpPr>
            <a:spLocks noChangeArrowheads="1"/>
          </p:cNvSpPr>
          <p:nvPr/>
        </p:nvSpPr>
        <p:spPr bwMode="auto">
          <a:xfrm>
            <a:off x="-107156" y="283370"/>
            <a:ext cx="10709572"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135000" tIns="70200" rIns="135000" bIns="70200"/>
          <a:lstStyle/>
          <a:p>
            <a:pPr defTabSz="1371600"/>
            <a:r>
              <a:rPr lang="pt-BR" altLang="pt-BR" sz="4000" b="1" dirty="0">
                <a:solidFill>
                  <a:srgbClr val="00A4DE"/>
                </a:solidFill>
                <a:latin typeface="+mn-lt"/>
                <a:ea typeface="Verdana" panose="020B0604030504040204" pitchFamily="34" charset="0"/>
                <a:cs typeface="Verdana" panose="020B0604030504040204" pitchFamily="34" charset="0"/>
              </a:rPr>
              <a:t>Índice de Desempenho para Término (IDPT)</a:t>
            </a:r>
          </a:p>
        </p:txBody>
      </p:sp>
      <p:pic>
        <p:nvPicPr>
          <p:cNvPr id="230405"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6320" y="6224588"/>
            <a:ext cx="4014788" cy="26550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68803281"/>
      </p:ext>
    </p:extLst>
  </p:cSld>
  <p:clrMapOvr>
    <a:masterClrMapping/>
  </p:clrMapOvr>
  <p:transition/>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546" name="Rectangle 2"/>
          <p:cNvSpPr>
            <a:spLocks noGrp="1" noChangeArrowheads="1"/>
          </p:cNvSpPr>
          <p:nvPr>
            <p:ph idx="4294967295"/>
          </p:nvPr>
        </p:nvSpPr>
        <p:spPr bwMode="auto">
          <a:xfrm>
            <a:off x="0" y="1714500"/>
            <a:ext cx="12773025" cy="15938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35000" tIns="70200" rIns="135000" bIns="70200" numCol="1" anchor="t" anchorCtr="0" compatLnSpc="1">
            <a:prstTxWarp prst="textNoShape">
              <a:avLst/>
            </a:prstTxWarp>
          </a:bodyPr>
          <a:lstStyle/>
          <a:p>
            <a:pPr marL="914400" indent="-914400" eaLnBrk="1" hangingPunct="1">
              <a:lnSpc>
                <a:spcPct val="90000"/>
              </a:lnSpc>
            </a:pPr>
            <a:endParaRPr lang="pt-BR" altLang="pt-BR" sz="3600" b="1" dirty="0"/>
          </a:p>
          <a:p>
            <a:pPr marL="914400" indent="-914400" eaLnBrk="1" hangingPunct="1">
              <a:lnSpc>
                <a:spcPct val="90000"/>
              </a:lnSpc>
              <a:buNone/>
            </a:pPr>
            <a:r>
              <a:rPr lang="pt-BR" altLang="pt-BR" sz="3600" b="1" dirty="0"/>
              <a:t>Ou “</a:t>
            </a:r>
            <a:r>
              <a:rPr lang="pt-BR" altLang="pt-BR" sz="3600" b="1" dirty="0" err="1"/>
              <a:t>Estimate</a:t>
            </a:r>
            <a:r>
              <a:rPr lang="pt-BR" altLang="pt-BR" sz="3600" b="1" dirty="0"/>
              <a:t> </a:t>
            </a:r>
            <a:r>
              <a:rPr lang="pt-BR" altLang="pt-BR" sz="3600" b="1" dirty="0" err="1"/>
              <a:t>to</a:t>
            </a:r>
            <a:r>
              <a:rPr lang="pt-BR" altLang="pt-BR" sz="3600" b="1" dirty="0"/>
              <a:t> </a:t>
            </a:r>
            <a:r>
              <a:rPr lang="pt-BR" altLang="pt-BR" sz="3600" b="1" dirty="0" err="1"/>
              <a:t>Completion</a:t>
            </a:r>
            <a:r>
              <a:rPr lang="pt-BR" altLang="pt-BR" sz="3600" b="1" dirty="0"/>
              <a:t>” – ETC</a:t>
            </a:r>
          </a:p>
          <a:p>
            <a:pPr marL="914400" indent="-914400" eaLnBrk="1" hangingPunct="1">
              <a:lnSpc>
                <a:spcPct val="90000"/>
              </a:lnSpc>
              <a:buNone/>
            </a:pPr>
            <a:endParaRPr lang="pt-BR" altLang="pt-BR" sz="3600" b="1" dirty="0"/>
          </a:p>
          <a:p>
            <a:pPr marL="914400" indent="-914400" eaLnBrk="1" hangingPunct="1">
              <a:lnSpc>
                <a:spcPct val="90000"/>
              </a:lnSpc>
            </a:pPr>
            <a:r>
              <a:rPr lang="pt-BR" altLang="pt-BR" sz="3600" dirty="0"/>
              <a:t>Quanto será necessário para concluir o trabalho?</a:t>
            </a:r>
          </a:p>
          <a:p>
            <a:pPr marL="914400" indent="-914400" eaLnBrk="1" hangingPunct="1">
              <a:lnSpc>
                <a:spcPct val="90000"/>
              </a:lnSpc>
            </a:pPr>
            <a:r>
              <a:rPr lang="pt-BR" altLang="pt-BR" sz="3600" dirty="0"/>
              <a:t>Fórmula:  EPT = ENT - </a:t>
            </a:r>
            <a:r>
              <a:rPr lang="en-US" altLang="pt-BR" sz="3600" dirty="0"/>
              <a:t>CR</a:t>
            </a:r>
          </a:p>
          <a:p>
            <a:pPr marL="914400" indent="-914400" eaLnBrk="1" hangingPunct="1">
              <a:lnSpc>
                <a:spcPct val="90000"/>
              </a:lnSpc>
            </a:pPr>
            <a:endParaRPr lang="pt-BR" altLang="pt-BR" sz="3600" b="1" dirty="0"/>
          </a:p>
          <a:p>
            <a:pPr marL="914400" indent="-914400" eaLnBrk="1" hangingPunct="1">
              <a:lnSpc>
                <a:spcPct val="90000"/>
              </a:lnSpc>
            </a:pPr>
            <a:endParaRPr lang="pt-BR" altLang="pt-BR" sz="3600" b="1" dirty="0"/>
          </a:p>
          <a:p>
            <a:pPr marL="914400" indent="-914400" eaLnBrk="1" hangingPunct="1">
              <a:lnSpc>
                <a:spcPct val="90000"/>
              </a:lnSpc>
            </a:pPr>
            <a:endParaRPr lang="en-US" altLang="pt-BR" sz="3600" b="1" dirty="0"/>
          </a:p>
          <a:p>
            <a:pPr marL="914400" indent="-914400" eaLnBrk="1" hangingPunct="1">
              <a:lnSpc>
                <a:spcPct val="90000"/>
              </a:lnSpc>
            </a:pPr>
            <a:endParaRPr lang="en-US" altLang="pt-BR" sz="3600" b="1" dirty="0"/>
          </a:p>
          <a:p>
            <a:pPr marL="914400" indent="-914400" eaLnBrk="1" hangingPunct="1">
              <a:lnSpc>
                <a:spcPct val="90000"/>
              </a:lnSpc>
            </a:pPr>
            <a:endParaRPr lang="pt-BR" altLang="pt-BR" sz="3600" b="1" dirty="0"/>
          </a:p>
          <a:p>
            <a:pPr marL="914400" indent="-914400" eaLnBrk="1" hangingPunct="1">
              <a:lnSpc>
                <a:spcPct val="90000"/>
              </a:lnSpc>
            </a:pPr>
            <a:endParaRPr lang="pt-BR" altLang="pt-BR" sz="3600" b="1" dirty="0"/>
          </a:p>
          <a:p>
            <a:pPr marL="2057400" lvl="2" indent="-685800" eaLnBrk="1" hangingPunct="1">
              <a:lnSpc>
                <a:spcPct val="90000"/>
              </a:lnSpc>
              <a:buFont typeface="Wingdings" panose="05000000000000000000" pitchFamily="2" charset="2"/>
              <a:buChar char="§"/>
            </a:pPr>
            <a:endParaRPr lang="en-US" altLang="pt-BR" b="1" dirty="0"/>
          </a:p>
          <a:p>
            <a:pPr marL="914400" indent="-914400" eaLnBrk="1" hangingPunct="1">
              <a:lnSpc>
                <a:spcPct val="90000"/>
              </a:lnSpc>
            </a:pPr>
            <a:endParaRPr lang="en-US" altLang="pt-BR" sz="3600" b="1" dirty="0"/>
          </a:p>
        </p:txBody>
      </p:sp>
      <p:sp>
        <p:nvSpPr>
          <p:cNvPr id="236547" name="Text Box 4"/>
          <p:cNvSpPr txBox="1">
            <a:spLocks noChangeArrowheads="1"/>
          </p:cNvSpPr>
          <p:nvPr/>
        </p:nvSpPr>
        <p:spPr bwMode="auto">
          <a:xfrm>
            <a:off x="5562600" y="5900738"/>
            <a:ext cx="4228335" cy="2265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lgn="ctr">
                <a:solidFill>
                  <a:srgbClr val="000000"/>
                </a:solidFill>
                <a:miter lim="800000"/>
                <a:headEnd/>
                <a:tailEnd/>
              </a14:hiddenLine>
            </a:ext>
          </a:extLst>
        </p:spPr>
        <p:txBody>
          <a:bodyPr wrap="none" lIns="135000" tIns="70200" rIns="135000" bIns="70200">
            <a:spAutoFit/>
          </a:bodyPr>
          <a:lstStyle>
            <a:lvl1pPr marL="609600" indent="-609600">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marL="914400" indent="-914400" defTabSz="1371600">
              <a:spcBef>
                <a:spcPct val="20000"/>
              </a:spcBef>
            </a:pPr>
            <a:r>
              <a:rPr lang="pt-BR" altLang="pt-BR" sz="3000">
                <a:solidFill>
                  <a:srgbClr val="000000"/>
                </a:solidFill>
              </a:rPr>
              <a:t>EPT = ENT - </a:t>
            </a:r>
            <a:r>
              <a:rPr lang="en-US" altLang="pt-BR" sz="3000">
                <a:solidFill>
                  <a:srgbClr val="000000"/>
                </a:solidFill>
              </a:rPr>
              <a:t>CR</a:t>
            </a:r>
            <a:endParaRPr lang="pt-BR" altLang="pt-BR" sz="3000">
              <a:solidFill>
                <a:srgbClr val="000000"/>
              </a:solidFill>
            </a:endParaRPr>
          </a:p>
          <a:p>
            <a:pPr marL="914400" indent="-914400" defTabSz="1371600">
              <a:spcBef>
                <a:spcPct val="20000"/>
              </a:spcBef>
            </a:pPr>
            <a:r>
              <a:rPr lang="pt-BR" altLang="pt-BR" sz="3000">
                <a:solidFill>
                  <a:srgbClr val="000000"/>
                </a:solidFill>
              </a:rPr>
              <a:t>EPT = 72.000 – 12.000</a:t>
            </a:r>
          </a:p>
          <a:p>
            <a:pPr marL="914400" indent="-914400" defTabSz="1371600">
              <a:spcBef>
                <a:spcPct val="20000"/>
              </a:spcBef>
            </a:pPr>
            <a:r>
              <a:rPr lang="pt-BR" altLang="pt-BR" sz="3000">
                <a:solidFill>
                  <a:srgbClr val="000000"/>
                </a:solidFill>
              </a:rPr>
              <a:t>EPT = 60.000</a:t>
            </a:r>
          </a:p>
          <a:p>
            <a:pPr marL="914400" indent="-914400" defTabSz="1371600">
              <a:spcBef>
                <a:spcPct val="20000"/>
              </a:spcBef>
            </a:pPr>
            <a:endParaRPr lang="en-US" altLang="pt-BR" sz="3000">
              <a:solidFill>
                <a:srgbClr val="000000"/>
              </a:solidFill>
            </a:endParaRPr>
          </a:p>
        </p:txBody>
      </p:sp>
      <p:sp>
        <p:nvSpPr>
          <p:cNvPr id="236548" name="Rectangle 5"/>
          <p:cNvSpPr>
            <a:spLocks noChangeArrowheads="1"/>
          </p:cNvSpPr>
          <p:nvPr/>
        </p:nvSpPr>
        <p:spPr bwMode="auto">
          <a:xfrm>
            <a:off x="1" y="283370"/>
            <a:ext cx="10529888"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135000" tIns="70200" rIns="135000" bIns="70200"/>
          <a:lstStyle/>
          <a:p>
            <a:pPr defTabSz="1371600"/>
            <a:r>
              <a:rPr lang="pt-BR" altLang="pt-BR" sz="4000" b="1" dirty="0">
                <a:solidFill>
                  <a:srgbClr val="00A4DE"/>
                </a:solidFill>
                <a:latin typeface="+mn-lt"/>
                <a:ea typeface="Verdana" panose="020B0604030504040204" pitchFamily="34" charset="0"/>
                <a:cs typeface="Verdana" panose="020B0604030504040204" pitchFamily="34" charset="0"/>
              </a:rPr>
              <a:t>Estimativa para Término (EPT)</a:t>
            </a:r>
          </a:p>
        </p:txBody>
      </p:sp>
      <p:pic>
        <p:nvPicPr>
          <p:cNvPr id="236549"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2045" y="5605463"/>
            <a:ext cx="4017168" cy="2657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o explicativo em elipse 1"/>
          <p:cNvSpPr/>
          <p:nvPr/>
        </p:nvSpPr>
        <p:spPr>
          <a:xfrm>
            <a:off x="9954344" y="4351412"/>
            <a:ext cx="3565399" cy="3525864"/>
          </a:xfrm>
          <a:prstGeom prst="wedgeEllipseCallout">
            <a:avLst>
              <a:gd name="adj1" fmla="val -88410"/>
              <a:gd name="adj2" fmla="val 2565"/>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371600">
              <a:spcBef>
                <a:spcPct val="50000"/>
              </a:spcBef>
              <a:defRPr/>
            </a:pPr>
            <a:r>
              <a:rPr lang="pt-BR" sz="3600" dirty="0">
                <a:solidFill>
                  <a:srgbClr val="FFFFFF"/>
                </a:solidFill>
                <a:latin typeface="Times New Roman"/>
              </a:rPr>
              <a:t>No caso de desvios repetitivos</a:t>
            </a:r>
          </a:p>
        </p:txBody>
      </p:sp>
    </p:spTree>
    <p:extLst>
      <p:ext uri="{BB962C8B-B14F-4D97-AF65-F5344CB8AC3E}">
        <p14:creationId xmlns:p14="http://schemas.microsoft.com/office/powerpoint/2010/main" val="334304404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94" name="Rectangle 2"/>
          <p:cNvSpPr>
            <a:spLocks noGrp="1" noChangeArrowheads="1"/>
          </p:cNvSpPr>
          <p:nvPr>
            <p:ph idx="4294967295"/>
          </p:nvPr>
        </p:nvSpPr>
        <p:spPr bwMode="auto">
          <a:xfrm>
            <a:off x="0" y="1714500"/>
            <a:ext cx="12773025" cy="15938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35000" tIns="70200" rIns="135000" bIns="70200" numCol="1" anchor="t" anchorCtr="0" compatLnSpc="1">
            <a:prstTxWarp prst="textNoShape">
              <a:avLst/>
            </a:prstTxWarp>
          </a:bodyPr>
          <a:lstStyle/>
          <a:p>
            <a:pPr marL="914400" indent="-914400" eaLnBrk="1" hangingPunct="1">
              <a:lnSpc>
                <a:spcPct val="90000"/>
              </a:lnSpc>
            </a:pPr>
            <a:endParaRPr lang="pt-BR" altLang="pt-BR" sz="3600" b="1"/>
          </a:p>
          <a:p>
            <a:pPr marL="914400" indent="-914400" eaLnBrk="1" hangingPunct="1">
              <a:lnSpc>
                <a:spcPct val="90000"/>
              </a:lnSpc>
              <a:buNone/>
            </a:pPr>
            <a:r>
              <a:rPr lang="pt-BR" altLang="pt-BR" sz="3600" b="1"/>
              <a:t>Ou “Time at Completion” – TAC</a:t>
            </a:r>
          </a:p>
          <a:p>
            <a:pPr marL="914400" indent="-914400" eaLnBrk="1" hangingPunct="1">
              <a:lnSpc>
                <a:spcPct val="90000"/>
              </a:lnSpc>
              <a:buNone/>
            </a:pPr>
            <a:endParaRPr lang="pt-BR" altLang="pt-BR" sz="3600" b="1"/>
          </a:p>
          <a:p>
            <a:pPr marL="914400" indent="-914400" eaLnBrk="1" hangingPunct="1">
              <a:lnSpc>
                <a:spcPct val="90000"/>
              </a:lnSpc>
            </a:pPr>
            <a:r>
              <a:rPr lang="pt-BR" altLang="pt-BR" sz="3600"/>
              <a:t>Quanto  tempo será necessário para concluir o trabalho?</a:t>
            </a:r>
          </a:p>
          <a:p>
            <a:pPr marL="914400" indent="-914400" eaLnBrk="1" hangingPunct="1">
              <a:lnSpc>
                <a:spcPct val="90000"/>
              </a:lnSpc>
            </a:pPr>
            <a:r>
              <a:rPr lang="pt-BR" altLang="pt-BR" sz="3600"/>
              <a:t>Fórmula:  ETT = Tempo planejado inicialmente / IDP</a:t>
            </a:r>
            <a:endParaRPr lang="pt-BR" altLang="pt-BR" sz="3600" b="1"/>
          </a:p>
          <a:p>
            <a:pPr marL="914400" indent="-914400" eaLnBrk="1" hangingPunct="1">
              <a:lnSpc>
                <a:spcPct val="90000"/>
              </a:lnSpc>
            </a:pPr>
            <a:endParaRPr lang="pt-BR" altLang="pt-BR" sz="3600" b="1"/>
          </a:p>
          <a:p>
            <a:pPr marL="914400" indent="-914400" eaLnBrk="1" hangingPunct="1">
              <a:lnSpc>
                <a:spcPct val="90000"/>
              </a:lnSpc>
            </a:pPr>
            <a:endParaRPr lang="en-US" altLang="pt-BR" sz="3600" b="1"/>
          </a:p>
          <a:p>
            <a:pPr marL="914400" indent="-914400" eaLnBrk="1" hangingPunct="1">
              <a:lnSpc>
                <a:spcPct val="90000"/>
              </a:lnSpc>
            </a:pPr>
            <a:endParaRPr lang="en-US" altLang="pt-BR" sz="3600" b="1"/>
          </a:p>
          <a:p>
            <a:pPr marL="914400" indent="-914400" eaLnBrk="1" hangingPunct="1">
              <a:lnSpc>
                <a:spcPct val="90000"/>
              </a:lnSpc>
            </a:pPr>
            <a:endParaRPr lang="pt-BR" altLang="pt-BR" sz="3600" b="1"/>
          </a:p>
          <a:p>
            <a:pPr marL="914400" indent="-914400" eaLnBrk="1" hangingPunct="1">
              <a:lnSpc>
                <a:spcPct val="90000"/>
              </a:lnSpc>
            </a:pPr>
            <a:endParaRPr lang="pt-BR" altLang="pt-BR" sz="3600" b="1"/>
          </a:p>
          <a:p>
            <a:pPr marL="2057400" lvl="2" indent="-685800" eaLnBrk="1" hangingPunct="1">
              <a:lnSpc>
                <a:spcPct val="90000"/>
              </a:lnSpc>
              <a:buFont typeface="Wingdings" panose="05000000000000000000" pitchFamily="2" charset="2"/>
              <a:buChar char="§"/>
            </a:pPr>
            <a:endParaRPr lang="en-US" altLang="pt-BR" b="1"/>
          </a:p>
          <a:p>
            <a:pPr marL="914400" indent="-914400" eaLnBrk="1" hangingPunct="1">
              <a:lnSpc>
                <a:spcPct val="90000"/>
              </a:lnSpc>
            </a:pPr>
            <a:endParaRPr lang="en-US" altLang="pt-BR" sz="3600" b="1"/>
          </a:p>
        </p:txBody>
      </p:sp>
      <p:sp>
        <p:nvSpPr>
          <p:cNvPr id="238595" name="Text Box 4"/>
          <p:cNvSpPr txBox="1">
            <a:spLocks noChangeArrowheads="1"/>
          </p:cNvSpPr>
          <p:nvPr/>
        </p:nvSpPr>
        <p:spPr bwMode="auto">
          <a:xfrm>
            <a:off x="6750845" y="5605463"/>
            <a:ext cx="5312093" cy="2265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lgn="ctr">
                <a:solidFill>
                  <a:srgbClr val="000000"/>
                </a:solidFill>
                <a:miter lim="800000"/>
                <a:headEnd/>
                <a:tailEnd/>
              </a14:hiddenLine>
            </a:ext>
          </a:extLst>
        </p:spPr>
        <p:txBody>
          <a:bodyPr wrap="none" lIns="135000" tIns="70200" rIns="135000" bIns="70200">
            <a:spAutoFit/>
          </a:bodyPr>
          <a:lstStyle>
            <a:lvl1pPr marL="609600" indent="-609600">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marL="914400" indent="-914400" defTabSz="1371600">
              <a:spcBef>
                <a:spcPct val="20000"/>
              </a:spcBef>
            </a:pPr>
            <a:r>
              <a:rPr lang="pt-BR" altLang="pt-BR" sz="3000">
                <a:solidFill>
                  <a:srgbClr val="000000"/>
                </a:solidFill>
              </a:rPr>
              <a:t>ETT = Tempo planejado / IDP</a:t>
            </a:r>
          </a:p>
          <a:p>
            <a:pPr marL="914400" indent="-914400" defTabSz="1371600">
              <a:spcBef>
                <a:spcPct val="20000"/>
              </a:spcBef>
            </a:pPr>
            <a:r>
              <a:rPr lang="pt-BR" altLang="pt-BR" sz="3000">
                <a:solidFill>
                  <a:srgbClr val="000000"/>
                </a:solidFill>
              </a:rPr>
              <a:t>ETT = 6 meses / 0,5</a:t>
            </a:r>
          </a:p>
          <a:p>
            <a:pPr marL="914400" indent="-914400" defTabSz="1371600">
              <a:spcBef>
                <a:spcPct val="20000"/>
              </a:spcBef>
            </a:pPr>
            <a:r>
              <a:rPr lang="pt-BR" altLang="pt-BR" sz="3000">
                <a:solidFill>
                  <a:srgbClr val="000000"/>
                </a:solidFill>
              </a:rPr>
              <a:t>ETT = 12 meses</a:t>
            </a:r>
          </a:p>
          <a:p>
            <a:pPr marL="914400" indent="-914400" defTabSz="1371600">
              <a:spcBef>
                <a:spcPct val="20000"/>
              </a:spcBef>
            </a:pPr>
            <a:endParaRPr lang="en-US" altLang="pt-BR" sz="3000">
              <a:solidFill>
                <a:srgbClr val="000000"/>
              </a:solidFill>
            </a:endParaRPr>
          </a:p>
        </p:txBody>
      </p:sp>
      <p:sp>
        <p:nvSpPr>
          <p:cNvPr id="238596" name="Rectangle 5"/>
          <p:cNvSpPr>
            <a:spLocks noChangeArrowheads="1"/>
          </p:cNvSpPr>
          <p:nvPr/>
        </p:nvSpPr>
        <p:spPr bwMode="auto">
          <a:xfrm>
            <a:off x="-54768" y="381819"/>
            <a:ext cx="10458398"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135000" tIns="70200" rIns="135000" bIns="70200"/>
          <a:lstStyle/>
          <a:p>
            <a:pPr defTabSz="1371600"/>
            <a:r>
              <a:rPr lang="pt-BR" altLang="pt-BR" sz="4000" b="1" dirty="0">
                <a:solidFill>
                  <a:srgbClr val="00A4DE"/>
                </a:solidFill>
                <a:latin typeface="+mn-lt"/>
                <a:ea typeface="Verdana" panose="020B0604030504040204" pitchFamily="34" charset="0"/>
                <a:cs typeface="Verdana" panose="020B0604030504040204" pitchFamily="34" charset="0"/>
              </a:rPr>
              <a:t>Estimativa de Tempo no Término (ETT)</a:t>
            </a:r>
          </a:p>
        </p:txBody>
      </p:sp>
      <p:pic>
        <p:nvPicPr>
          <p:cNvPr id="238597"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47776" y="5605463"/>
            <a:ext cx="4017170" cy="2657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93001169"/>
      </p:ext>
    </p:extLst>
  </p:cSld>
  <p:clrMapOvr>
    <a:masterClrMapping/>
  </p:clrMapOvr>
  <p:transition/>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2" name="Rectangle 2"/>
          <p:cNvSpPr>
            <a:spLocks noGrp="1" noChangeArrowheads="1"/>
          </p:cNvSpPr>
          <p:nvPr>
            <p:ph idx="4294967295"/>
          </p:nvPr>
        </p:nvSpPr>
        <p:spPr bwMode="auto">
          <a:xfrm>
            <a:off x="0" y="1714500"/>
            <a:ext cx="12773025" cy="15938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35000" tIns="70200" rIns="135000" bIns="70200" numCol="1" anchor="t" anchorCtr="0" compatLnSpc="1">
            <a:prstTxWarp prst="textNoShape">
              <a:avLst/>
            </a:prstTxWarp>
          </a:bodyPr>
          <a:lstStyle/>
          <a:p>
            <a:pPr marL="914400" indent="-914400" eaLnBrk="1" hangingPunct="1">
              <a:lnSpc>
                <a:spcPct val="90000"/>
              </a:lnSpc>
              <a:buNone/>
            </a:pPr>
            <a:r>
              <a:rPr lang="en-US" altLang="pt-BR" sz="3600" b="1"/>
              <a:t>Ou Desvio no Término (DNT) ou “Variance at Completion “ (VAC)</a:t>
            </a:r>
          </a:p>
          <a:p>
            <a:pPr marL="914400" indent="-914400" eaLnBrk="1" hangingPunct="1">
              <a:lnSpc>
                <a:spcPct val="90000"/>
              </a:lnSpc>
              <a:buNone/>
            </a:pPr>
            <a:endParaRPr lang="en-US" altLang="pt-BR" sz="3600" b="1"/>
          </a:p>
          <a:p>
            <a:pPr marL="914400" indent="-914400" eaLnBrk="1" hangingPunct="1">
              <a:lnSpc>
                <a:spcPct val="90000"/>
              </a:lnSpc>
            </a:pPr>
            <a:r>
              <a:rPr lang="pt-BR" altLang="pt-BR" sz="3600"/>
              <a:t>Para mais ou para menos, quanto é a diferença do custo final do projeto?</a:t>
            </a:r>
          </a:p>
          <a:p>
            <a:pPr marL="914400" indent="-914400" eaLnBrk="1" hangingPunct="1">
              <a:lnSpc>
                <a:spcPct val="90000"/>
              </a:lnSpc>
            </a:pPr>
            <a:r>
              <a:rPr lang="pt-BR" altLang="pt-BR" sz="3600"/>
              <a:t>Fórmula:  VNT = ONT - ENT</a:t>
            </a:r>
            <a:endParaRPr lang="en-US" altLang="pt-BR" sz="3600"/>
          </a:p>
          <a:p>
            <a:pPr marL="914400" indent="-914400" eaLnBrk="1" hangingPunct="1">
              <a:lnSpc>
                <a:spcPct val="90000"/>
              </a:lnSpc>
            </a:pPr>
            <a:endParaRPr lang="pt-BR" altLang="pt-BR" sz="3600"/>
          </a:p>
          <a:p>
            <a:pPr marL="914400" indent="-914400" eaLnBrk="1" hangingPunct="1">
              <a:lnSpc>
                <a:spcPct val="90000"/>
              </a:lnSpc>
            </a:pPr>
            <a:endParaRPr lang="pt-BR" altLang="pt-BR" sz="3600"/>
          </a:p>
          <a:p>
            <a:pPr marL="914400" indent="-914400" eaLnBrk="1" hangingPunct="1">
              <a:lnSpc>
                <a:spcPct val="90000"/>
              </a:lnSpc>
            </a:pPr>
            <a:endParaRPr lang="en-US" altLang="pt-BR" sz="3600"/>
          </a:p>
          <a:p>
            <a:pPr marL="914400" indent="-914400" eaLnBrk="1" hangingPunct="1">
              <a:lnSpc>
                <a:spcPct val="90000"/>
              </a:lnSpc>
            </a:pPr>
            <a:endParaRPr lang="en-US" altLang="pt-BR" sz="3600"/>
          </a:p>
          <a:p>
            <a:pPr marL="914400" indent="-914400" eaLnBrk="1" hangingPunct="1">
              <a:lnSpc>
                <a:spcPct val="90000"/>
              </a:lnSpc>
            </a:pPr>
            <a:endParaRPr lang="pt-BR" altLang="pt-BR" sz="3600"/>
          </a:p>
          <a:p>
            <a:pPr marL="914400" indent="-914400" eaLnBrk="1" hangingPunct="1">
              <a:lnSpc>
                <a:spcPct val="90000"/>
              </a:lnSpc>
            </a:pPr>
            <a:endParaRPr lang="pt-BR" altLang="pt-BR" sz="3600"/>
          </a:p>
          <a:p>
            <a:pPr marL="2057400" lvl="2" indent="-685800" eaLnBrk="1" hangingPunct="1">
              <a:lnSpc>
                <a:spcPct val="90000"/>
              </a:lnSpc>
              <a:buFont typeface="Wingdings" panose="05000000000000000000" pitchFamily="2" charset="2"/>
              <a:buChar char="§"/>
            </a:pPr>
            <a:endParaRPr lang="en-US" altLang="pt-BR"/>
          </a:p>
          <a:p>
            <a:pPr marL="914400" indent="-914400" eaLnBrk="1" hangingPunct="1">
              <a:lnSpc>
                <a:spcPct val="90000"/>
              </a:lnSpc>
            </a:pPr>
            <a:endParaRPr lang="en-US" altLang="pt-BR" sz="3600"/>
          </a:p>
        </p:txBody>
      </p:sp>
      <p:sp>
        <p:nvSpPr>
          <p:cNvPr id="240643" name="Rectangle 3"/>
          <p:cNvSpPr>
            <a:spLocks noChangeArrowheads="1"/>
          </p:cNvSpPr>
          <p:nvPr/>
        </p:nvSpPr>
        <p:spPr bwMode="auto">
          <a:xfrm>
            <a:off x="1" y="283370"/>
            <a:ext cx="10529888"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135000" tIns="70200" rIns="135000" bIns="70200"/>
          <a:lstStyle/>
          <a:p>
            <a:pPr defTabSz="1371600"/>
            <a:r>
              <a:rPr lang="en-US" altLang="pt-BR" sz="4000" b="1" dirty="0" err="1">
                <a:solidFill>
                  <a:srgbClr val="00A4DE"/>
                </a:solidFill>
                <a:latin typeface="+mn-lt"/>
                <a:ea typeface="Verdana" panose="020B0604030504040204" pitchFamily="34" charset="0"/>
                <a:cs typeface="Verdana" panose="020B0604030504040204" pitchFamily="34" charset="0"/>
              </a:rPr>
              <a:t>Variação</a:t>
            </a:r>
            <a:r>
              <a:rPr lang="en-US" altLang="pt-BR" sz="4000" b="1" dirty="0">
                <a:solidFill>
                  <a:srgbClr val="00A4DE"/>
                </a:solidFill>
                <a:latin typeface="+mn-lt"/>
                <a:ea typeface="Verdana" panose="020B0604030504040204" pitchFamily="34" charset="0"/>
                <a:cs typeface="Verdana" panose="020B0604030504040204" pitchFamily="34" charset="0"/>
              </a:rPr>
              <a:t> no </a:t>
            </a:r>
            <a:r>
              <a:rPr lang="en-US" altLang="pt-BR" sz="4000" b="1" dirty="0" err="1">
                <a:solidFill>
                  <a:srgbClr val="00A4DE"/>
                </a:solidFill>
                <a:latin typeface="+mn-lt"/>
                <a:ea typeface="Verdana" panose="020B0604030504040204" pitchFamily="34" charset="0"/>
                <a:cs typeface="Verdana" panose="020B0604030504040204" pitchFamily="34" charset="0"/>
              </a:rPr>
              <a:t>Término</a:t>
            </a:r>
            <a:r>
              <a:rPr lang="en-US" altLang="pt-BR" sz="4000" b="1" dirty="0">
                <a:solidFill>
                  <a:srgbClr val="00A4DE"/>
                </a:solidFill>
                <a:latin typeface="+mn-lt"/>
                <a:ea typeface="Verdana" panose="020B0604030504040204" pitchFamily="34" charset="0"/>
                <a:cs typeface="Verdana" panose="020B0604030504040204" pitchFamily="34" charset="0"/>
              </a:rPr>
              <a:t> (VNT)</a:t>
            </a:r>
            <a:endParaRPr lang="pt-BR" altLang="pt-BR" sz="4000" b="1" dirty="0">
              <a:solidFill>
                <a:srgbClr val="00A4DE"/>
              </a:solidFill>
              <a:latin typeface="+mn-lt"/>
              <a:ea typeface="Verdana" panose="020B0604030504040204" pitchFamily="34" charset="0"/>
              <a:cs typeface="Verdana" panose="020B0604030504040204" pitchFamily="34" charset="0"/>
            </a:endParaRPr>
          </a:p>
        </p:txBody>
      </p:sp>
      <p:sp>
        <p:nvSpPr>
          <p:cNvPr id="240644" name="Text Box 5"/>
          <p:cNvSpPr txBox="1">
            <a:spLocks noChangeArrowheads="1"/>
          </p:cNvSpPr>
          <p:nvPr/>
        </p:nvSpPr>
        <p:spPr bwMode="auto">
          <a:xfrm>
            <a:off x="6750845" y="5795963"/>
            <a:ext cx="4249175" cy="2265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lgn="ctr">
                <a:solidFill>
                  <a:srgbClr val="000000"/>
                </a:solidFill>
                <a:miter lim="800000"/>
                <a:headEnd/>
                <a:tailEnd/>
              </a14:hiddenLine>
            </a:ext>
          </a:extLst>
        </p:spPr>
        <p:txBody>
          <a:bodyPr wrap="none" lIns="135000" tIns="70200" rIns="135000" bIns="70200">
            <a:spAutoFit/>
          </a:bodyPr>
          <a:lstStyle>
            <a:lvl1pPr marL="609600" indent="-609600">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marL="914400" indent="-914400" defTabSz="1371600">
              <a:spcBef>
                <a:spcPct val="20000"/>
              </a:spcBef>
            </a:pPr>
            <a:r>
              <a:rPr lang="pt-BR" altLang="pt-BR" sz="3000">
                <a:solidFill>
                  <a:srgbClr val="000000"/>
                </a:solidFill>
              </a:rPr>
              <a:t>VNT = ONT - ENT</a:t>
            </a:r>
          </a:p>
          <a:p>
            <a:pPr marL="914400" indent="-914400" defTabSz="1371600">
              <a:spcBef>
                <a:spcPct val="20000"/>
              </a:spcBef>
            </a:pPr>
            <a:r>
              <a:rPr lang="pt-BR" altLang="pt-BR" sz="3000">
                <a:solidFill>
                  <a:srgbClr val="000000"/>
                </a:solidFill>
              </a:rPr>
              <a:t>VNT = 60.000 – 72.000</a:t>
            </a:r>
          </a:p>
          <a:p>
            <a:pPr marL="914400" indent="-914400" defTabSz="1371600">
              <a:spcBef>
                <a:spcPct val="20000"/>
              </a:spcBef>
            </a:pPr>
            <a:r>
              <a:rPr lang="pt-BR" altLang="pt-BR" sz="3000">
                <a:solidFill>
                  <a:srgbClr val="000000"/>
                </a:solidFill>
              </a:rPr>
              <a:t>VNT = -12.000</a:t>
            </a:r>
          </a:p>
          <a:p>
            <a:pPr marL="914400" indent="-914400" defTabSz="1371600">
              <a:spcBef>
                <a:spcPct val="20000"/>
              </a:spcBef>
            </a:pPr>
            <a:endParaRPr lang="en-US" altLang="pt-BR" sz="3000">
              <a:solidFill>
                <a:srgbClr val="000000"/>
              </a:solidFill>
            </a:endParaRPr>
          </a:p>
        </p:txBody>
      </p:sp>
      <p:pic>
        <p:nvPicPr>
          <p:cNvPr id="240645"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6320" y="5619751"/>
            <a:ext cx="4014788" cy="26550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40333440"/>
      </p:ext>
    </p:extLst>
  </p:cSld>
  <p:clrMapOvr>
    <a:masterClrMapping/>
  </p:clrMapOvr>
  <p:transition/>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9" name="Line 3"/>
          <p:cNvSpPr>
            <a:spLocks noChangeShapeType="1"/>
          </p:cNvSpPr>
          <p:nvPr/>
        </p:nvSpPr>
        <p:spPr bwMode="auto">
          <a:xfrm flipH="1">
            <a:off x="6012659" y="5161109"/>
            <a:ext cx="2381" cy="3121269"/>
          </a:xfrm>
          <a:prstGeom prst="line">
            <a:avLst/>
          </a:prstGeom>
          <a:noFill/>
          <a:ln w="12700">
            <a:solidFill>
              <a:schemeClr val="tx1"/>
            </a:solidFill>
            <a:prstDash val="dash"/>
            <a:round/>
            <a:headEnd type="none" w="sm" len="sm"/>
            <a:tailEnd type="none" w="sm" len="sm"/>
          </a:ln>
        </p:spPr>
        <p:txBody>
          <a:bodyPr/>
          <a:lstStyle/>
          <a:p>
            <a:pPr defTabSz="1371600"/>
            <a:endParaRPr lang="en-US" sz="3323">
              <a:solidFill>
                <a:srgbClr val="000000"/>
              </a:solidFill>
              <a:latin typeface="Times New Roman" pitchFamily="32" charset="0"/>
              <a:cs typeface="+mn-cs"/>
            </a:endParaRPr>
          </a:p>
        </p:txBody>
      </p:sp>
      <p:sp>
        <p:nvSpPr>
          <p:cNvPr id="265220" name="Freeform 4"/>
          <p:cNvSpPr>
            <a:spLocks/>
          </p:cNvSpPr>
          <p:nvPr/>
        </p:nvSpPr>
        <p:spPr bwMode="auto">
          <a:xfrm>
            <a:off x="1688309" y="4778645"/>
            <a:ext cx="7600950" cy="3415812"/>
          </a:xfrm>
          <a:custGeom>
            <a:avLst/>
            <a:gdLst>
              <a:gd name="T0" fmla="*/ 0 w 3456"/>
              <a:gd name="T1" fmla="*/ 2466975 h 1824"/>
              <a:gd name="T2" fmla="*/ 1337204 w 3456"/>
              <a:gd name="T3" fmla="*/ 1882692 h 1824"/>
              <a:gd name="T4" fmla="*/ 2885546 w 3456"/>
              <a:gd name="T5" fmla="*/ 649204 h 1824"/>
              <a:gd name="T6" fmla="*/ 5067300 w 3456"/>
              <a:gd name="T7" fmla="*/ 0 h 1824"/>
              <a:gd name="T8" fmla="*/ 0 60000 65536"/>
              <a:gd name="T9" fmla="*/ 0 60000 65536"/>
              <a:gd name="T10" fmla="*/ 0 60000 65536"/>
              <a:gd name="T11" fmla="*/ 0 60000 65536"/>
              <a:gd name="T12" fmla="*/ 0 w 3456"/>
              <a:gd name="T13" fmla="*/ 0 h 1824"/>
              <a:gd name="T14" fmla="*/ 3456 w 3456"/>
              <a:gd name="T15" fmla="*/ 1824 h 1824"/>
            </a:gdLst>
            <a:ahLst/>
            <a:cxnLst>
              <a:cxn ang="T8">
                <a:pos x="T0" y="T1"/>
              </a:cxn>
              <a:cxn ang="T9">
                <a:pos x="T2" y="T3"/>
              </a:cxn>
              <a:cxn ang="T10">
                <a:pos x="T4" y="T5"/>
              </a:cxn>
              <a:cxn ang="T11">
                <a:pos x="T6" y="T7"/>
              </a:cxn>
            </a:cxnLst>
            <a:rect l="T12" t="T13" r="T14" b="T15"/>
            <a:pathLst>
              <a:path w="3456" h="1824">
                <a:moveTo>
                  <a:pt x="0" y="1824"/>
                </a:moveTo>
                <a:cubicBezTo>
                  <a:pt x="292" y="1720"/>
                  <a:pt x="584" y="1616"/>
                  <a:pt x="912" y="1392"/>
                </a:cubicBezTo>
                <a:cubicBezTo>
                  <a:pt x="1240" y="1168"/>
                  <a:pt x="1544" y="712"/>
                  <a:pt x="1968" y="480"/>
                </a:cubicBezTo>
                <a:cubicBezTo>
                  <a:pt x="2392" y="248"/>
                  <a:pt x="2924" y="124"/>
                  <a:pt x="3456" y="0"/>
                </a:cubicBezTo>
              </a:path>
            </a:pathLst>
          </a:custGeom>
          <a:noFill/>
          <a:ln w="28575">
            <a:solidFill>
              <a:schemeClr val="tx1"/>
            </a:solidFill>
            <a:round/>
            <a:headEnd type="none" w="sm" len="sm"/>
            <a:tailEnd type="none" w="sm" len="sm"/>
          </a:ln>
        </p:spPr>
        <p:txBody>
          <a:bodyPr/>
          <a:lstStyle/>
          <a:p>
            <a:pPr defTabSz="1371600"/>
            <a:endParaRPr lang="en-US" sz="3323">
              <a:solidFill>
                <a:srgbClr val="000000"/>
              </a:solidFill>
              <a:latin typeface="Times New Roman" pitchFamily="32" charset="0"/>
              <a:cs typeface="+mn-cs"/>
            </a:endParaRPr>
          </a:p>
        </p:txBody>
      </p:sp>
      <p:sp>
        <p:nvSpPr>
          <p:cNvPr id="265221" name="Freeform 5"/>
          <p:cNvSpPr>
            <a:spLocks/>
          </p:cNvSpPr>
          <p:nvPr/>
        </p:nvSpPr>
        <p:spPr bwMode="auto">
          <a:xfrm>
            <a:off x="1688309" y="7207517"/>
            <a:ext cx="2926556" cy="986937"/>
          </a:xfrm>
          <a:custGeom>
            <a:avLst/>
            <a:gdLst>
              <a:gd name="T0" fmla="*/ 0 w 1968"/>
              <a:gd name="T1" fmla="*/ 712788 h 912"/>
              <a:gd name="T2" fmla="*/ 904139 w 1968"/>
              <a:gd name="T3" fmla="*/ 562727 h 912"/>
              <a:gd name="T4" fmla="*/ 1951037 w 1968"/>
              <a:gd name="T5" fmla="*/ 0 h 912"/>
              <a:gd name="T6" fmla="*/ 0 60000 65536"/>
              <a:gd name="T7" fmla="*/ 0 60000 65536"/>
              <a:gd name="T8" fmla="*/ 0 60000 65536"/>
              <a:gd name="T9" fmla="*/ 0 w 1968"/>
              <a:gd name="T10" fmla="*/ 0 h 912"/>
              <a:gd name="T11" fmla="*/ 1968 w 1968"/>
              <a:gd name="T12" fmla="*/ 912 h 912"/>
            </a:gdLst>
            <a:ahLst/>
            <a:cxnLst>
              <a:cxn ang="T6">
                <a:pos x="T0" y="T1"/>
              </a:cxn>
              <a:cxn ang="T7">
                <a:pos x="T2" y="T3"/>
              </a:cxn>
              <a:cxn ang="T8">
                <a:pos x="T4" y="T5"/>
              </a:cxn>
            </a:cxnLst>
            <a:rect l="T9" t="T10" r="T11" b="T12"/>
            <a:pathLst>
              <a:path w="1968" h="912">
                <a:moveTo>
                  <a:pt x="0" y="912"/>
                </a:moveTo>
                <a:cubicBezTo>
                  <a:pt x="292" y="892"/>
                  <a:pt x="584" y="872"/>
                  <a:pt x="912" y="720"/>
                </a:cubicBezTo>
                <a:cubicBezTo>
                  <a:pt x="1240" y="568"/>
                  <a:pt x="1604" y="284"/>
                  <a:pt x="1968" y="0"/>
                </a:cubicBezTo>
              </a:path>
            </a:pathLst>
          </a:custGeom>
          <a:noFill/>
          <a:ln w="19050">
            <a:solidFill>
              <a:srgbClr val="0000FF"/>
            </a:solidFill>
            <a:round/>
            <a:headEnd type="none" w="sm" len="sm"/>
            <a:tailEnd type="none" w="sm" len="sm"/>
          </a:ln>
        </p:spPr>
        <p:txBody>
          <a:bodyPr/>
          <a:lstStyle/>
          <a:p>
            <a:pPr defTabSz="1371600"/>
            <a:endParaRPr lang="en-US" sz="3323">
              <a:solidFill>
                <a:srgbClr val="000000"/>
              </a:solidFill>
              <a:latin typeface="Times New Roman" pitchFamily="32" charset="0"/>
              <a:cs typeface="+mn-cs"/>
            </a:endParaRPr>
          </a:p>
        </p:txBody>
      </p:sp>
      <p:sp>
        <p:nvSpPr>
          <p:cNvPr id="265222" name="Freeform 6"/>
          <p:cNvSpPr>
            <a:spLocks/>
          </p:cNvSpPr>
          <p:nvPr/>
        </p:nvSpPr>
        <p:spPr bwMode="auto">
          <a:xfrm>
            <a:off x="1688309" y="5152316"/>
            <a:ext cx="4326731" cy="3042138"/>
          </a:xfrm>
          <a:custGeom>
            <a:avLst/>
            <a:gdLst>
              <a:gd name="T0" fmla="*/ 0 w 1968"/>
              <a:gd name="T1" fmla="*/ 2197100 h 1824"/>
              <a:gd name="T2" fmla="*/ 1266360 w 1968"/>
              <a:gd name="T3" fmla="*/ 1387642 h 1824"/>
              <a:gd name="T4" fmla="*/ 2251307 w 1968"/>
              <a:gd name="T5" fmla="*/ 346911 h 1824"/>
              <a:gd name="T6" fmla="*/ 2884487 w 1968"/>
              <a:gd name="T7" fmla="*/ 0 h 1824"/>
              <a:gd name="T8" fmla="*/ 0 60000 65536"/>
              <a:gd name="T9" fmla="*/ 0 60000 65536"/>
              <a:gd name="T10" fmla="*/ 0 60000 65536"/>
              <a:gd name="T11" fmla="*/ 0 60000 65536"/>
              <a:gd name="T12" fmla="*/ 0 w 1968"/>
              <a:gd name="T13" fmla="*/ 0 h 1824"/>
              <a:gd name="T14" fmla="*/ 1968 w 1968"/>
              <a:gd name="T15" fmla="*/ 1824 h 1824"/>
            </a:gdLst>
            <a:ahLst/>
            <a:cxnLst>
              <a:cxn ang="T8">
                <a:pos x="T0" y="T1"/>
              </a:cxn>
              <a:cxn ang="T9">
                <a:pos x="T2" y="T3"/>
              </a:cxn>
              <a:cxn ang="T10">
                <a:pos x="T4" y="T5"/>
              </a:cxn>
              <a:cxn ang="T11">
                <a:pos x="T6" y="T7"/>
              </a:cxn>
            </a:cxnLst>
            <a:rect l="T12" t="T13" r="T14" b="T15"/>
            <a:pathLst>
              <a:path w="1968" h="1824">
                <a:moveTo>
                  <a:pt x="0" y="1824"/>
                </a:moveTo>
                <a:cubicBezTo>
                  <a:pt x="304" y="1616"/>
                  <a:pt x="608" y="1408"/>
                  <a:pt x="864" y="1152"/>
                </a:cubicBezTo>
                <a:cubicBezTo>
                  <a:pt x="1120" y="896"/>
                  <a:pt x="1352" y="480"/>
                  <a:pt x="1536" y="288"/>
                </a:cubicBezTo>
                <a:cubicBezTo>
                  <a:pt x="1720" y="96"/>
                  <a:pt x="1844" y="48"/>
                  <a:pt x="1968" y="0"/>
                </a:cubicBezTo>
              </a:path>
            </a:pathLst>
          </a:custGeom>
          <a:noFill/>
          <a:ln w="19050">
            <a:solidFill>
              <a:srgbClr val="FF3300"/>
            </a:solidFill>
            <a:round/>
            <a:headEnd type="none" w="sm" len="sm"/>
            <a:tailEnd type="none" w="sm" len="sm"/>
          </a:ln>
        </p:spPr>
        <p:txBody>
          <a:bodyPr/>
          <a:lstStyle/>
          <a:p>
            <a:pPr defTabSz="1371600"/>
            <a:endParaRPr lang="en-US" sz="3323">
              <a:solidFill>
                <a:srgbClr val="000000"/>
              </a:solidFill>
              <a:latin typeface="Times New Roman" pitchFamily="32" charset="0"/>
              <a:cs typeface="+mn-cs"/>
            </a:endParaRPr>
          </a:p>
        </p:txBody>
      </p:sp>
      <p:sp>
        <p:nvSpPr>
          <p:cNvPr id="265223" name="Text Box 7"/>
          <p:cNvSpPr txBox="1">
            <a:spLocks noChangeArrowheads="1"/>
          </p:cNvSpPr>
          <p:nvPr/>
        </p:nvSpPr>
        <p:spPr bwMode="auto">
          <a:xfrm rot="-5400000">
            <a:off x="193523" y="2396780"/>
            <a:ext cx="2215662" cy="475964"/>
          </a:xfrm>
          <a:prstGeom prst="rect">
            <a:avLst/>
          </a:prstGeom>
          <a:noFill/>
          <a:ln w="12700">
            <a:noFill/>
            <a:miter lim="800000"/>
            <a:headEnd type="none" w="sm" len="sm"/>
            <a:tailEnd type="none" w="sm" len="sm"/>
          </a:ln>
        </p:spPr>
        <p:txBody>
          <a:bodyPr>
            <a:spAutoFit/>
          </a:bodyPr>
          <a:lstStyle/>
          <a:p>
            <a:pPr algn="ctr" defTabSz="1371600" eaLnBrk="0" hangingPunct="0"/>
            <a:r>
              <a:rPr lang="pt-BR" sz="2493" b="1" dirty="0">
                <a:solidFill>
                  <a:srgbClr val="000000"/>
                </a:solidFill>
                <a:latin typeface="Times New Roman" pitchFamily="32" charset="0"/>
                <a:cs typeface="+mn-cs"/>
              </a:rPr>
              <a:t>CUSTOS ($)</a:t>
            </a:r>
            <a:endParaRPr lang="en-US" sz="2493" b="1" dirty="0">
              <a:solidFill>
                <a:srgbClr val="000000"/>
              </a:solidFill>
              <a:latin typeface="Times New Roman" pitchFamily="32" charset="0"/>
              <a:cs typeface="+mn-cs"/>
            </a:endParaRPr>
          </a:p>
        </p:txBody>
      </p:sp>
      <p:sp>
        <p:nvSpPr>
          <p:cNvPr id="265224" name="Text Box 8"/>
          <p:cNvSpPr txBox="1">
            <a:spLocks noChangeArrowheads="1"/>
          </p:cNvSpPr>
          <p:nvPr/>
        </p:nvSpPr>
        <p:spPr bwMode="auto">
          <a:xfrm>
            <a:off x="11656220" y="8196654"/>
            <a:ext cx="2216943" cy="475964"/>
          </a:xfrm>
          <a:prstGeom prst="rect">
            <a:avLst/>
          </a:prstGeom>
          <a:noFill/>
          <a:ln w="12700">
            <a:noFill/>
            <a:miter lim="800000"/>
            <a:headEnd type="none" w="sm" len="sm"/>
            <a:tailEnd type="none" w="sm" len="sm"/>
          </a:ln>
        </p:spPr>
        <p:txBody>
          <a:bodyPr>
            <a:spAutoFit/>
          </a:bodyPr>
          <a:lstStyle/>
          <a:p>
            <a:pPr algn="ctr" defTabSz="1371600" eaLnBrk="0" hangingPunct="0"/>
            <a:r>
              <a:rPr lang="pt-BR" sz="2493" b="1">
                <a:solidFill>
                  <a:srgbClr val="000000"/>
                </a:solidFill>
                <a:latin typeface="Times New Roman" pitchFamily="32" charset="0"/>
                <a:cs typeface="+mn-cs"/>
              </a:rPr>
              <a:t>TEMPO</a:t>
            </a:r>
            <a:endParaRPr lang="en-US" sz="2493" b="1">
              <a:solidFill>
                <a:srgbClr val="000000"/>
              </a:solidFill>
              <a:latin typeface="Times New Roman" pitchFamily="32" charset="0"/>
              <a:cs typeface="+mn-cs"/>
            </a:endParaRPr>
          </a:p>
        </p:txBody>
      </p:sp>
      <p:sp>
        <p:nvSpPr>
          <p:cNvPr id="265225" name="Line 9"/>
          <p:cNvSpPr>
            <a:spLocks noChangeShapeType="1"/>
          </p:cNvSpPr>
          <p:nvPr/>
        </p:nvSpPr>
        <p:spPr bwMode="auto">
          <a:xfrm>
            <a:off x="1685925" y="8196651"/>
            <a:ext cx="11156157" cy="8793"/>
          </a:xfrm>
          <a:prstGeom prst="line">
            <a:avLst/>
          </a:prstGeom>
          <a:noFill/>
          <a:ln w="19050">
            <a:solidFill>
              <a:schemeClr val="tx1"/>
            </a:solidFill>
            <a:round/>
            <a:headEnd/>
            <a:tailEnd type="triangle" w="med" len="med"/>
          </a:ln>
        </p:spPr>
        <p:txBody>
          <a:bodyPr/>
          <a:lstStyle/>
          <a:p>
            <a:pPr defTabSz="1371600"/>
            <a:endParaRPr lang="en-US" sz="3323">
              <a:solidFill>
                <a:srgbClr val="000000"/>
              </a:solidFill>
              <a:latin typeface="Times New Roman" pitchFamily="32" charset="0"/>
              <a:cs typeface="+mn-cs"/>
            </a:endParaRPr>
          </a:p>
        </p:txBody>
      </p:sp>
      <p:sp>
        <p:nvSpPr>
          <p:cNvPr id="265226" name="Line 10"/>
          <p:cNvSpPr>
            <a:spLocks noChangeShapeType="1"/>
          </p:cNvSpPr>
          <p:nvPr/>
        </p:nvSpPr>
        <p:spPr bwMode="auto">
          <a:xfrm flipV="1">
            <a:off x="1685925" y="2721244"/>
            <a:ext cx="0" cy="5475410"/>
          </a:xfrm>
          <a:prstGeom prst="line">
            <a:avLst/>
          </a:prstGeom>
          <a:noFill/>
          <a:ln w="19050">
            <a:solidFill>
              <a:schemeClr val="tx1"/>
            </a:solidFill>
            <a:round/>
            <a:headEnd/>
            <a:tailEnd type="triangle" w="med" len="med"/>
          </a:ln>
        </p:spPr>
        <p:txBody>
          <a:bodyPr/>
          <a:lstStyle/>
          <a:p>
            <a:pPr defTabSz="1371600"/>
            <a:endParaRPr lang="en-US" sz="3323">
              <a:solidFill>
                <a:srgbClr val="000000"/>
              </a:solidFill>
              <a:latin typeface="Times New Roman" pitchFamily="32" charset="0"/>
              <a:cs typeface="+mn-cs"/>
            </a:endParaRPr>
          </a:p>
        </p:txBody>
      </p:sp>
      <p:sp>
        <p:nvSpPr>
          <p:cNvPr id="355339" name="Line 11"/>
          <p:cNvSpPr>
            <a:spLocks noChangeShapeType="1"/>
          </p:cNvSpPr>
          <p:nvPr/>
        </p:nvSpPr>
        <p:spPr bwMode="auto">
          <a:xfrm flipH="1">
            <a:off x="9284497" y="4778643"/>
            <a:ext cx="4763" cy="3497139"/>
          </a:xfrm>
          <a:prstGeom prst="line">
            <a:avLst/>
          </a:prstGeom>
          <a:noFill/>
          <a:ln w="9525">
            <a:solidFill>
              <a:schemeClr val="tx1"/>
            </a:solidFill>
            <a:prstDash val="dash"/>
            <a:round/>
            <a:headEnd/>
            <a:tailEnd/>
          </a:ln>
        </p:spPr>
        <p:txBody>
          <a:bodyPr/>
          <a:lstStyle/>
          <a:p>
            <a:pPr defTabSz="1371600"/>
            <a:endParaRPr lang="en-US" sz="3323">
              <a:solidFill>
                <a:srgbClr val="000000"/>
              </a:solidFill>
              <a:latin typeface="Times New Roman" pitchFamily="32" charset="0"/>
              <a:cs typeface="+mn-cs"/>
            </a:endParaRPr>
          </a:p>
        </p:txBody>
      </p:sp>
      <p:sp>
        <p:nvSpPr>
          <p:cNvPr id="355340" name="Line 12"/>
          <p:cNvSpPr>
            <a:spLocks noChangeShapeType="1"/>
          </p:cNvSpPr>
          <p:nvPr/>
        </p:nvSpPr>
        <p:spPr bwMode="auto">
          <a:xfrm flipV="1">
            <a:off x="6060282" y="3780717"/>
            <a:ext cx="4972050" cy="1358412"/>
          </a:xfrm>
          <a:prstGeom prst="line">
            <a:avLst/>
          </a:prstGeom>
          <a:noFill/>
          <a:ln w="19050">
            <a:solidFill>
              <a:srgbClr val="FF0000"/>
            </a:solidFill>
            <a:prstDash val="dash"/>
            <a:round/>
            <a:headEnd/>
            <a:tailEnd/>
          </a:ln>
        </p:spPr>
        <p:txBody>
          <a:bodyPr/>
          <a:lstStyle/>
          <a:p>
            <a:pPr defTabSz="1371600"/>
            <a:endParaRPr lang="en-US" sz="3323">
              <a:solidFill>
                <a:srgbClr val="000000"/>
              </a:solidFill>
              <a:latin typeface="Times New Roman" pitchFamily="32" charset="0"/>
              <a:cs typeface="+mn-cs"/>
            </a:endParaRPr>
          </a:p>
        </p:txBody>
      </p:sp>
      <p:sp>
        <p:nvSpPr>
          <p:cNvPr id="265229" name="Line 13"/>
          <p:cNvSpPr>
            <a:spLocks noChangeShapeType="1"/>
          </p:cNvSpPr>
          <p:nvPr/>
        </p:nvSpPr>
        <p:spPr bwMode="auto">
          <a:xfrm flipV="1">
            <a:off x="1685927" y="5090770"/>
            <a:ext cx="9532145" cy="61547"/>
          </a:xfrm>
          <a:prstGeom prst="line">
            <a:avLst/>
          </a:prstGeom>
          <a:noFill/>
          <a:ln w="9525">
            <a:solidFill>
              <a:schemeClr val="tx1"/>
            </a:solidFill>
            <a:prstDash val="dash"/>
            <a:round/>
            <a:headEnd/>
            <a:tailEnd/>
          </a:ln>
        </p:spPr>
        <p:txBody>
          <a:bodyPr/>
          <a:lstStyle/>
          <a:p>
            <a:pPr defTabSz="1371600"/>
            <a:endParaRPr lang="en-US" sz="3323">
              <a:solidFill>
                <a:srgbClr val="000000"/>
              </a:solidFill>
              <a:latin typeface="Times New Roman" pitchFamily="32" charset="0"/>
              <a:cs typeface="+mn-cs"/>
            </a:endParaRPr>
          </a:p>
        </p:txBody>
      </p:sp>
      <p:sp>
        <p:nvSpPr>
          <p:cNvPr id="355342" name="Text Box 14"/>
          <p:cNvSpPr txBox="1">
            <a:spLocks noChangeArrowheads="1"/>
          </p:cNvSpPr>
          <p:nvPr/>
        </p:nvSpPr>
        <p:spPr bwMode="auto">
          <a:xfrm>
            <a:off x="10960897" y="3299337"/>
            <a:ext cx="806631" cy="475964"/>
          </a:xfrm>
          <a:prstGeom prst="rect">
            <a:avLst/>
          </a:prstGeom>
          <a:noFill/>
          <a:ln w="9525">
            <a:noFill/>
            <a:miter lim="800000"/>
            <a:headEnd/>
            <a:tailEnd/>
          </a:ln>
        </p:spPr>
        <p:txBody>
          <a:bodyPr wrap="none">
            <a:spAutoFit/>
          </a:bodyPr>
          <a:lstStyle/>
          <a:p>
            <a:pPr defTabSz="1325474"/>
            <a:r>
              <a:rPr lang="pt-BR" sz="2493" dirty="0">
                <a:solidFill>
                  <a:srgbClr val="CC3300"/>
                </a:solidFill>
                <a:latin typeface="Times New Roman" pitchFamily="32" charset="0"/>
                <a:cs typeface="+mn-cs"/>
              </a:rPr>
              <a:t>ENT</a:t>
            </a:r>
          </a:p>
        </p:txBody>
      </p:sp>
      <p:sp>
        <p:nvSpPr>
          <p:cNvPr id="265231" name="Text Box 15"/>
          <p:cNvSpPr txBox="1">
            <a:spLocks noChangeArrowheads="1"/>
          </p:cNvSpPr>
          <p:nvPr/>
        </p:nvSpPr>
        <p:spPr bwMode="auto">
          <a:xfrm>
            <a:off x="9234490" y="4341227"/>
            <a:ext cx="841897" cy="475964"/>
          </a:xfrm>
          <a:prstGeom prst="rect">
            <a:avLst/>
          </a:prstGeom>
          <a:noFill/>
          <a:ln w="9525">
            <a:noFill/>
            <a:miter lim="800000"/>
            <a:headEnd/>
            <a:tailEnd/>
          </a:ln>
        </p:spPr>
        <p:txBody>
          <a:bodyPr wrap="none">
            <a:spAutoFit/>
          </a:bodyPr>
          <a:lstStyle/>
          <a:p>
            <a:pPr defTabSz="1325474"/>
            <a:r>
              <a:rPr lang="pt-BR" sz="2493" dirty="0">
                <a:solidFill>
                  <a:srgbClr val="000000"/>
                </a:solidFill>
                <a:latin typeface="Times New Roman" pitchFamily="32" charset="0"/>
                <a:cs typeface="+mn-cs"/>
              </a:rPr>
              <a:t>ONT</a:t>
            </a:r>
          </a:p>
        </p:txBody>
      </p:sp>
      <p:grpSp>
        <p:nvGrpSpPr>
          <p:cNvPr id="2" name="Group 16"/>
          <p:cNvGrpSpPr>
            <a:grpSpLocks/>
          </p:cNvGrpSpPr>
          <p:nvPr/>
        </p:nvGrpSpPr>
        <p:grpSpPr bwMode="auto">
          <a:xfrm>
            <a:off x="11344281" y="3780719"/>
            <a:ext cx="978683" cy="1329836"/>
            <a:chOff x="5161" y="1451"/>
            <a:chExt cx="496" cy="605"/>
          </a:xfrm>
        </p:grpSpPr>
        <p:sp>
          <p:nvSpPr>
            <p:cNvPr id="265233" name="AutoShape 17"/>
            <p:cNvSpPr>
              <a:spLocks/>
            </p:cNvSpPr>
            <p:nvPr/>
          </p:nvSpPr>
          <p:spPr bwMode="auto">
            <a:xfrm>
              <a:off x="5161" y="1451"/>
              <a:ext cx="232" cy="605"/>
            </a:xfrm>
            <a:prstGeom prst="rightBrace">
              <a:avLst>
                <a:gd name="adj1" fmla="val 21731"/>
                <a:gd name="adj2" fmla="val 50000"/>
              </a:avLst>
            </a:prstGeom>
            <a:noFill/>
            <a:ln w="9525">
              <a:solidFill>
                <a:srgbClr val="008000"/>
              </a:solidFill>
              <a:round/>
              <a:headEnd/>
              <a:tailEnd/>
            </a:ln>
          </p:spPr>
          <p:txBody>
            <a:bodyPr wrap="none" anchor="ctr"/>
            <a:lstStyle/>
            <a:p>
              <a:pPr defTabSz="1371600"/>
              <a:endParaRPr lang="en-US" sz="3323">
                <a:solidFill>
                  <a:srgbClr val="000000"/>
                </a:solidFill>
                <a:latin typeface="Times New Roman" pitchFamily="32" charset="0"/>
                <a:cs typeface="+mn-cs"/>
              </a:endParaRPr>
            </a:p>
          </p:txBody>
        </p:sp>
        <p:sp>
          <p:nvSpPr>
            <p:cNvPr id="265234" name="Text Box 18"/>
            <p:cNvSpPr txBox="1">
              <a:spLocks noChangeArrowheads="1"/>
            </p:cNvSpPr>
            <p:nvPr/>
          </p:nvSpPr>
          <p:spPr bwMode="auto">
            <a:xfrm>
              <a:off x="5275" y="1536"/>
              <a:ext cx="382" cy="217"/>
            </a:xfrm>
            <a:prstGeom prst="rect">
              <a:avLst/>
            </a:prstGeom>
            <a:noFill/>
            <a:ln w="9525">
              <a:noFill/>
              <a:miter lim="800000"/>
              <a:headEnd/>
              <a:tailEnd/>
            </a:ln>
          </p:spPr>
          <p:txBody>
            <a:bodyPr wrap="none">
              <a:spAutoFit/>
            </a:bodyPr>
            <a:lstStyle/>
            <a:p>
              <a:pPr defTabSz="1325474"/>
              <a:r>
                <a:rPr lang="pt-BR" sz="2493" dirty="0">
                  <a:solidFill>
                    <a:srgbClr val="008A00"/>
                  </a:solidFill>
                  <a:latin typeface="Times New Roman" pitchFamily="32" charset="0"/>
                  <a:cs typeface="+mn-cs"/>
                </a:rPr>
                <a:t>EPT</a:t>
              </a:r>
            </a:p>
          </p:txBody>
        </p:sp>
      </p:grpSp>
      <p:grpSp>
        <p:nvGrpSpPr>
          <p:cNvPr id="3" name="Group 19"/>
          <p:cNvGrpSpPr>
            <a:grpSpLocks/>
          </p:cNvGrpSpPr>
          <p:nvPr/>
        </p:nvGrpSpPr>
        <p:grpSpPr bwMode="auto">
          <a:xfrm>
            <a:off x="12151526" y="3780718"/>
            <a:ext cx="1218825" cy="960560"/>
            <a:chOff x="5486" y="1451"/>
            <a:chExt cx="597" cy="454"/>
          </a:xfrm>
        </p:grpSpPr>
        <p:sp>
          <p:nvSpPr>
            <p:cNvPr id="265236" name="Text Box 20"/>
            <p:cNvSpPr txBox="1">
              <a:spLocks noChangeArrowheads="1"/>
            </p:cNvSpPr>
            <p:nvPr/>
          </p:nvSpPr>
          <p:spPr bwMode="auto">
            <a:xfrm>
              <a:off x="5671" y="1451"/>
              <a:ext cx="412" cy="225"/>
            </a:xfrm>
            <a:prstGeom prst="rect">
              <a:avLst/>
            </a:prstGeom>
            <a:noFill/>
            <a:ln w="9525">
              <a:noFill/>
              <a:miter lim="800000"/>
              <a:headEnd/>
              <a:tailEnd/>
            </a:ln>
          </p:spPr>
          <p:txBody>
            <a:bodyPr wrap="none">
              <a:spAutoFit/>
            </a:bodyPr>
            <a:lstStyle/>
            <a:p>
              <a:pPr defTabSz="1325474"/>
              <a:r>
                <a:rPr lang="pt-BR" sz="2493" dirty="0">
                  <a:solidFill>
                    <a:srgbClr val="CC00CC"/>
                  </a:solidFill>
                  <a:latin typeface="Times New Roman" pitchFamily="32" charset="0"/>
                  <a:cs typeface="+mn-cs"/>
                </a:rPr>
                <a:t>VNT</a:t>
              </a:r>
            </a:p>
          </p:txBody>
        </p:sp>
        <p:sp>
          <p:nvSpPr>
            <p:cNvPr id="265237" name="AutoShape 21"/>
            <p:cNvSpPr>
              <a:spLocks/>
            </p:cNvSpPr>
            <p:nvPr/>
          </p:nvSpPr>
          <p:spPr bwMode="auto">
            <a:xfrm>
              <a:off x="5486" y="1451"/>
              <a:ext cx="312" cy="454"/>
            </a:xfrm>
            <a:prstGeom prst="rightBrace">
              <a:avLst>
                <a:gd name="adj1" fmla="val 12126"/>
                <a:gd name="adj2" fmla="val 50000"/>
              </a:avLst>
            </a:prstGeom>
            <a:noFill/>
            <a:ln w="9525">
              <a:solidFill>
                <a:srgbClr val="CC00CC"/>
              </a:solidFill>
              <a:round/>
              <a:headEnd/>
              <a:tailEnd/>
            </a:ln>
          </p:spPr>
          <p:txBody>
            <a:bodyPr wrap="none" anchor="ctr"/>
            <a:lstStyle/>
            <a:p>
              <a:pPr defTabSz="1371600"/>
              <a:endParaRPr lang="en-US" sz="3323">
                <a:solidFill>
                  <a:srgbClr val="000000"/>
                </a:solidFill>
                <a:latin typeface="Times New Roman" pitchFamily="32" charset="0"/>
                <a:cs typeface="+mn-cs"/>
              </a:endParaRPr>
            </a:p>
          </p:txBody>
        </p:sp>
      </p:grpSp>
      <p:grpSp>
        <p:nvGrpSpPr>
          <p:cNvPr id="4" name="Group 22"/>
          <p:cNvGrpSpPr>
            <a:grpSpLocks/>
          </p:cNvGrpSpPr>
          <p:nvPr/>
        </p:nvGrpSpPr>
        <p:grpSpPr bwMode="auto">
          <a:xfrm>
            <a:off x="5986463" y="5673263"/>
            <a:ext cx="1078707" cy="476984"/>
            <a:chOff x="2723" y="2298"/>
            <a:chExt cx="491" cy="247"/>
          </a:xfrm>
        </p:grpSpPr>
        <p:sp>
          <p:nvSpPr>
            <p:cNvPr id="265239" name="Line 23"/>
            <p:cNvSpPr>
              <a:spLocks noChangeShapeType="1"/>
            </p:cNvSpPr>
            <p:nvPr/>
          </p:nvSpPr>
          <p:spPr bwMode="auto">
            <a:xfrm flipV="1">
              <a:off x="2767" y="2542"/>
              <a:ext cx="447" cy="3"/>
            </a:xfrm>
            <a:prstGeom prst="line">
              <a:avLst/>
            </a:prstGeom>
            <a:noFill/>
            <a:ln w="12700">
              <a:solidFill>
                <a:srgbClr val="990033"/>
              </a:solidFill>
              <a:round/>
              <a:headEnd type="none" w="sm" len="sm"/>
              <a:tailEnd type="none" w="sm" len="sm"/>
            </a:ln>
          </p:spPr>
          <p:txBody>
            <a:bodyPr/>
            <a:lstStyle/>
            <a:p>
              <a:pPr defTabSz="1371600"/>
              <a:endParaRPr lang="en-US" sz="3323">
                <a:solidFill>
                  <a:srgbClr val="000000"/>
                </a:solidFill>
                <a:latin typeface="Times New Roman" pitchFamily="32" charset="0"/>
                <a:cs typeface="+mn-cs"/>
              </a:endParaRPr>
            </a:p>
          </p:txBody>
        </p:sp>
        <p:sp>
          <p:nvSpPr>
            <p:cNvPr id="265240" name="Line 24"/>
            <p:cNvSpPr>
              <a:spLocks noChangeShapeType="1"/>
            </p:cNvSpPr>
            <p:nvPr/>
          </p:nvSpPr>
          <p:spPr bwMode="auto">
            <a:xfrm>
              <a:off x="2723" y="2302"/>
              <a:ext cx="240" cy="0"/>
            </a:xfrm>
            <a:prstGeom prst="line">
              <a:avLst/>
            </a:prstGeom>
            <a:noFill/>
            <a:ln w="12700">
              <a:solidFill>
                <a:srgbClr val="990033"/>
              </a:solidFill>
              <a:round/>
              <a:headEnd type="none" w="sm" len="sm"/>
              <a:tailEnd type="none" w="sm" len="sm"/>
            </a:ln>
          </p:spPr>
          <p:txBody>
            <a:bodyPr/>
            <a:lstStyle/>
            <a:p>
              <a:pPr defTabSz="1371600"/>
              <a:endParaRPr lang="en-US" sz="3323">
                <a:solidFill>
                  <a:srgbClr val="000000"/>
                </a:solidFill>
                <a:latin typeface="Times New Roman" pitchFamily="32" charset="0"/>
                <a:cs typeface="+mn-cs"/>
              </a:endParaRPr>
            </a:p>
          </p:txBody>
        </p:sp>
        <p:sp>
          <p:nvSpPr>
            <p:cNvPr id="265241" name="Line 25"/>
            <p:cNvSpPr>
              <a:spLocks noChangeShapeType="1"/>
            </p:cNvSpPr>
            <p:nvPr/>
          </p:nvSpPr>
          <p:spPr bwMode="auto">
            <a:xfrm>
              <a:off x="2863" y="2298"/>
              <a:ext cx="2" cy="247"/>
            </a:xfrm>
            <a:prstGeom prst="line">
              <a:avLst/>
            </a:prstGeom>
            <a:noFill/>
            <a:ln w="12700">
              <a:solidFill>
                <a:srgbClr val="990033"/>
              </a:solidFill>
              <a:round/>
              <a:headEnd type="arrow" w="med" len="med"/>
              <a:tailEnd type="arrow" w="med" len="med"/>
            </a:ln>
          </p:spPr>
          <p:txBody>
            <a:bodyPr/>
            <a:lstStyle/>
            <a:p>
              <a:pPr defTabSz="1371600"/>
              <a:endParaRPr lang="en-US" sz="3323">
                <a:solidFill>
                  <a:srgbClr val="000000"/>
                </a:solidFill>
                <a:latin typeface="Times New Roman" pitchFamily="32" charset="0"/>
                <a:cs typeface="+mn-cs"/>
              </a:endParaRPr>
            </a:p>
          </p:txBody>
        </p:sp>
        <p:sp>
          <p:nvSpPr>
            <p:cNvPr id="265242" name="Text Box 26"/>
            <p:cNvSpPr txBox="1">
              <a:spLocks noChangeArrowheads="1"/>
            </p:cNvSpPr>
            <p:nvPr/>
          </p:nvSpPr>
          <p:spPr bwMode="auto">
            <a:xfrm>
              <a:off x="2821" y="2308"/>
              <a:ext cx="384" cy="202"/>
            </a:xfrm>
            <a:prstGeom prst="rect">
              <a:avLst/>
            </a:prstGeom>
            <a:noFill/>
            <a:ln w="12700">
              <a:noFill/>
              <a:miter lim="800000"/>
              <a:headEnd type="none" w="sm" len="sm"/>
              <a:tailEnd type="none" w="sm" len="sm"/>
            </a:ln>
          </p:spPr>
          <p:txBody>
            <a:bodyPr>
              <a:spAutoFit/>
            </a:bodyPr>
            <a:lstStyle/>
            <a:p>
              <a:pPr defTabSz="1371600" eaLnBrk="0" hangingPunct="0"/>
              <a:r>
                <a:rPr lang="pt-BR" sz="1938" b="1" dirty="0" err="1">
                  <a:solidFill>
                    <a:srgbClr val="CC0066"/>
                  </a:solidFill>
                  <a:latin typeface="Times New Roman" pitchFamily="32" charset="0"/>
                  <a:cs typeface="+mn-cs"/>
                </a:rPr>
                <a:t>VPr</a:t>
              </a:r>
              <a:endParaRPr lang="en-US" sz="1938" b="1" dirty="0">
                <a:solidFill>
                  <a:srgbClr val="CC0066"/>
                </a:solidFill>
                <a:latin typeface="Times New Roman" pitchFamily="32" charset="0"/>
                <a:cs typeface="+mn-cs"/>
              </a:endParaRPr>
            </a:p>
          </p:txBody>
        </p:sp>
      </p:grpSp>
      <p:grpSp>
        <p:nvGrpSpPr>
          <p:cNvPr id="5" name="Group 27"/>
          <p:cNvGrpSpPr>
            <a:grpSpLocks/>
          </p:cNvGrpSpPr>
          <p:nvPr/>
        </p:nvGrpSpPr>
        <p:grpSpPr bwMode="auto">
          <a:xfrm>
            <a:off x="6081713" y="5101760"/>
            <a:ext cx="1588295" cy="1083653"/>
            <a:chOff x="2767" y="2052"/>
            <a:chExt cx="722" cy="493"/>
          </a:xfrm>
        </p:grpSpPr>
        <p:sp>
          <p:nvSpPr>
            <p:cNvPr id="265244" name="Line 28"/>
            <p:cNvSpPr>
              <a:spLocks noChangeShapeType="1"/>
            </p:cNvSpPr>
            <p:nvPr/>
          </p:nvSpPr>
          <p:spPr bwMode="auto">
            <a:xfrm flipV="1">
              <a:off x="2767" y="2060"/>
              <a:ext cx="457" cy="2"/>
            </a:xfrm>
            <a:prstGeom prst="line">
              <a:avLst/>
            </a:prstGeom>
            <a:noFill/>
            <a:ln w="12700">
              <a:solidFill>
                <a:srgbClr val="990033"/>
              </a:solidFill>
              <a:round/>
              <a:headEnd type="none" w="sm" len="sm"/>
              <a:tailEnd type="none" w="sm" len="sm"/>
            </a:ln>
          </p:spPr>
          <p:txBody>
            <a:bodyPr/>
            <a:lstStyle/>
            <a:p>
              <a:pPr defTabSz="1371600"/>
              <a:endParaRPr lang="en-US" sz="3323">
                <a:solidFill>
                  <a:srgbClr val="000000"/>
                </a:solidFill>
                <a:latin typeface="Times New Roman" pitchFamily="32" charset="0"/>
                <a:cs typeface="+mn-cs"/>
              </a:endParaRPr>
            </a:p>
          </p:txBody>
        </p:sp>
        <p:sp>
          <p:nvSpPr>
            <p:cNvPr id="265245" name="Line 29"/>
            <p:cNvSpPr>
              <a:spLocks noChangeShapeType="1"/>
            </p:cNvSpPr>
            <p:nvPr/>
          </p:nvSpPr>
          <p:spPr bwMode="auto">
            <a:xfrm>
              <a:off x="3146" y="2052"/>
              <a:ext cx="2" cy="493"/>
            </a:xfrm>
            <a:prstGeom prst="line">
              <a:avLst/>
            </a:prstGeom>
            <a:noFill/>
            <a:ln w="12700">
              <a:solidFill>
                <a:srgbClr val="990033"/>
              </a:solidFill>
              <a:round/>
              <a:headEnd type="arrow" w="med" len="med"/>
              <a:tailEnd type="arrow" w="med" len="med"/>
            </a:ln>
          </p:spPr>
          <p:txBody>
            <a:bodyPr/>
            <a:lstStyle/>
            <a:p>
              <a:pPr defTabSz="1371600"/>
              <a:endParaRPr lang="en-US" sz="3323">
                <a:solidFill>
                  <a:srgbClr val="000000"/>
                </a:solidFill>
                <a:latin typeface="Times New Roman" pitchFamily="32" charset="0"/>
                <a:cs typeface="+mn-cs"/>
              </a:endParaRPr>
            </a:p>
          </p:txBody>
        </p:sp>
        <p:sp>
          <p:nvSpPr>
            <p:cNvPr id="265246" name="Text Box 30"/>
            <p:cNvSpPr txBox="1">
              <a:spLocks noChangeArrowheads="1"/>
            </p:cNvSpPr>
            <p:nvPr/>
          </p:nvSpPr>
          <p:spPr bwMode="auto">
            <a:xfrm>
              <a:off x="3105" y="2188"/>
              <a:ext cx="384" cy="178"/>
            </a:xfrm>
            <a:prstGeom prst="rect">
              <a:avLst/>
            </a:prstGeom>
            <a:noFill/>
            <a:ln w="12700">
              <a:noFill/>
              <a:miter lim="800000"/>
              <a:headEnd type="none" w="sm" len="sm"/>
              <a:tailEnd type="none" w="sm" len="sm"/>
            </a:ln>
          </p:spPr>
          <p:txBody>
            <a:bodyPr>
              <a:spAutoFit/>
            </a:bodyPr>
            <a:lstStyle/>
            <a:p>
              <a:pPr defTabSz="1371600" eaLnBrk="0" hangingPunct="0"/>
              <a:r>
                <a:rPr lang="pt-BR" sz="1938" b="1" dirty="0">
                  <a:solidFill>
                    <a:srgbClr val="CC0066"/>
                  </a:solidFill>
                  <a:latin typeface="Times New Roman" pitchFamily="32" charset="0"/>
                  <a:cs typeface="+mn-cs"/>
                </a:rPr>
                <a:t>VC</a:t>
              </a:r>
              <a:endParaRPr lang="en-US" sz="1938" b="1" dirty="0">
                <a:solidFill>
                  <a:srgbClr val="CC0066"/>
                </a:solidFill>
                <a:latin typeface="Times New Roman" pitchFamily="32" charset="0"/>
                <a:cs typeface="+mn-cs"/>
              </a:endParaRPr>
            </a:p>
          </p:txBody>
        </p:sp>
      </p:grpSp>
      <p:sp>
        <p:nvSpPr>
          <p:cNvPr id="265247" name="Oval 31"/>
          <p:cNvSpPr>
            <a:spLocks noChangeArrowheads="1"/>
          </p:cNvSpPr>
          <p:nvPr/>
        </p:nvSpPr>
        <p:spPr bwMode="auto">
          <a:xfrm>
            <a:off x="5945982" y="5631498"/>
            <a:ext cx="95250" cy="101112"/>
          </a:xfrm>
          <a:prstGeom prst="ellipse">
            <a:avLst/>
          </a:prstGeom>
          <a:solidFill>
            <a:schemeClr val="tx1"/>
          </a:solidFill>
          <a:ln w="9525">
            <a:solidFill>
              <a:schemeClr val="tx1"/>
            </a:solidFill>
            <a:round/>
            <a:headEnd/>
            <a:tailEnd/>
          </a:ln>
        </p:spPr>
        <p:txBody>
          <a:bodyPr wrap="none" anchor="ctr"/>
          <a:lstStyle/>
          <a:p>
            <a:pPr defTabSz="1371600"/>
            <a:endParaRPr lang="en-US" sz="3323">
              <a:solidFill>
                <a:srgbClr val="000000"/>
              </a:solidFill>
              <a:latin typeface="Times New Roman" pitchFamily="32" charset="0"/>
              <a:cs typeface="+mn-cs"/>
            </a:endParaRPr>
          </a:p>
        </p:txBody>
      </p:sp>
      <p:sp>
        <p:nvSpPr>
          <p:cNvPr id="355360" name="Oval 32"/>
          <p:cNvSpPr>
            <a:spLocks noChangeArrowheads="1"/>
          </p:cNvSpPr>
          <p:nvPr/>
        </p:nvSpPr>
        <p:spPr bwMode="auto">
          <a:xfrm>
            <a:off x="10970420" y="3730161"/>
            <a:ext cx="95250" cy="101112"/>
          </a:xfrm>
          <a:prstGeom prst="ellipse">
            <a:avLst/>
          </a:prstGeom>
          <a:solidFill>
            <a:srgbClr val="CC3300"/>
          </a:solidFill>
          <a:ln w="9525">
            <a:solidFill>
              <a:srgbClr val="CC0066"/>
            </a:solidFill>
            <a:round/>
            <a:headEnd/>
            <a:tailEnd/>
          </a:ln>
        </p:spPr>
        <p:txBody>
          <a:bodyPr wrap="none" anchor="ctr"/>
          <a:lstStyle/>
          <a:p>
            <a:pPr defTabSz="1371600"/>
            <a:endParaRPr lang="en-US" sz="3323">
              <a:solidFill>
                <a:srgbClr val="000000"/>
              </a:solidFill>
              <a:latin typeface="Times New Roman" pitchFamily="32" charset="0"/>
              <a:cs typeface="+mn-cs"/>
            </a:endParaRPr>
          </a:p>
        </p:txBody>
      </p:sp>
      <p:sp>
        <p:nvSpPr>
          <p:cNvPr id="355361" name="Line 33"/>
          <p:cNvSpPr>
            <a:spLocks noChangeShapeType="1"/>
          </p:cNvSpPr>
          <p:nvPr/>
        </p:nvSpPr>
        <p:spPr bwMode="auto">
          <a:xfrm>
            <a:off x="1685927" y="3780716"/>
            <a:ext cx="9532145" cy="0"/>
          </a:xfrm>
          <a:prstGeom prst="line">
            <a:avLst/>
          </a:prstGeom>
          <a:noFill/>
          <a:ln w="9525">
            <a:solidFill>
              <a:schemeClr val="tx1"/>
            </a:solidFill>
            <a:prstDash val="dash"/>
            <a:round/>
            <a:headEnd/>
            <a:tailEnd/>
          </a:ln>
        </p:spPr>
        <p:txBody>
          <a:bodyPr/>
          <a:lstStyle/>
          <a:p>
            <a:pPr defTabSz="1371600"/>
            <a:endParaRPr lang="en-US" sz="3323">
              <a:solidFill>
                <a:srgbClr val="000000"/>
              </a:solidFill>
              <a:latin typeface="Times New Roman" pitchFamily="32" charset="0"/>
              <a:cs typeface="+mn-cs"/>
            </a:endParaRPr>
          </a:p>
        </p:txBody>
      </p:sp>
      <p:sp>
        <p:nvSpPr>
          <p:cNvPr id="265250" name="Line 34"/>
          <p:cNvSpPr>
            <a:spLocks noChangeShapeType="1"/>
          </p:cNvSpPr>
          <p:nvPr/>
        </p:nvSpPr>
        <p:spPr bwMode="auto">
          <a:xfrm>
            <a:off x="1685927" y="4778643"/>
            <a:ext cx="9532145" cy="0"/>
          </a:xfrm>
          <a:prstGeom prst="line">
            <a:avLst/>
          </a:prstGeom>
          <a:noFill/>
          <a:ln w="9525">
            <a:solidFill>
              <a:schemeClr val="tx1"/>
            </a:solidFill>
            <a:prstDash val="dash"/>
            <a:round/>
            <a:headEnd/>
            <a:tailEnd/>
          </a:ln>
        </p:spPr>
        <p:txBody>
          <a:bodyPr/>
          <a:lstStyle/>
          <a:p>
            <a:pPr defTabSz="1371600"/>
            <a:endParaRPr lang="en-US" sz="3323">
              <a:solidFill>
                <a:srgbClr val="000000"/>
              </a:solidFill>
              <a:latin typeface="Times New Roman" pitchFamily="32" charset="0"/>
              <a:cs typeface="+mn-cs"/>
            </a:endParaRPr>
          </a:p>
        </p:txBody>
      </p:sp>
      <p:sp>
        <p:nvSpPr>
          <p:cNvPr id="265251" name="Freeform 35"/>
          <p:cNvSpPr>
            <a:spLocks/>
          </p:cNvSpPr>
          <p:nvPr/>
        </p:nvSpPr>
        <p:spPr bwMode="auto">
          <a:xfrm>
            <a:off x="4614863" y="6150245"/>
            <a:ext cx="1431132" cy="1057275"/>
          </a:xfrm>
          <a:custGeom>
            <a:avLst/>
            <a:gdLst>
              <a:gd name="T0" fmla="*/ 0 w 1968"/>
              <a:gd name="T1" fmla="*/ 763587 h 1824"/>
              <a:gd name="T2" fmla="*/ 418868 w 1968"/>
              <a:gd name="T3" fmla="*/ 482266 h 1824"/>
              <a:gd name="T4" fmla="*/ 744654 w 1968"/>
              <a:gd name="T5" fmla="*/ 120566 h 1824"/>
              <a:gd name="T6" fmla="*/ 954088 w 1968"/>
              <a:gd name="T7" fmla="*/ 0 h 1824"/>
              <a:gd name="T8" fmla="*/ 0 60000 65536"/>
              <a:gd name="T9" fmla="*/ 0 60000 65536"/>
              <a:gd name="T10" fmla="*/ 0 60000 65536"/>
              <a:gd name="T11" fmla="*/ 0 60000 65536"/>
              <a:gd name="T12" fmla="*/ 0 w 1968"/>
              <a:gd name="T13" fmla="*/ 0 h 1824"/>
              <a:gd name="T14" fmla="*/ 1968 w 1968"/>
              <a:gd name="T15" fmla="*/ 1824 h 1824"/>
            </a:gdLst>
            <a:ahLst/>
            <a:cxnLst>
              <a:cxn ang="T8">
                <a:pos x="T0" y="T1"/>
              </a:cxn>
              <a:cxn ang="T9">
                <a:pos x="T2" y="T3"/>
              </a:cxn>
              <a:cxn ang="T10">
                <a:pos x="T4" y="T5"/>
              </a:cxn>
              <a:cxn ang="T11">
                <a:pos x="T6" y="T7"/>
              </a:cxn>
            </a:cxnLst>
            <a:rect l="T12" t="T13" r="T14" b="T15"/>
            <a:pathLst>
              <a:path w="1968" h="1824">
                <a:moveTo>
                  <a:pt x="0" y="1824"/>
                </a:moveTo>
                <a:cubicBezTo>
                  <a:pt x="304" y="1616"/>
                  <a:pt x="608" y="1408"/>
                  <a:pt x="864" y="1152"/>
                </a:cubicBezTo>
                <a:cubicBezTo>
                  <a:pt x="1120" y="896"/>
                  <a:pt x="1352" y="480"/>
                  <a:pt x="1536" y="288"/>
                </a:cubicBezTo>
                <a:cubicBezTo>
                  <a:pt x="1720" y="96"/>
                  <a:pt x="1844" y="48"/>
                  <a:pt x="1968" y="0"/>
                </a:cubicBezTo>
              </a:path>
            </a:pathLst>
          </a:custGeom>
          <a:noFill/>
          <a:ln w="19050">
            <a:solidFill>
              <a:srgbClr val="0000FF"/>
            </a:solidFill>
            <a:round/>
            <a:headEnd type="none" w="sm" len="sm"/>
            <a:tailEnd type="none" w="sm" len="sm"/>
          </a:ln>
        </p:spPr>
        <p:txBody>
          <a:bodyPr/>
          <a:lstStyle/>
          <a:p>
            <a:pPr defTabSz="1371600"/>
            <a:endParaRPr lang="en-US" sz="3323">
              <a:solidFill>
                <a:srgbClr val="000000"/>
              </a:solidFill>
              <a:latin typeface="Times New Roman" pitchFamily="32" charset="0"/>
              <a:cs typeface="+mn-cs"/>
            </a:endParaRPr>
          </a:p>
        </p:txBody>
      </p:sp>
      <p:sp>
        <p:nvSpPr>
          <p:cNvPr id="355364" name="Line 36"/>
          <p:cNvSpPr>
            <a:spLocks noChangeShapeType="1"/>
          </p:cNvSpPr>
          <p:nvPr/>
        </p:nvSpPr>
        <p:spPr bwMode="auto">
          <a:xfrm flipV="1">
            <a:off x="5986465" y="4778643"/>
            <a:ext cx="5045870" cy="1380393"/>
          </a:xfrm>
          <a:prstGeom prst="line">
            <a:avLst/>
          </a:prstGeom>
          <a:noFill/>
          <a:ln w="19050">
            <a:solidFill>
              <a:srgbClr val="0000FF"/>
            </a:solidFill>
            <a:prstDash val="dash"/>
            <a:round/>
            <a:headEnd/>
            <a:tailEnd/>
          </a:ln>
        </p:spPr>
        <p:txBody>
          <a:bodyPr/>
          <a:lstStyle/>
          <a:p>
            <a:pPr defTabSz="1371600"/>
            <a:endParaRPr lang="en-US" sz="3323">
              <a:solidFill>
                <a:srgbClr val="000000"/>
              </a:solidFill>
              <a:latin typeface="Times New Roman" pitchFamily="32" charset="0"/>
              <a:cs typeface="+mn-cs"/>
            </a:endParaRPr>
          </a:p>
        </p:txBody>
      </p:sp>
      <p:sp>
        <p:nvSpPr>
          <p:cNvPr id="355365" name="Line 37"/>
          <p:cNvSpPr>
            <a:spLocks noChangeShapeType="1"/>
          </p:cNvSpPr>
          <p:nvPr/>
        </p:nvSpPr>
        <p:spPr bwMode="auto">
          <a:xfrm flipH="1">
            <a:off x="11025190" y="3470787"/>
            <a:ext cx="7145" cy="4829175"/>
          </a:xfrm>
          <a:prstGeom prst="line">
            <a:avLst/>
          </a:prstGeom>
          <a:noFill/>
          <a:ln w="9525">
            <a:solidFill>
              <a:schemeClr val="tx1"/>
            </a:solidFill>
            <a:prstDash val="dash"/>
            <a:round/>
            <a:headEnd/>
            <a:tailEnd/>
          </a:ln>
        </p:spPr>
        <p:txBody>
          <a:bodyPr/>
          <a:lstStyle/>
          <a:p>
            <a:pPr defTabSz="1371600"/>
            <a:endParaRPr lang="en-US" sz="3323">
              <a:solidFill>
                <a:srgbClr val="000000"/>
              </a:solidFill>
              <a:latin typeface="Times New Roman" pitchFamily="32" charset="0"/>
              <a:cs typeface="+mn-cs"/>
            </a:endParaRPr>
          </a:p>
        </p:txBody>
      </p:sp>
      <p:sp>
        <p:nvSpPr>
          <p:cNvPr id="355366" name="Oval 38"/>
          <p:cNvSpPr>
            <a:spLocks noChangeArrowheads="1"/>
          </p:cNvSpPr>
          <p:nvPr/>
        </p:nvSpPr>
        <p:spPr bwMode="auto">
          <a:xfrm>
            <a:off x="10970420" y="4717098"/>
            <a:ext cx="95250" cy="101112"/>
          </a:xfrm>
          <a:prstGeom prst="ellipse">
            <a:avLst/>
          </a:prstGeom>
          <a:solidFill>
            <a:srgbClr val="0000FF"/>
          </a:solidFill>
          <a:ln w="9525">
            <a:solidFill>
              <a:srgbClr val="0000FF"/>
            </a:solidFill>
            <a:round/>
            <a:headEnd/>
            <a:tailEnd/>
          </a:ln>
        </p:spPr>
        <p:txBody>
          <a:bodyPr wrap="none" anchor="ctr"/>
          <a:lstStyle/>
          <a:p>
            <a:pPr defTabSz="1371600"/>
            <a:endParaRPr lang="en-US" sz="3323">
              <a:solidFill>
                <a:srgbClr val="000000"/>
              </a:solidFill>
              <a:latin typeface="Times New Roman" pitchFamily="32" charset="0"/>
              <a:cs typeface="+mn-cs"/>
            </a:endParaRPr>
          </a:p>
        </p:txBody>
      </p:sp>
      <p:sp>
        <p:nvSpPr>
          <p:cNvPr id="265255" name="Oval 39"/>
          <p:cNvSpPr>
            <a:spLocks noChangeArrowheads="1"/>
          </p:cNvSpPr>
          <p:nvPr/>
        </p:nvSpPr>
        <p:spPr bwMode="auto">
          <a:xfrm>
            <a:off x="5986465" y="6086499"/>
            <a:ext cx="92870" cy="101112"/>
          </a:xfrm>
          <a:prstGeom prst="ellipse">
            <a:avLst/>
          </a:prstGeom>
          <a:solidFill>
            <a:srgbClr val="0000FF"/>
          </a:solidFill>
          <a:ln w="9525">
            <a:solidFill>
              <a:srgbClr val="0000FF"/>
            </a:solidFill>
            <a:round/>
            <a:headEnd/>
            <a:tailEnd/>
          </a:ln>
        </p:spPr>
        <p:txBody>
          <a:bodyPr wrap="none" anchor="ctr"/>
          <a:lstStyle/>
          <a:p>
            <a:pPr defTabSz="1371600"/>
            <a:endParaRPr lang="en-US" sz="3323">
              <a:solidFill>
                <a:srgbClr val="000000"/>
              </a:solidFill>
              <a:latin typeface="Times New Roman" pitchFamily="32" charset="0"/>
              <a:cs typeface="+mn-cs"/>
            </a:endParaRPr>
          </a:p>
        </p:txBody>
      </p:sp>
      <p:sp>
        <p:nvSpPr>
          <p:cNvPr id="265256" name="Oval 40"/>
          <p:cNvSpPr>
            <a:spLocks noChangeArrowheads="1"/>
          </p:cNvSpPr>
          <p:nvPr/>
        </p:nvSpPr>
        <p:spPr bwMode="auto">
          <a:xfrm>
            <a:off x="5967413" y="5081979"/>
            <a:ext cx="95250" cy="101112"/>
          </a:xfrm>
          <a:prstGeom prst="ellipse">
            <a:avLst/>
          </a:prstGeom>
          <a:solidFill>
            <a:srgbClr val="CC0066"/>
          </a:solidFill>
          <a:ln w="9525">
            <a:solidFill>
              <a:srgbClr val="CC3300"/>
            </a:solidFill>
            <a:round/>
            <a:headEnd/>
            <a:tailEnd/>
          </a:ln>
        </p:spPr>
        <p:txBody>
          <a:bodyPr wrap="none" anchor="ctr"/>
          <a:lstStyle/>
          <a:p>
            <a:pPr defTabSz="1371600"/>
            <a:endParaRPr lang="en-US" sz="3323">
              <a:solidFill>
                <a:srgbClr val="000000"/>
              </a:solidFill>
              <a:latin typeface="Times New Roman" pitchFamily="32" charset="0"/>
              <a:cs typeface="+mn-cs"/>
            </a:endParaRPr>
          </a:p>
        </p:txBody>
      </p:sp>
      <p:sp>
        <p:nvSpPr>
          <p:cNvPr id="265257" name="Text Box 41"/>
          <p:cNvSpPr txBox="1">
            <a:spLocks noChangeArrowheads="1"/>
          </p:cNvSpPr>
          <p:nvPr/>
        </p:nvSpPr>
        <p:spPr bwMode="auto">
          <a:xfrm>
            <a:off x="1110617" y="5943624"/>
            <a:ext cx="842963" cy="390556"/>
          </a:xfrm>
          <a:prstGeom prst="rect">
            <a:avLst/>
          </a:prstGeom>
          <a:noFill/>
          <a:ln w="12700">
            <a:noFill/>
            <a:miter lim="800000"/>
            <a:headEnd type="none" w="sm" len="sm"/>
            <a:tailEnd type="none" w="sm" len="sm"/>
          </a:ln>
        </p:spPr>
        <p:txBody>
          <a:bodyPr>
            <a:spAutoFit/>
          </a:bodyPr>
          <a:lstStyle/>
          <a:p>
            <a:pPr defTabSz="1371600" eaLnBrk="0" hangingPunct="0"/>
            <a:r>
              <a:rPr lang="pt-BR" sz="1938" b="1" dirty="0">
                <a:solidFill>
                  <a:srgbClr val="0000FF"/>
                </a:solidFill>
                <a:latin typeface="Times New Roman" pitchFamily="32" charset="0"/>
                <a:cs typeface="+mn-cs"/>
              </a:rPr>
              <a:t>VA</a:t>
            </a:r>
            <a:endParaRPr lang="en-US" sz="1938" b="1" dirty="0">
              <a:solidFill>
                <a:srgbClr val="0000FF"/>
              </a:solidFill>
              <a:latin typeface="Times New Roman" pitchFamily="32" charset="0"/>
              <a:cs typeface="+mn-cs"/>
            </a:endParaRPr>
          </a:p>
        </p:txBody>
      </p:sp>
      <p:sp>
        <p:nvSpPr>
          <p:cNvPr id="265258" name="Text Box 42"/>
          <p:cNvSpPr txBox="1">
            <a:spLocks noChangeArrowheads="1"/>
          </p:cNvSpPr>
          <p:nvPr/>
        </p:nvSpPr>
        <p:spPr bwMode="auto">
          <a:xfrm>
            <a:off x="1083470" y="4936905"/>
            <a:ext cx="842963" cy="390556"/>
          </a:xfrm>
          <a:prstGeom prst="rect">
            <a:avLst/>
          </a:prstGeom>
          <a:noFill/>
          <a:ln w="12700">
            <a:noFill/>
            <a:miter lim="800000"/>
            <a:headEnd type="none" w="sm" len="sm"/>
            <a:tailEnd type="none" w="sm" len="sm"/>
          </a:ln>
        </p:spPr>
        <p:txBody>
          <a:bodyPr>
            <a:spAutoFit/>
          </a:bodyPr>
          <a:lstStyle/>
          <a:p>
            <a:pPr defTabSz="1371600" eaLnBrk="0" hangingPunct="0"/>
            <a:r>
              <a:rPr lang="pt-BR" sz="1938" b="1" dirty="0">
                <a:solidFill>
                  <a:srgbClr val="FF6600"/>
                </a:solidFill>
                <a:latin typeface="Times New Roman" pitchFamily="32" charset="0"/>
                <a:cs typeface="+mn-cs"/>
              </a:rPr>
              <a:t>CR</a:t>
            </a:r>
            <a:endParaRPr lang="en-US" sz="1938" b="1" dirty="0">
              <a:solidFill>
                <a:srgbClr val="FF6600"/>
              </a:solidFill>
              <a:latin typeface="Times New Roman" pitchFamily="32" charset="0"/>
              <a:cs typeface="+mn-cs"/>
            </a:endParaRPr>
          </a:p>
        </p:txBody>
      </p:sp>
      <p:sp>
        <p:nvSpPr>
          <p:cNvPr id="265259" name="Text Box 43"/>
          <p:cNvSpPr txBox="1">
            <a:spLocks noChangeArrowheads="1"/>
          </p:cNvSpPr>
          <p:nvPr/>
        </p:nvSpPr>
        <p:spPr bwMode="auto">
          <a:xfrm>
            <a:off x="1110617" y="5486862"/>
            <a:ext cx="842963" cy="390556"/>
          </a:xfrm>
          <a:prstGeom prst="rect">
            <a:avLst/>
          </a:prstGeom>
          <a:noFill/>
          <a:ln w="12700">
            <a:noFill/>
            <a:miter lim="800000"/>
            <a:headEnd type="none" w="sm" len="sm"/>
            <a:tailEnd type="none" w="sm" len="sm"/>
          </a:ln>
        </p:spPr>
        <p:txBody>
          <a:bodyPr>
            <a:spAutoFit/>
          </a:bodyPr>
          <a:lstStyle/>
          <a:p>
            <a:pPr defTabSz="1371600" eaLnBrk="0" hangingPunct="0"/>
            <a:r>
              <a:rPr lang="pt-BR" sz="1938" b="1" dirty="0">
                <a:solidFill>
                  <a:srgbClr val="000000"/>
                </a:solidFill>
                <a:latin typeface="Times New Roman" pitchFamily="32" charset="0"/>
                <a:cs typeface="+mn-cs"/>
              </a:rPr>
              <a:t>VP</a:t>
            </a:r>
            <a:endParaRPr lang="en-US" sz="1938" b="1" dirty="0">
              <a:solidFill>
                <a:srgbClr val="000000"/>
              </a:solidFill>
              <a:latin typeface="Times New Roman" pitchFamily="32" charset="0"/>
              <a:cs typeface="+mn-cs"/>
            </a:endParaRPr>
          </a:p>
        </p:txBody>
      </p:sp>
      <p:sp>
        <p:nvSpPr>
          <p:cNvPr id="265260" name="Oval 44"/>
          <p:cNvSpPr>
            <a:spLocks noChangeArrowheads="1"/>
          </p:cNvSpPr>
          <p:nvPr/>
        </p:nvSpPr>
        <p:spPr bwMode="auto">
          <a:xfrm>
            <a:off x="9241632" y="4730288"/>
            <a:ext cx="92868" cy="101112"/>
          </a:xfrm>
          <a:prstGeom prst="ellipse">
            <a:avLst/>
          </a:prstGeom>
          <a:solidFill>
            <a:schemeClr val="tx1"/>
          </a:solidFill>
          <a:ln w="9525">
            <a:solidFill>
              <a:schemeClr val="tx1"/>
            </a:solidFill>
            <a:round/>
            <a:headEnd/>
            <a:tailEnd/>
          </a:ln>
        </p:spPr>
        <p:txBody>
          <a:bodyPr wrap="none" anchor="ctr"/>
          <a:lstStyle/>
          <a:p>
            <a:pPr defTabSz="1371600"/>
            <a:endParaRPr lang="en-US" sz="3323">
              <a:solidFill>
                <a:srgbClr val="000000"/>
              </a:solidFill>
              <a:latin typeface="Times New Roman" pitchFamily="32" charset="0"/>
              <a:cs typeface="+mn-cs"/>
            </a:endParaRPr>
          </a:p>
        </p:txBody>
      </p:sp>
      <p:sp>
        <p:nvSpPr>
          <p:cNvPr id="355374" name="Text Box 46"/>
          <p:cNvSpPr txBox="1">
            <a:spLocks noChangeArrowheads="1"/>
          </p:cNvSpPr>
          <p:nvPr/>
        </p:nvSpPr>
        <p:spPr bwMode="auto">
          <a:xfrm>
            <a:off x="8851109" y="8143901"/>
            <a:ext cx="777264" cy="475964"/>
          </a:xfrm>
          <a:prstGeom prst="rect">
            <a:avLst/>
          </a:prstGeom>
          <a:noFill/>
          <a:ln w="9525">
            <a:noFill/>
            <a:miter lim="800000"/>
            <a:headEnd/>
            <a:tailEnd/>
          </a:ln>
        </p:spPr>
        <p:txBody>
          <a:bodyPr wrap="none">
            <a:spAutoFit/>
          </a:bodyPr>
          <a:lstStyle/>
          <a:p>
            <a:pPr defTabSz="1325474"/>
            <a:r>
              <a:rPr lang="pt-BR" sz="2493">
                <a:solidFill>
                  <a:srgbClr val="000000"/>
                </a:solidFill>
                <a:latin typeface="Times New Roman" pitchFamily="32" charset="0"/>
                <a:cs typeface="+mn-cs"/>
              </a:rPr>
              <a:t>PAC</a:t>
            </a:r>
          </a:p>
        </p:txBody>
      </p:sp>
      <p:sp>
        <p:nvSpPr>
          <p:cNvPr id="355375" name="Text Box 47"/>
          <p:cNvSpPr txBox="1">
            <a:spLocks noChangeArrowheads="1"/>
          </p:cNvSpPr>
          <p:nvPr/>
        </p:nvSpPr>
        <p:spPr bwMode="auto">
          <a:xfrm>
            <a:off x="10596563" y="8143899"/>
            <a:ext cx="771365" cy="475964"/>
          </a:xfrm>
          <a:prstGeom prst="rect">
            <a:avLst/>
          </a:prstGeom>
          <a:noFill/>
          <a:ln w="9525">
            <a:noFill/>
            <a:miter lim="800000"/>
            <a:headEnd/>
            <a:tailEnd/>
          </a:ln>
        </p:spPr>
        <p:txBody>
          <a:bodyPr wrap="none">
            <a:spAutoFit/>
          </a:bodyPr>
          <a:lstStyle/>
          <a:p>
            <a:pPr defTabSz="1325474"/>
            <a:r>
              <a:rPr lang="pt-BR" sz="2493" dirty="0">
                <a:solidFill>
                  <a:srgbClr val="000000"/>
                </a:solidFill>
                <a:latin typeface="Times New Roman" pitchFamily="32" charset="0"/>
                <a:cs typeface="+mn-cs"/>
              </a:rPr>
              <a:t>ETT</a:t>
            </a:r>
          </a:p>
        </p:txBody>
      </p:sp>
      <p:sp>
        <p:nvSpPr>
          <p:cNvPr id="355376" name="Text Box 48"/>
          <p:cNvSpPr txBox="1">
            <a:spLocks noChangeArrowheads="1"/>
          </p:cNvSpPr>
          <p:nvPr/>
        </p:nvSpPr>
        <p:spPr bwMode="auto">
          <a:xfrm>
            <a:off x="8679671" y="8581322"/>
            <a:ext cx="4241482" cy="688778"/>
          </a:xfrm>
          <a:prstGeom prst="rect">
            <a:avLst/>
          </a:prstGeom>
          <a:noFill/>
          <a:ln w="9525">
            <a:noFill/>
            <a:miter lim="800000"/>
            <a:headEnd/>
            <a:tailEnd/>
          </a:ln>
        </p:spPr>
        <p:txBody>
          <a:bodyPr wrap="none">
            <a:spAutoFit/>
          </a:bodyPr>
          <a:lstStyle/>
          <a:p>
            <a:pPr defTabSz="1325474"/>
            <a:r>
              <a:rPr lang="pt-BR" sz="1938" dirty="0">
                <a:solidFill>
                  <a:srgbClr val="0033CC"/>
                </a:solidFill>
                <a:latin typeface="Times New Roman" pitchFamily="32" charset="0"/>
                <a:cs typeface="+mn-cs"/>
              </a:rPr>
              <a:t>PAC</a:t>
            </a:r>
            <a:r>
              <a:rPr lang="pt-BR" sz="1938" dirty="0">
                <a:solidFill>
                  <a:srgbClr val="000000"/>
                </a:solidFill>
                <a:latin typeface="Times New Roman" pitchFamily="32" charset="0"/>
                <a:cs typeface="+mn-cs"/>
              </a:rPr>
              <a:t> = Plan </a:t>
            </a:r>
            <a:r>
              <a:rPr lang="pt-BR" sz="1938" dirty="0" err="1">
                <a:solidFill>
                  <a:srgbClr val="000000"/>
                </a:solidFill>
                <a:latin typeface="Times New Roman" pitchFamily="32" charset="0"/>
                <a:cs typeface="+mn-cs"/>
              </a:rPr>
              <a:t>at</a:t>
            </a:r>
            <a:r>
              <a:rPr lang="pt-BR" sz="1938" dirty="0">
                <a:solidFill>
                  <a:srgbClr val="000000"/>
                </a:solidFill>
                <a:latin typeface="Times New Roman" pitchFamily="32" charset="0"/>
                <a:cs typeface="+mn-cs"/>
              </a:rPr>
              <a:t> </a:t>
            </a:r>
            <a:r>
              <a:rPr lang="pt-BR" sz="1938" dirty="0" err="1">
                <a:solidFill>
                  <a:srgbClr val="000000"/>
                </a:solidFill>
                <a:latin typeface="Times New Roman" pitchFamily="32" charset="0"/>
                <a:cs typeface="+mn-cs"/>
              </a:rPr>
              <a:t>Completion</a:t>
            </a:r>
            <a:endParaRPr lang="pt-BR" sz="1938" dirty="0">
              <a:solidFill>
                <a:srgbClr val="000000"/>
              </a:solidFill>
              <a:latin typeface="Times New Roman" pitchFamily="32" charset="0"/>
              <a:cs typeface="+mn-cs"/>
            </a:endParaRPr>
          </a:p>
          <a:p>
            <a:pPr defTabSz="1325474"/>
            <a:r>
              <a:rPr lang="pt-BR" sz="1938" dirty="0">
                <a:solidFill>
                  <a:srgbClr val="0033CC"/>
                </a:solidFill>
                <a:latin typeface="Times New Roman" pitchFamily="32" charset="0"/>
                <a:cs typeface="+mn-cs"/>
              </a:rPr>
              <a:t>ETT</a:t>
            </a:r>
            <a:r>
              <a:rPr lang="pt-BR" sz="1938" dirty="0">
                <a:solidFill>
                  <a:srgbClr val="000000"/>
                </a:solidFill>
                <a:latin typeface="Times New Roman" pitchFamily="32" charset="0"/>
                <a:cs typeface="+mn-cs"/>
              </a:rPr>
              <a:t> = Estimativa de Tempo no Término</a:t>
            </a:r>
          </a:p>
        </p:txBody>
      </p:sp>
      <p:sp>
        <p:nvSpPr>
          <p:cNvPr id="355377" name="Text Box 49"/>
          <p:cNvSpPr txBox="1">
            <a:spLocks noChangeArrowheads="1"/>
          </p:cNvSpPr>
          <p:nvPr/>
        </p:nvSpPr>
        <p:spPr bwMode="auto">
          <a:xfrm>
            <a:off x="6546058" y="2316799"/>
            <a:ext cx="3291927" cy="987001"/>
          </a:xfrm>
          <a:prstGeom prst="rect">
            <a:avLst/>
          </a:prstGeom>
          <a:noFill/>
          <a:ln w="9525">
            <a:noFill/>
            <a:miter lim="800000"/>
            <a:headEnd/>
            <a:tailEnd/>
          </a:ln>
        </p:spPr>
        <p:txBody>
          <a:bodyPr wrap="none">
            <a:spAutoFit/>
          </a:bodyPr>
          <a:lstStyle/>
          <a:p>
            <a:pPr defTabSz="1325474"/>
            <a:r>
              <a:rPr lang="pt-BR" sz="1938" dirty="0">
                <a:solidFill>
                  <a:srgbClr val="0033CC"/>
                </a:solidFill>
                <a:latin typeface="Times New Roman" pitchFamily="32" charset="0"/>
                <a:cs typeface="+mn-cs"/>
              </a:rPr>
              <a:t>ENT</a:t>
            </a:r>
            <a:r>
              <a:rPr lang="pt-BR" sz="1938" dirty="0">
                <a:solidFill>
                  <a:srgbClr val="000000"/>
                </a:solidFill>
                <a:latin typeface="Times New Roman" pitchFamily="32" charset="0"/>
                <a:cs typeface="+mn-cs"/>
              </a:rPr>
              <a:t> = Estimativa no Término</a:t>
            </a:r>
          </a:p>
          <a:p>
            <a:pPr defTabSz="1325474"/>
            <a:r>
              <a:rPr lang="pt-BR" sz="1938" dirty="0">
                <a:solidFill>
                  <a:srgbClr val="0033CC"/>
                </a:solidFill>
                <a:latin typeface="Times New Roman" pitchFamily="32" charset="0"/>
                <a:cs typeface="+mn-cs"/>
              </a:rPr>
              <a:t>EPT</a:t>
            </a:r>
            <a:r>
              <a:rPr lang="pt-BR" sz="1938" dirty="0">
                <a:solidFill>
                  <a:srgbClr val="000000"/>
                </a:solidFill>
                <a:latin typeface="Times New Roman" pitchFamily="32" charset="0"/>
                <a:cs typeface="+mn-cs"/>
              </a:rPr>
              <a:t> = Estimativa para </a:t>
            </a:r>
            <a:r>
              <a:rPr lang="pt-BR" sz="1938" dirty="0" err="1">
                <a:solidFill>
                  <a:srgbClr val="000000"/>
                </a:solidFill>
                <a:latin typeface="Times New Roman" pitchFamily="32" charset="0"/>
                <a:cs typeface="+mn-cs"/>
              </a:rPr>
              <a:t>Térmno</a:t>
            </a:r>
            <a:endParaRPr lang="pt-BR" sz="1938" dirty="0">
              <a:solidFill>
                <a:srgbClr val="000000"/>
              </a:solidFill>
              <a:latin typeface="Times New Roman" pitchFamily="32" charset="0"/>
              <a:cs typeface="+mn-cs"/>
            </a:endParaRPr>
          </a:p>
          <a:p>
            <a:pPr defTabSz="1325474"/>
            <a:r>
              <a:rPr lang="pt-BR" sz="1938" dirty="0">
                <a:solidFill>
                  <a:srgbClr val="0033CC"/>
                </a:solidFill>
                <a:latin typeface="Times New Roman" pitchFamily="32" charset="0"/>
                <a:cs typeface="+mn-cs"/>
              </a:rPr>
              <a:t>VNT</a:t>
            </a:r>
            <a:r>
              <a:rPr lang="pt-BR" sz="1938" dirty="0">
                <a:solidFill>
                  <a:srgbClr val="000000"/>
                </a:solidFill>
                <a:latin typeface="Times New Roman" pitchFamily="32" charset="0"/>
                <a:cs typeface="+mn-cs"/>
              </a:rPr>
              <a:t> = Variação no Término</a:t>
            </a:r>
          </a:p>
        </p:txBody>
      </p:sp>
      <p:sp>
        <p:nvSpPr>
          <p:cNvPr id="355378" name="Text Box 50"/>
          <p:cNvSpPr txBox="1">
            <a:spLocks noChangeArrowheads="1"/>
          </p:cNvSpPr>
          <p:nvPr/>
        </p:nvSpPr>
        <p:spPr bwMode="auto">
          <a:xfrm>
            <a:off x="1997871" y="2347571"/>
            <a:ext cx="3293530" cy="987001"/>
          </a:xfrm>
          <a:prstGeom prst="rect">
            <a:avLst/>
          </a:prstGeom>
          <a:noFill/>
          <a:ln w="9525">
            <a:noFill/>
            <a:miter lim="800000"/>
            <a:headEnd/>
            <a:tailEnd/>
          </a:ln>
        </p:spPr>
        <p:txBody>
          <a:bodyPr wrap="none">
            <a:spAutoFit/>
          </a:bodyPr>
          <a:lstStyle/>
          <a:p>
            <a:pPr defTabSz="1325474"/>
            <a:r>
              <a:rPr lang="pt-BR" sz="1938" dirty="0">
                <a:solidFill>
                  <a:srgbClr val="0033CC"/>
                </a:solidFill>
                <a:latin typeface="Times New Roman" pitchFamily="32" charset="0"/>
                <a:cs typeface="+mn-cs"/>
              </a:rPr>
              <a:t>ONT</a:t>
            </a:r>
            <a:r>
              <a:rPr lang="pt-BR" sz="1938" dirty="0">
                <a:solidFill>
                  <a:srgbClr val="000000"/>
                </a:solidFill>
                <a:latin typeface="Times New Roman" pitchFamily="32" charset="0"/>
                <a:cs typeface="+mn-cs"/>
              </a:rPr>
              <a:t> = Orçamento no Término</a:t>
            </a:r>
          </a:p>
          <a:p>
            <a:pPr defTabSz="1325474"/>
            <a:r>
              <a:rPr lang="pt-BR" sz="1938" dirty="0" err="1">
                <a:solidFill>
                  <a:srgbClr val="0033CC"/>
                </a:solidFill>
                <a:latin typeface="Times New Roman" pitchFamily="32" charset="0"/>
                <a:cs typeface="+mn-cs"/>
              </a:rPr>
              <a:t>VPr</a:t>
            </a:r>
            <a:r>
              <a:rPr lang="pt-BR" sz="1938" dirty="0">
                <a:solidFill>
                  <a:srgbClr val="000000"/>
                </a:solidFill>
                <a:latin typeface="Times New Roman" pitchFamily="32" charset="0"/>
                <a:cs typeface="+mn-cs"/>
              </a:rPr>
              <a:t> = Variação de Prazo</a:t>
            </a:r>
          </a:p>
          <a:p>
            <a:pPr defTabSz="1325474"/>
            <a:r>
              <a:rPr lang="pt-BR" sz="1938" dirty="0">
                <a:solidFill>
                  <a:srgbClr val="0033CC"/>
                </a:solidFill>
                <a:latin typeface="Times New Roman" pitchFamily="32" charset="0"/>
                <a:cs typeface="+mn-cs"/>
              </a:rPr>
              <a:t>VC</a:t>
            </a:r>
            <a:r>
              <a:rPr lang="pt-BR" sz="1938" dirty="0">
                <a:solidFill>
                  <a:srgbClr val="000000"/>
                </a:solidFill>
                <a:latin typeface="Times New Roman" pitchFamily="32" charset="0"/>
                <a:cs typeface="+mn-cs"/>
              </a:rPr>
              <a:t> = Variação de Custo</a:t>
            </a:r>
          </a:p>
        </p:txBody>
      </p:sp>
      <p:sp>
        <p:nvSpPr>
          <p:cNvPr id="265266" name="Text Box 51"/>
          <p:cNvSpPr txBox="1">
            <a:spLocks noChangeArrowheads="1"/>
          </p:cNvSpPr>
          <p:nvPr/>
        </p:nvSpPr>
        <p:spPr bwMode="auto">
          <a:xfrm>
            <a:off x="321425" y="8286781"/>
            <a:ext cx="2337884" cy="987001"/>
          </a:xfrm>
          <a:prstGeom prst="rect">
            <a:avLst/>
          </a:prstGeom>
          <a:noFill/>
          <a:ln w="9525">
            <a:noFill/>
            <a:miter lim="800000"/>
            <a:headEnd/>
            <a:tailEnd/>
          </a:ln>
        </p:spPr>
        <p:txBody>
          <a:bodyPr wrap="none">
            <a:spAutoFit/>
          </a:bodyPr>
          <a:lstStyle/>
          <a:p>
            <a:pPr defTabSz="1325474"/>
            <a:r>
              <a:rPr lang="pt-BR" sz="1938" dirty="0">
                <a:solidFill>
                  <a:srgbClr val="0033CC"/>
                </a:solidFill>
                <a:latin typeface="Times New Roman" pitchFamily="32" charset="0"/>
                <a:cs typeface="+mn-cs"/>
              </a:rPr>
              <a:t>CR</a:t>
            </a:r>
            <a:r>
              <a:rPr lang="pt-BR" sz="1938" dirty="0">
                <a:solidFill>
                  <a:srgbClr val="000000"/>
                </a:solidFill>
                <a:latin typeface="Times New Roman" pitchFamily="32" charset="0"/>
                <a:cs typeface="+mn-cs"/>
              </a:rPr>
              <a:t> = Custo Real</a:t>
            </a:r>
          </a:p>
          <a:p>
            <a:pPr defTabSz="1325474"/>
            <a:r>
              <a:rPr lang="pt-BR" sz="1938" dirty="0">
                <a:solidFill>
                  <a:srgbClr val="0033CC"/>
                </a:solidFill>
                <a:latin typeface="Times New Roman" pitchFamily="32" charset="0"/>
                <a:cs typeface="+mn-cs"/>
              </a:rPr>
              <a:t>VP</a:t>
            </a:r>
            <a:r>
              <a:rPr lang="pt-BR" sz="1938" dirty="0">
                <a:solidFill>
                  <a:srgbClr val="000000"/>
                </a:solidFill>
                <a:latin typeface="Times New Roman" pitchFamily="32" charset="0"/>
                <a:cs typeface="+mn-cs"/>
              </a:rPr>
              <a:t> = Valor Planejado</a:t>
            </a:r>
          </a:p>
          <a:p>
            <a:pPr defTabSz="1325474"/>
            <a:r>
              <a:rPr lang="pt-BR" sz="1938" dirty="0">
                <a:solidFill>
                  <a:srgbClr val="0033CC"/>
                </a:solidFill>
                <a:latin typeface="Times New Roman" pitchFamily="32" charset="0"/>
                <a:cs typeface="+mn-cs"/>
              </a:rPr>
              <a:t>VA</a:t>
            </a:r>
            <a:r>
              <a:rPr lang="pt-BR" sz="1938" dirty="0">
                <a:solidFill>
                  <a:srgbClr val="000000"/>
                </a:solidFill>
                <a:latin typeface="Times New Roman" pitchFamily="32" charset="0"/>
                <a:cs typeface="+mn-cs"/>
              </a:rPr>
              <a:t> = Valor Agregado</a:t>
            </a:r>
          </a:p>
        </p:txBody>
      </p:sp>
      <p:grpSp>
        <p:nvGrpSpPr>
          <p:cNvPr id="6" name="Group 52"/>
          <p:cNvGrpSpPr>
            <a:grpSpLocks/>
          </p:cNvGrpSpPr>
          <p:nvPr/>
        </p:nvGrpSpPr>
        <p:grpSpPr bwMode="auto">
          <a:xfrm>
            <a:off x="7408071" y="5838122"/>
            <a:ext cx="1693068" cy="951767"/>
            <a:chOff x="3370" y="2387"/>
            <a:chExt cx="771" cy="433"/>
          </a:xfrm>
        </p:grpSpPr>
        <p:sp>
          <p:nvSpPr>
            <p:cNvPr id="265268" name="Text Box 53"/>
            <p:cNvSpPr txBox="1">
              <a:spLocks noChangeArrowheads="1"/>
            </p:cNvSpPr>
            <p:nvPr/>
          </p:nvSpPr>
          <p:spPr bwMode="auto">
            <a:xfrm>
              <a:off x="3602" y="2642"/>
              <a:ext cx="539" cy="178"/>
            </a:xfrm>
            <a:prstGeom prst="rect">
              <a:avLst/>
            </a:prstGeom>
            <a:noFill/>
            <a:ln w="12700">
              <a:noFill/>
              <a:miter lim="800000"/>
              <a:headEnd type="none" w="sm" len="sm"/>
              <a:tailEnd type="none" w="sm" len="sm"/>
            </a:ln>
          </p:spPr>
          <p:txBody>
            <a:bodyPr>
              <a:spAutoFit/>
            </a:bodyPr>
            <a:lstStyle/>
            <a:p>
              <a:pPr defTabSz="1371600" eaLnBrk="0" hangingPunct="0"/>
              <a:r>
                <a:rPr lang="pt-BR" sz="1938" b="1" dirty="0">
                  <a:solidFill>
                    <a:srgbClr val="0000FF"/>
                  </a:solidFill>
                  <a:latin typeface="Times New Roman" pitchFamily="32" charset="0"/>
                  <a:cs typeface="+mn-cs"/>
                </a:rPr>
                <a:t>f(IDP)</a:t>
              </a:r>
              <a:endParaRPr lang="en-US" sz="1938" b="1" dirty="0">
                <a:solidFill>
                  <a:srgbClr val="0000FF"/>
                </a:solidFill>
                <a:latin typeface="Times New Roman" pitchFamily="32" charset="0"/>
                <a:cs typeface="+mn-cs"/>
              </a:endParaRPr>
            </a:p>
          </p:txBody>
        </p:sp>
        <p:sp>
          <p:nvSpPr>
            <p:cNvPr id="265269" name="Freeform 54"/>
            <p:cNvSpPr>
              <a:spLocks/>
            </p:cNvSpPr>
            <p:nvPr/>
          </p:nvSpPr>
          <p:spPr bwMode="auto">
            <a:xfrm>
              <a:off x="3370" y="2387"/>
              <a:ext cx="232" cy="312"/>
            </a:xfrm>
            <a:custGeom>
              <a:avLst/>
              <a:gdLst>
                <a:gd name="T0" fmla="*/ 232 w 232"/>
                <a:gd name="T1" fmla="*/ 312 h 312"/>
                <a:gd name="T2" fmla="*/ 119 w 232"/>
                <a:gd name="T3" fmla="*/ 283 h 312"/>
                <a:gd name="T4" fmla="*/ 33 w 232"/>
                <a:gd name="T5" fmla="*/ 198 h 312"/>
                <a:gd name="T6" fmla="*/ 5 w 232"/>
                <a:gd name="T7" fmla="*/ 85 h 312"/>
                <a:gd name="T8" fmla="*/ 5 w 232"/>
                <a:gd name="T9" fmla="*/ 0 h 312"/>
                <a:gd name="T10" fmla="*/ 0 60000 65536"/>
                <a:gd name="T11" fmla="*/ 0 60000 65536"/>
                <a:gd name="T12" fmla="*/ 0 60000 65536"/>
                <a:gd name="T13" fmla="*/ 0 60000 65536"/>
                <a:gd name="T14" fmla="*/ 0 60000 65536"/>
                <a:gd name="T15" fmla="*/ 0 w 232"/>
                <a:gd name="T16" fmla="*/ 0 h 312"/>
                <a:gd name="T17" fmla="*/ 232 w 232"/>
                <a:gd name="T18" fmla="*/ 312 h 312"/>
              </a:gdLst>
              <a:ahLst/>
              <a:cxnLst>
                <a:cxn ang="T10">
                  <a:pos x="T0" y="T1"/>
                </a:cxn>
                <a:cxn ang="T11">
                  <a:pos x="T2" y="T3"/>
                </a:cxn>
                <a:cxn ang="T12">
                  <a:pos x="T4" y="T5"/>
                </a:cxn>
                <a:cxn ang="T13">
                  <a:pos x="T6" y="T7"/>
                </a:cxn>
                <a:cxn ang="T14">
                  <a:pos x="T8" y="T9"/>
                </a:cxn>
              </a:cxnLst>
              <a:rect l="T15" t="T16" r="T17" b="T18"/>
              <a:pathLst>
                <a:path w="232" h="312">
                  <a:moveTo>
                    <a:pt x="232" y="312"/>
                  </a:moveTo>
                  <a:cubicBezTo>
                    <a:pt x="192" y="307"/>
                    <a:pt x="152" y="302"/>
                    <a:pt x="119" y="283"/>
                  </a:cubicBezTo>
                  <a:cubicBezTo>
                    <a:pt x="86" y="264"/>
                    <a:pt x="52" y="231"/>
                    <a:pt x="33" y="198"/>
                  </a:cubicBezTo>
                  <a:cubicBezTo>
                    <a:pt x="14" y="165"/>
                    <a:pt x="10" y="118"/>
                    <a:pt x="5" y="85"/>
                  </a:cubicBezTo>
                  <a:cubicBezTo>
                    <a:pt x="0" y="52"/>
                    <a:pt x="5" y="14"/>
                    <a:pt x="5" y="0"/>
                  </a:cubicBezTo>
                </a:path>
              </a:pathLst>
            </a:custGeom>
            <a:noFill/>
            <a:ln w="3175">
              <a:solidFill>
                <a:srgbClr val="0000FF"/>
              </a:solidFill>
              <a:round/>
              <a:headEnd/>
              <a:tailEnd type="triangle" w="med" len="med"/>
            </a:ln>
          </p:spPr>
          <p:txBody>
            <a:bodyPr/>
            <a:lstStyle/>
            <a:p>
              <a:pPr defTabSz="1371600"/>
              <a:endParaRPr lang="en-US" sz="3323">
                <a:solidFill>
                  <a:srgbClr val="000000"/>
                </a:solidFill>
                <a:latin typeface="Times New Roman" pitchFamily="32" charset="0"/>
                <a:cs typeface="+mn-cs"/>
              </a:endParaRPr>
            </a:p>
          </p:txBody>
        </p:sp>
      </p:grpSp>
      <p:grpSp>
        <p:nvGrpSpPr>
          <p:cNvPr id="7" name="Group 55"/>
          <p:cNvGrpSpPr>
            <a:grpSpLocks/>
          </p:cNvGrpSpPr>
          <p:nvPr/>
        </p:nvGrpSpPr>
        <p:grpSpPr bwMode="auto">
          <a:xfrm>
            <a:off x="6484147" y="4031299"/>
            <a:ext cx="1383506" cy="560510"/>
            <a:chOff x="2950" y="1565"/>
            <a:chExt cx="629" cy="255"/>
          </a:xfrm>
        </p:grpSpPr>
        <p:sp>
          <p:nvSpPr>
            <p:cNvPr id="265271" name="Text Box 56"/>
            <p:cNvSpPr txBox="1">
              <a:spLocks noChangeArrowheads="1"/>
            </p:cNvSpPr>
            <p:nvPr/>
          </p:nvSpPr>
          <p:spPr bwMode="auto">
            <a:xfrm>
              <a:off x="2950" y="1565"/>
              <a:ext cx="539" cy="178"/>
            </a:xfrm>
            <a:prstGeom prst="rect">
              <a:avLst/>
            </a:prstGeom>
            <a:noFill/>
            <a:ln w="12700">
              <a:noFill/>
              <a:miter lim="800000"/>
              <a:headEnd type="none" w="sm" len="sm"/>
              <a:tailEnd type="none" w="sm" len="sm"/>
            </a:ln>
          </p:spPr>
          <p:txBody>
            <a:bodyPr>
              <a:spAutoFit/>
            </a:bodyPr>
            <a:lstStyle/>
            <a:p>
              <a:pPr defTabSz="1371600" eaLnBrk="0" hangingPunct="0"/>
              <a:r>
                <a:rPr lang="pt-BR" sz="1938" b="1" dirty="0">
                  <a:solidFill>
                    <a:srgbClr val="CC3300"/>
                  </a:solidFill>
                  <a:latin typeface="Times New Roman" pitchFamily="32" charset="0"/>
                  <a:cs typeface="+mn-cs"/>
                </a:rPr>
                <a:t>F(IDC)</a:t>
              </a:r>
              <a:endParaRPr lang="en-US" sz="1938" b="1" dirty="0">
                <a:solidFill>
                  <a:srgbClr val="CC3300"/>
                </a:solidFill>
                <a:latin typeface="Times New Roman" pitchFamily="32" charset="0"/>
                <a:cs typeface="+mn-cs"/>
              </a:endParaRPr>
            </a:p>
          </p:txBody>
        </p:sp>
        <p:sp>
          <p:nvSpPr>
            <p:cNvPr id="265272" name="Freeform 57"/>
            <p:cNvSpPr>
              <a:spLocks/>
            </p:cNvSpPr>
            <p:nvPr/>
          </p:nvSpPr>
          <p:spPr bwMode="auto">
            <a:xfrm flipH="1" flipV="1">
              <a:off x="3347" y="1650"/>
              <a:ext cx="232" cy="170"/>
            </a:xfrm>
            <a:custGeom>
              <a:avLst/>
              <a:gdLst>
                <a:gd name="T0" fmla="*/ 232 w 232"/>
                <a:gd name="T1" fmla="*/ 170 h 312"/>
                <a:gd name="T2" fmla="*/ 119 w 232"/>
                <a:gd name="T3" fmla="*/ 154 h 312"/>
                <a:gd name="T4" fmla="*/ 33 w 232"/>
                <a:gd name="T5" fmla="*/ 108 h 312"/>
                <a:gd name="T6" fmla="*/ 5 w 232"/>
                <a:gd name="T7" fmla="*/ 46 h 312"/>
                <a:gd name="T8" fmla="*/ 5 w 232"/>
                <a:gd name="T9" fmla="*/ 0 h 312"/>
                <a:gd name="T10" fmla="*/ 0 60000 65536"/>
                <a:gd name="T11" fmla="*/ 0 60000 65536"/>
                <a:gd name="T12" fmla="*/ 0 60000 65536"/>
                <a:gd name="T13" fmla="*/ 0 60000 65536"/>
                <a:gd name="T14" fmla="*/ 0 60000 65536"/>
                <a:gd name="T15" fmla="*/ 0 w 232"/>
                <a:gd name="T16" fmla="*/ 0 h 312"/>
                <a:gd name="T17" fmla="*/ 232 w 232"/>
                <a:gd name="T18" fmla="*/ 312 h 312"/>
              </a:gdLst>
              <a:ahLst/>
              <a:cxnLst>
                <a:cxn ang="T10">
                  <a:pos x="T0" y="T1"/>
                </a:cxn>
                <a:cxn ang="T11">
                  <a:pos x="T2" y="T3"/>
                </a:cxn>
                <a:cxn ang="T12">
                  <a:pos x="T4" y="T5"/>
                </a:cxn>
                <a:cxn ang="T13">
                  <a:pos x="T6" y="T7"/>
                </a:cxn>
                <a:cxn ang="T14">
                  <a:pos x="T8" y="T9"/>
                </a:cxn>
              </a:cxnLst>
              <a:rect l="T15" t="T16" r="T17" b="T18"/>
              <a:pathLst>
                <a:path w="232" h="312">
                  <a:moveTo>
                    <a:pt x="232" y="312"/>
                  </a:moveTo>
                  <a:cubicBezTo>
                    <a:pt x="192" y="307"/>
                    <a:pt x="152" y="302"/>
                    <a:pt x="119" y="283"/>
                  </a:cubicBezTo>
                  <a:cubicBezTo>
                    <a:pt x="86" y="264"/>
                    <a:pt x="52" y="231"/>
                    <a:pt x="33" y="198"/>
                  </a:cubicBezTo>
                  <a:cubicBezTo>
                    <a:pt x="14" y="165"/>
                    <a:pt x="10" y="118"/>
                    <a:pt x="5" y="85"/>
                  </a:cubicBezTo>
                  <a:cubicBezTo>
                    <a:pt x="0" y="52"/>
                    <a:pt x="5" y="14"/>
                    <a:pt x="5" y="0"/>
                  </a:cubicBezTo>
                </a:path>
              </a:pathLst>
            </a:custGeom>
            <a:noFill/>
            <a:ln w="3175">
              <a:solidFill>
                <a:srgbClr val="CC3300"/>
              </a:solidFill>
              <a:round/>
              <a:headEnd/>
              <a:tailEnd type="triangle" w="med" len="med"/>
            </a:ln>
          </p:spPr>
          <p:txBody>
            <a:bodyPr/>
            <a:lstStyle/>
            <a:p>
              <a:pPr defTabSz="1371600"/>
              <a:endParaRPr lang="en-US" sz="3323">
                <a:solidFill>
                  <a:srgbClr val="000000"/>
                </a:solidFill>
                <a:latin typeface="Times New Roman" pitchFamily="32" charset="0"/>
                <a:cs typeface="+mn-cs"/>
              </a:endParaRPr>
            </a:p>
          </p:txBody>
        </p:sp>
      </p:grpSp>
      <p:sp>
        <p:nvSpPr>
          <p:cNvPr id="355386" name="Text Box 58"/>
          <p:cNvSpPr txBox="1">
            <a:spLocks noChangeArrowheads="1"/>
          </p:cNvSpPr>
          <p:nvPr/>
        </p:nvSpPr>
        <p:spPr bwMode="auto">
          <a:xfrm>
            <a:off x="3321821" y="8581322"/>
            <a:ext cx="4200189" cy="688778"/>
          </a:xfrm>
          <a:prstGeom prst="rect">
            <a:avLst/>
          </a:prstGeom>
          <a:noFill/>
          <a:ln w="9525">
            <a:noFill/>
            <a:miter lim="800000"/>
            <a:headEnd/>
            <a:tailEnd/>
          </a:ln>
        </p:spPr>
        <p:txBody>
          <a:bodyPr wrap="none">
            <a:spAutoFit/>
          </a:bodyPr>
          <a:lstStyle/>
          <a:p>
            <a:pPr defTabSz="1325474"/>
            <a:r>
              <a:rPr lang="pt-BR" sz="1938" dirty="0">
                <a:solidFill>
                  <a:srgbClr val="0033CC"/>
                </a:solidFill>
                <a:latin typeface="Times New Roman" pitchFamily="32" charset="0"/>
                <a:cs typeface="+mn-cs"/>
              </a:rPr>
              <a:t>IDP</a:t>
            </a:r>
            <a:r>
              <a:rPr lang="pt-BR" sz="1938" dirty="0">
                <a:solidFill>
                  <a:srgbClr val="000000"/>
                </a:solidFill>
                <a:latin typeface="Times New Roman" pitchFamily="32" charset="0"/>
                <a:cs typeface="+mn-cs"/>
              </a:rPr>
              <a:t> = Índice de Desempenho de Prazo</a:t>
            </a:r>
          </a:p>
          <a:p>
            <a:pPr defTabSz="1325474"/>
            <a:r>
              <a:rPr lang="pt-BR" sz="1938" dirty="0">
                <a:solidFill>
                  <a:srgbClr val="0033CC"/>
                </a:solidFill>
                <a:latin typeface="Times New Roman" pitchFamily="32" charset="0"/>
                <a:cs typeface="+mn-cs"/>
              </a:rPr>
              <a:t>IDC</a:t>
            </a:r>
            <a:r>
              <a:rPr lang="pt-BR" sz="1938" dirty="0">
                <a:solidFill>
                  <a:srgbClr val="000000"/>
                </a:solidFill>
                <a:latin typeface="Times New Roman" pitchFamily="32" charset="0"/>
                <a:cs typeface="+mn-cs"/>
              </a:rPr>
              <a:t> = Índice de Desempenho de Custos</a:t>
            </a:r>
          </a:p>
        </p:txBody>
      </p:sp>
      <p:sp>
        <p:nvSpPr>
          <p:cNvPr id="265274" name="Line 59"/>
          <p:cNvSpPr>
            <a:spLocks noChangeShapeType="1"/>
          </p:cNvSpPr>
          <p:nvPr/>
        </p:nvSpPr>
        <p:spPr bwMode="auto">
          <a:xfrm>
            <a:off x="1728788" y="5675459"/>
            <a:ext cx="4271963" cy="6594"/>
          </a:xfrm>
          <a:prstGeom prst="line">
            <a:avLst/>
          </a:prstGeom>
          <a:noFill/>
          <a:ln w="9525">
            <a:solidFill>
              <a:schemeClr val="tx1"/>
            </a:solidFill>
            <a:prstDash val="dash"/>
            <a:round/>
            <a:headEnd/>
            <a:tailEnd/>
          </a:ln>
        </p:spPr>
        <p:txBody>
          <a:bodyPr/>
          <a:lstStyle/>
          <a:p>
            <a:pPr defTabSz="1371600"/>
            <a:endParaRPr lang="en-US" sz="3323">
              <a:solidFill>
                <a:srgbClr val="000000"/>
              </a:solidFill>
              <a:latin typeface="Times New Roman" pitchFamily="32" charset="0"/>
              <a:cs typeface="+mn-cs"/>
            </a:endParaRPr>
          </a:p>
        </p:txBody>
      </p:sp>
      <p:sp>
        <p:nvSpPr>
          <p:cNvPr id="265275" name="Line 60"/>
          <p:cNvSpPr>
            <a:spLocks noChangeShapeType="1"/>
          </p:cNvSpPr>
          <p:nvPr/>
        </p:nvSpPr>
        <p:spPr bwMode="auto">
          <a:xfrm>
            <a:off x="1674020" y="6137054"/>
            <a:ext cx="4379118" cy="6594"/>
          </a:xfrm>
          <a:prstGeom prst="line">
            <a:avLst/>
          </a:prstGeom>
          <a:noFill/>
          <a:ln w="9525">
            <a:solidFill>
              <a:schemeClr val="tx1"/>
            </a:solidFill>
            <a:prstDash val="dash"/>
            <a:round/>
            <a:headEnd/>
            <a:tailEnd/>
          </a:ln>
        </p:spPr>
        <p:txBody>
          <a:bodyPr/>
          <a:lstStyle/>
          <a:p>
            <a:pPr defTabSz="1371600"/>
            <a:endParaRPr lang="en-US" sz="3323">
              <a:solidFill>
                <a:srgbClr val="000000"/>
              </a:solidFill>
              <a:latin typeface="Times New Roman" pitchFamily="32" charset="0"/>
              <a:cs typeface="+mn-cs"/>
            </a:endParaRPr>
          </a:p>
        </p:txBody>
      </p:sp>
      <p:sp>
        <p:nvSpPr>
          <p:cNvPr id="265276" name="Text Box 61"/>
          <p:cNvSpPr txBox="1">
            <a:spLocks noChangeArrowheads="1"/>
          </p:cNvSpPr>
          <p:nvPr/>
        </p:nvSpPr>
        <p:spPr bwMode="auto">
          <a:xfrm>
            <a:off x="5886452" y="8229624"/>
            <a:ext cx="1512095" cy="390556"/>
          </a:xfrm>
          <a:prstGeom prst="rect">
            <a:avLst/>
          </a:prstGeom>
          <a:noFill/>
          <a:ln w="12700">
            <a:noFill/>
            <a:miter lim="800000"/>
            <a:headEnd type="none" w="sm" len="sm"/>
            <a:tailEnd type="none" w="sm" len="sm"/>
          </a:ln>
        </p:spPr>
        <p:txBody>
          <a:bodyPr>
            <a:spAutoFit/>
          </a:bodyPr>
          <a:lstStyle/>
          <a:p>
            <a:pPr defTabSz="1371600" eaLnBrk="0" hangingPunct="0"/>
            <a:r>
              <a:rPr lang="pt-BR" sz="1938" b="1">
                <a:solidFill>
                  <a:srgbClr val="000000"/>
                </a:solidFill>
                <a:latin typeface="Times New Roman" pitchFamily="32" charset="0"/>
                <a:cs typeface="+mn-cs"/>
              </a:rPr>
              <a:t>t</a:t>
            </a:r>
            <a:r>
              <a:rPr lang="pt-BR" sz="1938" b="1" baseline="-30000">
                <a:solidFill>
                  <a:srgbClr val="000000"/>
                </a:solidFill>
                <a:latin typeface="Times New Roman" pitchFamily="32" charset="0"/>
                <a:cs typeface="+mn-cs"/>
              </a:rPr>
              <a:t>HOJE</a:t>
            </a:r>
            <a:endParaRPr lang="en-US" sz="1938" b="1" baseline="-30000">
              <a:solidFill>
                <a:srgbClr val="000000"/>
              </a:solidFill>
              <a:latin typeface="Times New Roman" pitchFamily="32" charset="0"/>
              <a:cs typeface="+mn-cs"/>
            </a:endParaRPr>
          </a:p>
        </p:txBody>
      </p:sp>
      <p:sp>
        <p:nvSpPr>
          <p:cNvPr id="265277" name="Text Box 15"/>
          <p:cNvSpPr txBox="1">
            <a:spLocks noChangeArrowheads="1"/>
          </p:cNvSpPr>
          <p:nvPr/>
        </p:nvSpPr>
        <p:spPr bwMode="auto">
          <a:xfrm>
            <a:off x="762955" y="4488936"/>
            <a:ext cx="877163" cy="475964"/>
          </a:xfrm>
          <a:prstGeom prst="rect">
            <a:avLst/>
          </a:prstGeom>
          <a:noFill/>
          <a:ln w="9525">
            <a:noFill/>
            <a:miter lim="800000"/>
            <a:headEnd/>
            <a:tailEnd/>
          </a:ln>
        </p:spPr>
        <p:txBody>
          <a:bodyPr wrap="none">
            <a:spAutoFit/>
          </a:bodyPr>
          <a:lstStyle/>
          <a:p>
            <a:pPr defTabSz="1325474"/>
            <a:r>
              <a:rPr lang="pt-BR" sz="2493" b="1" dirty="0">
                <a:solidFill>
                  <a:srgbClr val="000000"/>
                </a:solidFill>
                <a:latin typeface="Times New Roman" pitchFamily="32" charset="0"/>
                <a:cs typeface="+mn-cs"/>
              </a:rPr>
              <a:t>ONT</a:t>
            </a:r>
          </a:p>
        </p:txBody>
      </p:sp>
      <p:sp>
        <p:nvSpPr>
          <p:cNvPr id="62" name="Rectangle 2"/>
          <p:cNvSpPr txBox="1">
            <a:spLocks noChangeArrowheads="1"/>
          </p:cNvSpPr>
          <p:nvPr/>
        </p:nvSpPr>
        <p:spPr>
          <a:xfrm>
            <a:off x="221481" y="494535"/>
            <a:ext cx="10172700" cy="6088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135000" tIns="70200" rIns="135000" bIns="70200"/>
          <a:lstStyle>
            <a:defPPr>
              <a:defRPr lang="pt-BR"/>
            </a:defPPr>
            <a:lvl1pPr defTabSz="1371600">
              <a:defRPr sz="4000" b="1">
                <a:solidFill>
                  <a:srgbClr val="00A4DE"/>
                </a:solidFill>
                <a:latin typeface="+mn-lt"/>
                <a:ea typeface="Verdana" panose="020B0604030504040204" pitchFamily="34" charset="0"/>
                <a:cs typeface="Verdana" panose="020B0604030504040204" pitchFamily="34" charset="0"/>
              </a:defRPr>
            </a:lvl1pPr>
          </a:lstStyle>
          <a:p>
            <a:r>
              <a:rPr lang="pt-BR" dirty="0"/>
              <a:t>Indicadores no Baseline de Custos</a:t>
            </a:r>
          </a:p>
        </p:txBody>
      </p:sp>
      <p:sp>
        <p:nvSpPr>
          <p:cNvPr id="63" name="Text Box 14"/>
          <p:cNvSpPr txBox="1">
            <a:spLocks noChangeArrowheads="1"/>
          </p:cNvSpPr>
          <p:nvPr/>
        </p:nvSpPr>
        <p:spPr bwMode="auto">
          <a:xfrm>
            <a:off x="750053" y="3558698"/>
            <a:ext cx="841897" cy="475964"/>
          </a:xfrm>
          <a:prstGeom prst="rect">
            <a:avLst/>
          </a:prstGeom>
          <a:noFill/>
          <a:ln w="9525">
            <a:noFill/>
            <a:miter lim="800000"/>
            <a:headEnd/>
            <a:tailEnd/>
          </a:ln>
        </p:spPr>
        <p:txBody>
          <a:bodyPr wrap="none">
            <a:spAutoFit/>
          </a:bodyPr>
          <a:lstStyle/>
          <a:p>
            <a:pPr defTabSz="1325474"/>
            <a:r>
              <a:rPr lang="pt-BR" sz="2493" b="1" dirty="0">
                <a:solidFill>
                  <a:srgbClr val="CC3300"/>
                </a:solidFill>
                <a:latin typeface="Times New Roman" pitchFamily="32" charset="0"/>
                <a:cs typeface="+mn-cs"/>
              </a:rPr>
              <a:t>ENT</a:t>
            </a:r>
          </a:p>
        </p:txBody>
      </p:sp>
    </p:spTree>
    <p:extLst>
      <p:ext uri="{BB962C8B-B14F-4D97-AF65-F5344CB8AC3E}">
        <p14:creationId xmlns:p14="http://schemas.microsoft.com/office/powerpoint/2010/main" val="34230629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7"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000" fill="hold"/>
                                        <p:tgtEl>
                                          <p:spTgt spid="4"/>
                                        </p:tgtEl>
                                        <p:attrNameLst>
                                          <p:attrName>ppt_x</p:attrName>
                                        </p:attrNameLst>
                                      </p:cBhvr>
                                      <p:tavLst>
                                        <p:tav tm="0">
                                          <p:val>
                                            <p:strVal val="0-#ppt_w/2"/>
                                          </p:val>
                                        </p:tav>
                                        <p:tav tm="100000">
                                          <p:val>
                                            <p:strVal val="#ppt_x"/>
                                          </p:val>
                                        </p:tav>
                                      </p:tavLst>
                                    </p:anim>
                                    <p:anim calcmode="lin" valueType="num">
                                      <p:cBhvr additive="base">
                                        <p:cTn id="8" dur="20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7" presetClass="entr" presetSubtype="8"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2000" fill="hold"/>
                                        <p:tgtEl>
                                          <p:spTgt spid="5"/>
                                        </p:tgtEl>
                                        <p:attrNameLst>
                                          <p:attrName>ppt_x</p:attrName>
                                        </p:attrNameLst>
                                      </p:cBhvr>
                                      <p:tavLst>
                                        <p:tav tm="0">
                                          <p:val>
                                            <p:strVal val="0-#ppt_w/2"/>
                                          </p:val>
                                        </p:tav>
                                        <p:tav tm="100000">
                                          <p:val>
                                            <p:strVal val="#ppt_x"/>
                                          </p:val>
                                        </p:tav>
                                      </p:tavLst>
                                    </p:anim>
                                    <p:anim calcmode="lin" valueType="num">
                                      <p:cBhvr additive="base">
                                        <p:cTn id="14" dur="2000" fill="hold"/>
                                        <p:tgtEl>
                                          <p:spTgt spid="5"/>
                                        </p:tgtEl>
                                        <p:attrNameLst>
                                          <p:attrName>ppt_y</p:attrName>
                                        </p:attrNameLst>
                                      </p:cBhvr>
                                      <p:tavLst>
                                        <p:tav tm="0">
                                          <p:val>
                                            <p:strVal val="#ppt_y"/>
                                          </p:val>
                                        </p:tav>
                                        <p:tav tm="100000">
                                          <p:val>
                                            <p:strVal val="#ppt_y"/>
                                          </p:val>
                                        </p:tav>
                                      </p:tavLst>
                                    </p:anim>
                                  </p:childTnLst>
                                </p:cTn>
                              </p:par>
                            </p:childTnLst>
                          </p:cTn>
                        </p:par>
                        <p:par>
                          <p:cTn id="15" fill="hold">
                            <p:stCondLst>
                              <p:cond delay="2000"/>
                            </p:stCondLst>
                            <p:childTnLst>
                              <p:par>
                                <p:cTn id="16" presetID="1" presetClass="entr" presetSubtype="0" fill="hold" grpId="0" nodeType="afterEffect">
                                  <p:stCondLst>
                                    <p:cond delay="0"/>
                                  </p:stCondLst>
                                  <p:childTnLst>
                                    <p:set>
                                      <p:cBhvr>
                                        <p:cTn id="17" dur="1" fill="hold">
                                          <p:stCondLst>
                                            <p:cond delay="0"/>
                                          </p:stCondLst>
                                        </p:cTn>
                                        <p:tgtEl>
                                          <p:spTgt spid="355378"/>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7" presetClass="entr" presetSubtype="8" fill="hold" grpId="0" nodeType="clickEffect">
                                  <p:stCondLst>
                                    <p:cond delay="0"/>
                                  </p:stCondLst>
                                  <p:childTnLst>
                                    <p:set>
                                      <p:cBhvr>
                                        <p:cTn id="21" dur="1" fill="hold">
                                          <p:stCondLst>
                                            <p:cond delay="0"/>
                                          </p:stCondLst>
                                        </p:cTn>
                                        <p:tgtEl>
                                          <p:spTgt spid="355364"/>
                                        </p:tgtEl>
                                        <p:attrNameLst>
                                          <p:attrName>style.visibility</p:attrName>
                                        </p:attrNameLst>
                                      </p:cBhvr>
                                      <p:to>
                                        <p:strVal val="visible"/>
                                      </p:to>
                                    </p:set>
                                    <p:anim calcmode="lin" valueType="num">
                                      <p:cBhvr>
                                        <p:cTn id="22" dur="2000" fill="hold"/>
                                        <p:tgtEl>
                                          <p:spTgt spid="355364"/>
                                        </p:tgtEl>
                                        <p:attrNameLst>
                                          <p:attrName>ppt_x</p:attrName>
                                        </p:attrNameLst>
                                      </p:cBhvr>
                                      <p:tavLst>
                                        <p:tav tm="0">
                                          <p:val>
                                            <p:strVal val="#ppt_x-#ppt_w/2"/>
                                          </p:val>
                                        </p:tav>
                                        <p:tav tm="100000">
                                          <p:val>
                                            <p:strVal val="#ppt_x"/>
                                          </p:val>
                                        </p:tav>
                                      </p:tavLst>
                                    </p:anim>
                                    <p:anim calcmode="lin" valueType="num">
                                      <p:cBhvr>
                                        <p:cTn id="23" dur="2000" fill="hold"/>
                                        <p:tgtEl>
                                          <p:spTgt spid="355364"/>
                                        </p:tgtEl>
                                        <p:attrNameLst>
                                          <p:attrName>ppt_y</p:attrName>
                                        </p:attrNameLst>
                                      </p:cBhvr>
                                      <p:tavLst>
                                        <p:tav tm="0">
                                          <p:val>
                                            <p:strVal val="#ppt_y"/>
                                          </p:val>
                                        </p:tav>
                                        <p:tav tm="100000">
                                          <p:val>
                                            <p:strVal val="#ppt_y"/>
                                          </p:val>
                                        </p:tav>
                                      </p:tavLst>
                                    </p:anim>
                                    <p:anim calcmode="lin" valueType="num">
                                      <p:cBhvr>
                                        <p:cTn id="24" dur="2000" fill="hold"/>
                                        <p:tgtEl>
                                          <p:spTgt spid="355364"/>
                                        </p:tgtEl>
                                        <p:attrNameLst>
                                          <p:attrName>ppt_w</p:attrName>
                                        </p:attrNameLst>
                                      </p:cBhvr>
                                      <p:tavLst>
                                        <p:tav tm="0">
                                          <p:val>
                                            <p:fltVal val="0"/>
                                          </p:val>
                                        </p:tav>
                                        <p:tav tm="100000">
                                          <p:val>
                                            <p:strVal val="#ppt_w"/>
                                          </p:val>
                                        </p:tav>
                                      </p:tavLst>
                                    </p:anim>
                                    <p:anim calcmode="lin" valueType="num">
                                      <p:cBhvr>
                                        <p:cTn id="25" dur="2000" fill="hold"/>
                                        <p:tgtEl>
                                          <p:spTgt spid="355364"/>
                                        </p:tgtEl>
                                        <p:attrNameLst>
                                          <p:attrName>ppt_h</p:attrName>
                                        </p:attrNameLst>
                                      </p:cBhvr>
                                      <p:tavLst>
                                        <p:tav tm="0">
                                          <p:val>
                                            <p:strVal val="#ppt_h"/>
                                          </p:val>
                                        </p:tav>
                                        <p:tav tm="100000">
                                          <p:val>
                                            <p:strVal val="#ppt_h"/>
                                          </p:val>
                                        </p:tav>
                                      </p:tavLst>
                                    </p:anim>
                                  </p:childTnLst>
                                </p:cTn>
                              </p:par>
                            </p:childTnLst>
                          </p:cTn>
                        </p:par>
                        <p:par>
                          <p:cTn id="26" fill="hold">
                            <p:stCondLst>
                              <p:cond delay="2000"/>
                            </p:stCondLst>
                            <p:childTnLst>
                              <p:par>
                                <p:cTn id="27" presetID="1" presetClass="entr" presetSubtype="0" fill="hold" grpId="0" nodeType="afterEffect">
                                  <p:stCondLst>
                                    <p:cond delay="0"/>
                                  </p:stCondLst>
                                  <p:childTnLst>
                                    <p:set>
                                      <p:cBhvr>
                                        <p:cTn id="28" dur="1" fill="hold">
                                          <p:stCondLst>
                                            <p:cond delay="0"/>
                                          </p:stCondLst>
                                        </p:cTn>
                                        <p:tgtEl>
                                          <p:spTgt spid="35536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1" nodeType="clickEffect">
                                  <p:stCondLst>
                                    <p:cond delay="0"/>
                                  </p:stCondLst>
                                  <p:childTnLst>
                                    <p:set>
                                      <p:cBhvr>
                                        <p:cTn id="36" dur="1" fill="hold">
                                          <p:stCondLst>
                                            <p:cond delay="0"/>
                                          </p:stCondLst>
                                        </p:cTn>
                                        <p:tgtEl>
                                          <p:spTgt spid="35538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7" presetClass="entr" presetSubtype="4" fill="hold" grpId="0" nodeType="clickEffect">
                                  <p:stCondLst>
                                    <p:cond delay="0"/>
                                  </p:stCondLst>
                                  <p:childTnLst>
                                    <p:set>
                                      <p:cBhvr>
                                        <p:cTn id="40" dur="1" fill="hold">
                                          <p:stCondLst>
                                            <p:cond delay="0"/>
                                          </p:stCondLst>
                                        </p:cTn>
                                        <p:tgtEl>
                                          <p:spTgt spid="355365"/>
                                        </p:tgtEl>
                                        <p:attrNameLst>
                                          <p:attrName>style.visibility</p:attrName>
                                        </p:attrNameLst>
                                      </p:cBhvr>
                                      <p:to>
                                        <p:strVal val="visible"/>
                                      </p:to>
                                    </p:set>
                                    <p:anim calcmode="lin" valueType="num">
                                      <p:cBhvr>
                                        <p:cTn id="41" dur="2000" fill="hold"/>
                                        <p:tgtEl>
                                          <p:spTgt spid="355365"/>
                                        </p:tgtEl>
                                        <p:attrNameLst>
                                          <p:attrName>ppt_x</p:attrName>
                                        </p:attrNameLst>
                                      </p:cBhvr>
                                      <p:tavLst>
                                        <p:tav tm="0">
                                          <p:val>
                                            <p:strVal val="#ppt_x"/>
                                          </p:val>
                                        </p:tav>
                                        <p:tav tm="100000">
                                          <p:val>
                                            <p:strVal val="#ppt_x"/>
                                          </p:val>
                                        </p:tav>
                                      </p:tavLst>
                                    </p:anim>
                                    <p:anim calcmode="lin" valueType="num">
                                      <p:cBhvr>
                                        <p:cTn id="42" dur="2000" fill="hold"/>
                                        <p:tgtEl>
                                          <p:spTgt spid="355365"/>
                                        </p:tgtEl>
                                        <p:attrNameLst>
                                          <p:attrName>ppt_y</p:attrName>
                                        </p:attrNameLst>
                                      </p:cBhvr>
                                      <p:tavLst>
                                        <p:tav tm="0">
                                          <p:val>
                                            <p:strVal val="#ppt_y+#ppt_h/2"/>
                                          </p:val>
                                        </p:tav>
                                        <p:tav tm="100000">
                                          <p:val>
                                            <p:strVal val="#ppt_y"/>
                                          </p:val>
                                        </p:tav>
                                      </p:tavLst>
                                    </p:anim>
                                    <p:anim calcmode="lin" valueType="num">
                                      <p:cBhvr>
                                        <p:cTn id="43" dur="2000" fill="hold"/>
                                        <p:tgtEl>
                                          <p:spTgt spid="355365"/>
                                        </p:tgtEl>
                                        <p:attrNameLst>
                                          <p:attrName>ppt_w</p:attrName>
                                        </p:attrNameLst>
                                      </p:cBhvr>
                                      <p:tavLst>
                                        <p:tav tm="0">
                                          <p:val>
                                            <p:strVal val="#ppt_w"/>
                                          </p:val>
                                        </p:tav>
                                        <p:tav tm="100000">
                                          <p:val>
                                            <p:strVal val="#ppt_w"/>
                                          </p:val>
                                        </p:tav>
                                      </p:tavLst>
                                    </p:anim>
                                    <p:anim calcmode="lin" valueType="num">
                                      <p:cBhvr>
                                        <p:cTn id="44" dur="2000" fill="hold"/>
                                        <p:tgtEl>
                                          <p:spTgt spid="355365"/>
                                        </p:tgtEl>
                                        <p:attrNameLst>
                                          <p:attrName>ppt_h</p:attrName>
                                        </p:attrNameLst>
                                      </p:cBhvr>
                                      <p:tavLst>
                                        <p:tav tm="0">
                                          <p:val>
                                            <p:fltVal val="0"/>
                                          </p:val>
                                        </p:tav>
                                        <p:tav tm="100000">
                                          <p:val>
                                            <p:strVal val="#ppt_h"/>
                                          </p:val>
                                        </p:tav>
                                      </p:tavLst>
                                    </p:anim>
                                  </p:childTnLst>
                                </p:cTn>
                              </p:par>
                            </p:childTnLst>
                          </p:cTn>
                        </p:par>
                        <p:par>
                          <p:cTn id="45" fill="hold">
                            <p:stCondLst>
                              <p:cond delay="2000"/>
                            </p:stCondLst>
                            <p:childTnLst>
                              <p:par>
                                <p:cTn id="46" presetID="1" presetClass="entr" presetSubtype="0" fill="hold" grpId="0" nodeType="afterEffect">
                                  <p:stCondLst>
                                    <p:cond delay="0"/>
                                  </p:stCondLst>
                                  <p:childTnLst>
                                    <p:set>
                                      <p:cBhvr>
                                        <p:cTn id="47" dur="1" fill="hold">
                                          <p:stCondLst>
                                            <p:cond delay="0"/>
                                          </p:stCondLst>
                                        </p:cTn>
                                        <p:tgtEl>
                                          <p:spTgt spid="355375"/>
                                        </p:tgtEl>
                                        <p:attrNameLst>
                                          <p:attrName>style.visibility</p:attrName>
                                        </p:attrNameLst>
                                      </p:cBhvr>
                                      <p:to>
                                        <p:strVal val="visible"/>
                                      </p:to>
                                    </p:set>
                                  </p:childTnLst>
                                </p:cTn>
                              </p:par>
                            </p:childTnLst>
                          </p:cTn>
                        </p:par>
                        <p:par>
                          <p:cTn id="48" fill="hold">
                            <p:stCondLst>
                              <p:cond delay="2000"/>
                            </p:stCondLst>
                            <p:childTnLst>
                              <p:par>
                                <p:cTn id="49" presetID="1" presetClass="entr" presetSubtype="0" fill="hold" grpId="0" nodeType="afterEffect">
                                  <p:stCondLst>
                                    <p:cond delay="0"/>
                                  </p:stCondLst>
                                  <p:childTnLst>
                                    <p:set>
                                      <p:cBhvr>
                                        <p:cTn id="50" dur="1" fill="hold">
                                          <p:stCondLst>
                                            <p:cond delay="0"/>
                                          </p:stCondLst>
                                        </p:cTn>
                                        <p:tgtEl>
                                          <p:spTgt spid="355376"/>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7" presetClass="entr" presetSubtype="8" fill="hold" grpId="0" nodeType="clickEffect">
                                  <p:stCondLst>
                                    <p:cond delay="0"/>
                                  </p:stCondLst>
                                  <p:childTnLst>
                                    <p:set>
                                      <p:cBhvr>
                                        <p:cTn id="54" dur="1" fill="hold">
                                          <p:stCondLst>
                                            <p:cond delay="0"/>
                                          </p:stCondLst>
                                        </p:cTn>
                                        <p:tgtEl>
                                          <p:spTgt spid="355340"/>
                                        </p:tgtEl>
                                        <p:attrNameLst>
                                          <p:attrName>style.visibility</p:attrName>
                                        </p:attrNameLst>
                                      </p:cBhvr>
                                      <p:to>
                                        <p:strVal val="visible"/>
                                      </p:to>
                                    </p:set>
                                    <p:anim calcmode="lin" valueType="num">
                                      <p:cBhvr>
                                        <p:cTn id="55" dur="2000" fill="hold"/>
                                        <p:tgtEl>
                                          <p:spTgt spid="355340"/>
                                        </p:tgtEl>
                                        <p:attrNameLst>
                                          <p:attrName>ppt_x</p:attrName>
                                        </p:attrNameLst>
                                      </p:cBhvr>
                                      <p:tavLst>
                                        <p:tav tm="0">
                                          <p:val>
                                            <p:strVal val="#ppt_x-#ppt_w/2"/>
                                          </p:val>
                                        </p:tav>
                                        <p:tav tm="100000">
                                          <p:val>
                                            <p:strVal val="#ppt_x"/>
                                          </p:val>
                                        </p:tav>
                                      </p:tavLst>
                                    </p:anim>
                                    <p:anim calcmode="lin" valueType="num">
                                      <p:cBhvr>
                                        <p:cTn id="56" dur="2000" fill="hold"/>
                                        <p:tgtEl>
                                          <p:spTgt spid="355340"/>
                                        </p:tgtEl>
                                        <p:attrNameLst>
                                          <p:attrName>ppt_y</p:attrName>
                                        </p:attrNameLst>
                                      </p:cBhvr>
                                      <p:tavLst>
                                        <p:tav tm="0">
                                          <p:val>
                                            <p:strVal val="#ppt_y"/>
                                          </p:val>
                                        </p:tav>
                                        <p:tav tm="100000">
                                          <p:val>
                                            <p:strVal val="#ppt_y"/>
                                          </p:val>
                                        </p:tav>
                                      </p:tavLst>
                                    </p:anim>
                                    <p:anim calcmode="lin" valueType="num">
                                      <p:cBhvr>
                                        <p:cTn id="57" dur="2000" fill="hold"/>
                                        <p:tgtEl>
                                          <p:spTgt spid="355340"/>
                                        </p:tgtEl>
                                        <p:attrNameLst>
                                          <p:attrName>ppt_w</p:attrName>
                                        </p:attrNameLst>
                                      </p:cBhvr>
                                      <p:tavLst>
                                        <p:tav tm="0">
                                          <p:val>
                                            <p:fltVal val="0"/>
                                          </p:val>
                                        </p:tav>
                                        <p:tav tm="100000">
                                          <p:val>
                                            <p:strVal val="#ppt_w"/>
                                          </p:val>
                                        </p:tav>
                                      </p:tavLst>
                                    </p:anim>
                                    <p:anim calcmode="lin" valueType="num">
                                      <p:cBhvr>
                                        <p:cTn id="58" dur="2000" fill="hold"/>
                                        <p:tgtEl>
                                          <p:spTgt spid="355340"/>
                                        </p:tgtEl>
                                        <p:attrNameLst>
                                          <p:attrName>ppt_h</p:attrName>
                                        </p:attrNameLst>
                                      </p:cBhvr>
                                      <p:tavLst>
                                        <p:tav tm="0">
                                          <p:val>
                                            <p:strVal val="#ppt_h"/>
                                          </p:val>
                                        </p:tav>
                                        <p:tav tm="100000">
                                          <p:val>
                                            <p:strVal val="#ppt_h"/>
                                          </p:val>
                                        </p:tav>
                                      </p:tavLst>
                                    </p:anim>
                                  </p:childTnLst>
                                </p:cTn>
                              </p:par>
                            </p:childTnLst>
                          </p:cTn>
                        </p:par>
                        <p:par>
                          <p:cTn id="59" fill="hold">
                            <p:stCondLst>
                              <p:cond delay="2000"/>
                            </p:stCondLst>
                            <p:childTnLst>
                              <p:par>
                                <p:cTn id="60" presetID="1" presetClass="entr" presetSubtype="0" fill="hold" grpId="0" nodeType="afterEffect">
                                  <p:stCondLst>
                                    <p:cond delay="0"/>
                                  </p:stCondLst>
                                  <p:childTnLst>
                                    <p:set>
                                      <p:cBhvr>
                                        <p:cTn id="61" dur="1" fill="hold">
                                          <p:stCondLst>
                                            <p:cond delay="0"/>
                                          </p:stCondLst>
                                        </p:cTn>
                                        <p:tgtEl>
                                          <p:spTgt spid="355360"/>
                                        </p:tgtEl>
                                        <p:attrNameLst>
                                          <p:attrName>style.visibility</p:attrName>
                                        </p:attrNameLst>
                                      </p:cBhvr>
                                      <p:to>
                                        <p:strVal val="visible"/>
                                      </p:to>
                                    </p:set>
                                  </p:childTnLst>
                                </p:cTn>
                              </p:par>
                            </p:childTnLst>
                          </p:cTn>
                        </p:par>
                        <p:par>
                          <p:cTn id="62" fill="hold">
                            <p:stCondLst>
                              <p:cond delay="2000"/>
                            </p:stCondLst>
                            <p:childTnLst>
                              <p:par>
                                <p:cTn id="63" presetID="1" presetClass="entr" presetSubtype="0" fill="hold" grpId="0" nodeType="afterEffect">
                                  <p:stCondLst>
                                    <p:cond delay="0"/>
                                  </p:stCondLst>
                                  <p:childTnLst>
                                    <p:set>
                                      <p:cBhvr>
                                        <p:cTn id="64" dur="1" fill="hold">
                                          <p:stCondLst>
                                            <p:cond delay="0"/>
                                          </p:stCondLst>
                                        </p:cTn>
                                        <p:tgtEl>
                                          <p:spTgt spid="355342"/>
                                        </p:tgtEl>
                                        <p:attrNameLst>
                                          <p:attrName>style.visibility</p:attrName>
                                        </p:attrNameLst>
                                      </p:cBhvr>
                                      <p:to>
                                        <p:strVal val="visible"/>
                                      </p:to>
                                    </p:set>
                                  </p:childTnLst>
                                </p:cTn>
                              </p:par>
                            </p:childTnLst>
                          </p:cTn>
                        </p:par>
                        <p:par>
                          <p:cTn id="65" fill="hold">
                            <p:stCondLst>
                              <p:cond delay="2000"/>
                            </p:stCondLst>
                            <p:childTnLst>
                              <p:par>
                                <p:cTn id="66" presetID="17" presetClass="entr" presetSubtype="2" fill="hold" grpId="0" nodeType="afterEffect">
                                  <p:stCondLst>
                                    <p:cond delay="0"/>
                                  </p:stCondLst>
                                  <p:childTnLst>
                                    <p:set>
                                      <p:cBhvr>
                                        <p:cTn id="67" dur="1" fill="hold">
                                          <p:stCondLst>
                                            <p:cond delay="0"/>
                                          </p:stCondLst>
                                        </p:cTn>
                                        <p:tgtEl>
                                          <p:spTgt spid="355361"/>
                                        </p:tgtEl>
                                        <p:attrNameLst>
                                          <p:attrName>style.visibility</p:attrName>
                                        </p:attrNameLst>
                                      </p:cBhvr>
                                      <p:to>
                                        <p:strVal val="visible"/>
                                      </p:to>
                                    </p:set>
                                    <p:anim calcmode="lin" valueType="num">
                                      <p:cBhvr>
                                        <p:cTn id="68" dur="2000" fill="hold"/>
                                        <p:tgtEl>
                                          <p:spTgt spid="355361"/>
                                        </p:tgtEl>
                                        <p:attrNameLst>
                                          <p:attrName>ppt_x</p:attrName>
                                        </p:attrNameLst>
                                      </p:cBhvr>
                                      <p:tavLst>
                                        <p:tav tm="0">
                                          <p:val>
                                            <p:strVal val="#ppt_x+#ppt_w/2"/>
                                          </p:val>
                                        </p:tav>
                                        <p:tav tm="100000">
                                          <p:val>
                                            <p:strVal val="#ppt_x"/>
                                          </p:val>
                                        </p:tav>
                                      </p:tavLst>
                                    </p:anim>
                                    <p:anim calcmode="lin" valueType="num">
                                      <p:cBhvr>
                                        <p:cTn id="69" dur="2000" fill="hold"/>
                                        <p:tgtEl>
                                          <p:spTgt spid="355361"/>
                                        </p:tgtEl>
                                        <p:attrNameLst>
                                          <p:attrName>ppt_y</p:attrName>
                                        </p:attrNameLst>
                                      </p:cBhvr>
                                      <p:tavLst>
                                        <p:tav tm="0">
                                          <p:val>
                                            <p:strVal val="#ppt_y"/>
                                          </p:val>
                                        </p:tav>
                                        <p:tav tm="100000">
                                          <p:val>
                                            <p:strVal val="#ppt_y"/>
                                          </p:val>
                                        </p:tav>
                                      </p:tavLst>
                                    </p:anim>
                                    <p:anim calcmode="lin" valueType="num">
                                      <p:cBhvr>
                                        <p:cTn id="70" dur="2000" fill="hold"/>
                                        <p:tgtEl>
                                          <p:spTgt spid="355361"/>
                                        </p:tgtEl>
                                        <p:attrNameLst>
                                          <p:attrName>ppt_w</p:attrName>
                                        </p:attrNameLst>
                                      </p:cBhvr>
                                      <p:tavLst>
                                        <p:tav tm="0">
                                          <p:val>
                                            <p:fltVal val="0"/>
                                          </p:val>
                                        </p:tav>
                                        <p:tav tm="100000">
                                          <p:val>
                                            <p:strVal val="#ppt_w"/>
                                          </p:val>
                                        </p:tav>
                                      </p:tavLst>
                                    </p:anim>
                                    <p:anim calcmode="lin" valueType="num">
                                      <p:cBhvr>
                                        <p:cTn id="71" dur="2000" fill="hold"/>
                                        <p:tgtEl>
                                          <p:spTgt spid="355361"/>
                                        </p:tgtEl>
                                        <p:attrNameLst>
                                          <p:attrName>ppt_h</p:attrName>
                                        </p:attrNameLst>
                                      </p:cBhvr>
                                      <p:tavLst>
                                        <p:tav tm="0">
                                          <p:val>
                                            <p:strVal val="#ppt_h"/>
                                          </p:val>
                                        </p:tav>
                                        <p:tav tm="100000">
                                          <p:val>
                                            <p:strVal val="#ppt_h"/>
                                          </p:val>
                                        </p:tav>
                                      </p:tavLst>
                                    </p:anim>
                                  </p:childTnLst>
                                </p:cTn>
                              </p:par>
                            </p:childTnLst>
                          </p:cTn>
                        </p:par>
                        <p:par>
                          <p:cTn id="72" fill="hold">
                            <p:stCondLst>
                              <p:cond delay="4000"/>
                            </p:stCondLst>
                            <p:childTnLst>
                              <p:par>
                                <p:cTn id="73" presetID="1" presetClass="entr" presetSubtype="0" fill="hold" grpId="0" nodeType="afterEffect">
                                  <p:stCondLst>
                                    <p:cond delay="0"/>
                                  </p:stCondLst>
                                  <p:childTnLst>
                                    <p:set>
                                      <p:cBhvr>
                                        <p:cTn id="74" dur="1" fill="hold">
                                          <p:stCondLst>
                                            <p:cond delay="0"/>
                                          </p:stCondLst>
                                        </p:cTn>
                                        <p:tgtEl>
                                          <p:spTgt spid="63"/>
                                        </p:tgtEl>
                                        <p:attrNameLst>
                                          <p:attrName>style.visibility</p:attrName>
                                        </p:attrNameLst>
                                      </p:cBhvr>
                                      <p:to>
                                        <p:strVal val="visible"/>
                                      </p:to>
                                    </p:set>
                                  </p:childTnLst>
                                </p:cTn>
                              </p:par>
                            </p:childTnLst>
                          </p:cTn>
                        </p:par>
                        <p:par>
                          <p:cTn id="75" fill="hold">
                            <p:stCondLst>
                              <p:cond delay="4000"/>
                            </p:stCondLst>
                            <p:childTnLst>
                              <p:par>
                                <p:cTn id="76" presetID="1" presetClass="entr" presetSubtype="0" fill="hold" nodeType="afterEffect">
                                  <p:stCondLst>
                                    <p:cond delay="0"/>
                                  </p:stCondLst>
                                  <p:childTnLst>
                                    <p:set>
                                      <p:cBhvr>
                                        <p:cTn id="77" dur="1" fill="hold">
                                          <p:stCondLst>
                                            <p:cond delay="0"/>
                                          </p:stCondLst>
                                        </p:cTn>
                                        <p:tgtEl>
                                          <p:spTgt spid="7"/>
                                        </p:tgtEl>
                                        <p:attrNameLst>
                                          <p:attrName>style.visibility</p:attrName>
                                        </p:attrNameLst>
                                      </p:cBhvr>
                                      <p:to>
                                        <p:strVal val="visible"/>
                                      </p:to>
                                    </p:set>
                                  </p:childTnLst>
                                </p:cTn>
                              </p:par>
                            </p:childTnLst>
                          </p:cTn>
                        </p:par>
                      </p:childTnLst>
                    </p:cTn>
                  </p:par>
                  <p:par>
                    <p:cTn id="78" fill="hold">
                      <p:stCondLst>
                        <p:cond delay="indefinite"/>
                      </p:stCondLst>
                      <p:childTnLst>
                        <p:par>
                          <p:cTn id="79" fill="hold">
                            <p:stCondLst>
                              <p:cond delay="0"/>
                            </p:stCondLst>
                            <p:childTnLst>
                              <p:par>
                                <p:cTn id="80" presetID="1" presetClass="entr" presetSubtype="0" fill="hold" grpId="0" nodeType="clickEffect">
                                  <p:stCondLst>
                                    <p:cond delay="0"/>
                                  </p:stCondLst>
                                  <p:childTnLst>
                                    <p:set>
                                      <p:cBhvr>
                                        <p:cTn id="81" dur="1" fill="hold">
                                          <p:stCondLst>
                                            <p:cond delay="0"/>
                                          </p:stCondLst>
                                        </p:cTn>
                                        <p:tgtEl>
                                          <p:spTgt spid="355377"/>
                                        </p:tgtEl>
                                        <p:attrNameLst>
                                          <p:attrName>style.visibility</p:attrName>
                                        </p:attrNameLst>
                                      </p:cBhvr>
                                      <p:to>
                                        <p:strVal val="visible"/>
                                      </p:to>
                                    </p:set>
                                  </p:childTnLst>
                                </p:cTn>
                              </p:par>
                            </p:childTnLst>
                          </p:cTn>
                        </p:par>
                      </p:childTnLst>
                    </p:cTn>
                  </p:par>
                  <p:par>
                    <p:cTn id="82" fill="hold">
                      <p:stCondLst>
                        <p:cond delay="indefinite"/>
                      </p:stCondLst>
                      <p:childTnLst>
                        <p:par>
                          <p:cTn id="83" fill="hold">
                            <p:stCondLst>
                              <p:cond delay="0"/>
                            </p:stCondLst>
                            <p:childTnLst>
                              <p:par>
                                <p:cTn id="84" presetID="1" presetClass="entr" presetSubtype="0" fill="hold" nodeType="clickEffect">
                                  <p:stCondLst>
                                    <p:cond delay="0"/>
                                  </p:stCondLst>
                                  <p:childTnLst>
                                    <p:set>
                                      <p:cBhvr>
                                        <p:cTn id="85" dur="1" fill="hold">
                                          <p:stCondLst>
                                            <p:cond delay="0"/>
                                          </p:stCondLst>
                                        </p:cTn>
                                        <p:tgtEl>
                                          <p:spTgt spid="2"/>
                                        </p:tgtEl>
                                        <p:attrNameLst>
                                          <p:attrName>style.visibility</p:attrName>
                                        </p:attrNameLst>
                                      </p:cBhvr>
                                      <p:to>
                                        <p:strVal val="visible"/>
                                      </p:to>
                                    </p:set>
                                  </p:childTnLst>
                                </p:cTn>
                              </p:par>
                            </p:childTnLst>
                          </p:cTn>
                        </p:par>
                      </p:childTnLst>
                    </p:cTn>
                  </p:par>
                  <p:par>
                    <p:cTn id="86" fill="hold">
                      <p:stCondLst>
                        <p:cond delay="indefinite"/>
                      </p:stCondLst>
                      <p:childTnLst>
                        <p:par>
                          <p:cTn id="87" fill="hold">
                            <p:stCondLst>
                              <p:cond delay="0"/>
                            </p:stCondLst>
                            <p:childTnLst>
                              <p:par>
                                <p:cTn id="88" presetID="1" presetClass="entr" presetSubtype="0" fill="hold" nodeType="clickEffect">
                                  <p:stCondLst>
                                    <p:cond delay="0"/>
                                  </p:stCondLst>
                                  <p:childTnLst>
                                    <p:set>
                                      <p:cBhvr>
                                        <p:cTn id="89" dur="1" fill="hold">
                                          <p:stCondLst>
                                            <p:cond delay="0"/>
                                          </p:stCondLst>
                                        </p:cTn>
                                        <p:tgtEl>
                                          <p:spTgt spid="3"/>
                                        </p:tgtEl>
                                        <p:attrNameLst>
                                          <p:attrName>style.visibility</p:attrName>
                                        </p:attrNameLst>
                                      </p:cBhvr>
                                      <p:to>
                                        <p:strVal val="visible"/>
                                      </p:to>
                                    </p:set>
                                  </p:childTnLst>
                                </p:cTn>
                              </p:par>
                            </p:childTnLst>
                          </p:cTn>
                        </p:par>
                        <p:par>
                          <p:cTn id="90" fill="hold">
                            <p:stCondLst>
                              <p:cond delay="0"/>
                            </p:stCondLst>
                            <p:childTnLst>
                              <p:par>
                                <p:cTn id="91" presetID="1" presetClass="entr" presetSubtype="0" fill="hold" grpId="0" nodeType="afterEffect">
                                  <p:stCondLst>
                                    <p:cond delay="0"/>
                                  </p:stCondLst>
                                  <p:childTnLst>
                                    <p:set>
                                      <p:cBhvr>
                                        <p:cTn id="92" dur="1" fill="hold">
                                          <p:stCondLst>
                                            <p:cond delay="0"/>
                                          </p:stCondLst>
                                        </p:cTn>
                                        <p:tgtEl>
                                          <p:spTgt spid="3553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5340" grpId="0" animBg="1"/>
      <p:bldP spid="355342" grpId="0"/>
      <p:bldP spid="355360" grpId="0" animBg="1"/>
      <p:bldP spid="355361" grpId="0" animBg="1"/>
      <p:bldP spid="355364" grpId="0" animBg="1"/>
      <p:bldP spid="355365" grpId="0" animBg="1"/>
      <p:bldP spid="355366" grpId="0" animBg="1"/>
      <p:bldP spid="355375" grpId="0"/>
      <p:bldP spid="355376" grpId="0"/>
      <p:bldP spid="355377" grpId="0"/>
      <p:bldP spid="355378" grpId="0"/>
      <p:bldP spid="355386" grpId="0"/>
      <p:bldP spid="355386" grpId="1"/>
      <p:bldP spid="63" grpId="0"/>
    </p:bld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93819834"/>
              </p:ext>
            </p:extLst>
          </p:nvPr>
        </p:nvGraphicFramePr>
        <p:xfrm>
          <a:off x="269268" y="1903141"/>
          <a:ext cx="12565396" cy="7884878"/>
        </p:xfrm>
        <a:graphic>
          <a:graphicData uri="http://schemas.openxmlformats.org/drawingml/2006/table">
            <a:tbl>
              <a:tblPr firstRow="1" firstCol="1" bandRow="1"/>
              <a:tblGrid>
                <a:gridCol w="1855890">
                  <a:extLst>
                    <a:ext uri="{9D8B030D-6E8A-4147-A177-3AD203B41FA5}">
                      <a16:colId xmlns:a16="http://schemas.microsoft.com/office/drawing/2014/main" val="20000"/>
                    </a:ext>
                  </a:extLst>
                </a:gridCol>
                <a:gridCol w="2475009">
                  <a:extLst>
                    <a:ext uri="{9D8B030D-6E8A-4147-A177-3AD203B41FA5}">
                      <a16:colId xmlns:a16="http://schemas.microsoft.com/office/drawing/2014/main" val="20001"/>
                    </a:ext>
                  </a:extLst>
                </a:gridCol>
                <a:gridCol w="8234497">
                  <a:extLst>
                    <a:ext uri="{9D8B030D-6E8A-4147-A177-3AD203B41FA5}">
                      <a16:colId xmlns:a16="http://schemas.microsoft.com/office/drawing/2014/main" val="20002"/>
                    </a:ext>
                  </a:extLst>
                </a:gridCol>
              </a:tblGrid>
              <a:tr h="917864">
                <a:tc>
                  <a:txBody>
                    <a:bodyPr/>
                    <a:lstStyle/>
                    <a:p>
                      <a:pPr algn="ctr">
                        <a:lnSpc>
                          <a:spcPct val="115000"/>
                        </a:lnSpc>
                        <a:spcAft>
                          <a:spcPts val="0"/>
                        </a:spcAft>
                      </a:pPr>
                      <a:r>
                        <a:rPr lang="pt-BR" sz="2100" b="1" dirty="0">
                          <a:effectLst/>
                          <a:latin typeface="+mn-lt"/>
                          <a:ea typeface="Times New Roman" panose="02020603050405020304" pitchFamily="18" charset="0"/>
                          <a:cs typeface="Times New Roman" panose="02020603050405020304" pitchFamily="18" charset="0"/>
                        </a:rPr>
                        <a:t>INGLÊS</a:t>
                      </a:r>
                      <a:endParaRPr lang="pt-BR" sz="2700" dirty="0">
                        <a:effectLst/>
                        <a:latin typeface="+mn-lt"/>
                        <a:ea typeface="Times New Roman" panose="02020603050405020304" pitchFamily="18" charset="0"/>
                        <a:cs typeface="Times New Roman" panose="02020603050405020304" pitchFamily="18" charset="0"/>
                      </a:endParaRPr>
                    </a:p>
                  </a:txBody>
                  <a:tcPr marL="102870" marR="10287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lnSpc>
                          <a:spcPct val="115000"/>
                        </a:lnSpc>
                        <a:spcAft>
                          <a:spcPts val="0"/>
                        </a:spcAft>
                      </a:pPr>
                      <a:r>
                        <a:rPr lang="pt-BR" sz="2100" b="1" dirty="0">
                          <a:effectLst/>
                          <a:latin typeface="+mn-lt"/>
                          <a:ea typeface="Times New Roman" panose="02020603050405020304" pitchFamily="18" charset="0"/>
                          <a:cs typeface="Times New Roman" panose="02020603050405020304" pitchFamily="18" charset="0"/>
                        </a:rPr>
                        <a:t>PORTUGUÊS</a:t>
                      </a:r>
                      <a:endParaRPr lang="pt-BR" sz="2700" dirty="0">
                        <a:effectLst/>
                        <a:latin typeface="+mn-lt"/>
                        <a:ea typeface="Times New Roman" panose="02020603050405020304" pitchFamily="18" charset="0"/>
                        <a:cs typeface="Times New Roman" panose="02020603050405020304" pitchFamily="18" charset="0"/>
                      </a:endParaRPr>
                    </a:p>
                  </a:txBody>
                  <a:tcPr marL="102870" marR="10287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lnSpc>
                          <a:spcPct val="115000"/>
                        </a:lnSpc>
                        <a:spcAft>
                          <a:spcPts val="0"/>
                        </a:spcAft>
                      </a:pPr>
                      <a:r>
                        <a:rPr lang="pt-BR" sz="1800" b="1" dirty="0">
                          <a:effectLst/>
                          <a:latin typeface="+mn-lt"/>
                          <a:ea typeface="Times New Roman" panose="02020603050405020304" pitchFamily="18" charset="0"/>
                          <a:cs typeface="Times New Roman" panose="02020603050405020304" pitchFamily="18" charset="0"/>
                        </a:rPr>
                        <a:t>DESCRIÇÃO</a:t>
                      </a:r>
                      <a:endParaRPr lang="pt-BR" sz="2400" dirty="0">
                        <a:effectLst/>
                        <a:latin typeface="+mn-lt"/>
                        <a:ea typeface="Times New Roman" panose="02020603050405020304" pitchFamily="18" charset="0"/>
                        <a:cs typeface="Times New Roman" panose="02020603050405020304" pitchFamily="18" charset="0"/>
                      </a:endParaRPr>
                    </a:p>
                  </a:txBody>
                  <a:tcPr marL="102870" marR="10287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10000"/>
                  </a:ext>
                </a:extLst>
              </a:tr>
              <a:tr h="1936290">
                <a:tc>
                  <a:txBody>
                    <a:bodyPr/>
                    <a:lstStyle/>
                    <a:p>
                      <a:pPr algn="ctr">
                        <a:lnSpc>
                          <a:spcPct val="115000"/>
                        </a:lnSpc>
                        <a:spcAft>
                          <a:spcPts val="0"/>
                        </a:spcAft>
                      </a:pPr>
                      <a:r>
                        <a:rPr lang="pt-BR" sz="2100" b="1" dirty="0">
                          <a:effectLst/>
                          <a:latin typeface="+mn-lt"/>
                          <a:ea typeface="Times New Roman" panose="02020603050405020304" pitchFamily="18" charset="0"/>
                          <a:cs typeface="Times New Roman" panose="02020603050405020304" pitchFamily="18" charset="0"/>
                        </a:rPr>
                        <a:t>Budget at Completion – BAC</a:t>
                      </a:r>
                      <a:endParaRPr lang="pt-BR" sz="2700" dirty="0">
                        <a:effectLst/>
                        <a:latin typeface="+mn-lt"/>
                        <a:ea typeface="Times New Roman" panose="02020603050405020304" pitchFamily="18" charset="0"/>
                        <a:cs typeface="Times New Roman" panose="02020603050405020304" pitchFamily="18" charset="0"/>
                      </a:endParaRPr>
                    </a:p>
                  </a:txBody>
                  <a:tcPr marL="102870" marR="10287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pt-BR" sz="2100" b="1" dirty="0">
                          <a:solidFill>
                            <a:srgbClr val="000000"/>
                          </a:solidFill>
                          <a:effectLst/>
                          <a:latin typeface="+mn-lt"/>
                          <a:ea typeface="Times New Roman" panose="02020603050405020304" pitchFamily="18" charset="0"/>
                          <a:cs typeface="Times New Roman" panose="02020603050405020304" pitchFamily="18" charset="0"/>
                        </a:rPr>
                        <a:t>Orçamento no Término – ONT</a:t>
                      </a:r>
                      <a:endParaRPr lang="pt-BR" sz="2700" dirty="0">
                        <a:effectLst/>
                        <a:latin typeface="+mn-lt"/>
                        <a:ea typeface="Times New Roman" panose="02020603050405020304" pitchFamily="18" charset="0"/>
                        <a:cs typeface="Times New Roman" panose="02020603050405020304" pitchFamily="18" charset="0"/>
                      </a:endParaRPr>
                    </a:p>
                  </a:txBody>
                  <a:tcPr marL="102870" marR="10287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pt-BR" sz="3600" dirty="0">
                          <a:solidFill>
                            <a:srgbClr val="000000"/>
                          </a:solidFill>
                          <a:effectLst/>
                          <a:latin typeface="+mn-lt"/>
                          <a:ea typeface="Times New Roman" panose="02020603050405020304" pitchFamily="18" charset="0"/>
                          <a:cs typeface="Times New Roman" panose="02020603050405020304" pitchFamily="18" charset="0"/>
                        </a:rPr>
                        <a:t>Valor total planejado para o projeto</a:t>
                      </a:r>
                      <a:endParaRPr lang="pt-BR" sz="2400" dirty="0">
                        <a:effectLst/>
                        <a:latin typeface="+mn-lt"/>
                        <a:ea typeface="Times New Roman" panose="02020603050405020304" pitchFamily="18" charset="0"/>
                        <a:cs typeface="Times New Roman" panose="02020603050405020304" pitchFamily="18" charset="0"/>
                      </a:endParaRPr>
                    </a:p>
                  </a:txBody>
                  <a:tcPr marL="102870" marR="10287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546341">
                <a:tc>
                  <a:txBody>
                    <a:bodyPr/>
                    <a:lstStyle/>
                    <a:p>
                      <a:pPr algn="ctr">
                        <a:lnSpc>
                          <a:spcPct val="115000"/>
                        </a:lnSpc>
                        <a:spcAft>
                          <a:spcPts val="0"/>
                        </a:spcAft>
                      </a:pPr>
                      <a:r>
                        <a:rPr lang="pt-BR" sz="2100" b="1" dirty="0" err="1">
                          <a:effectLst/>
                          <a:latin typeface="+mn-lt"/>
                          <a:ea typeface="Times New Roman" panose="02020603050405020304" pitchFamily="18" charset="0"/>
                          <a:cs typeface="Times New Roman" panose="02020603050405020304" pitchFamily="18" charset="0"/>
                        </a:rPr>
                        <a:t>Planned</a:t>
                      </a:r>
                      <a:r>
                        <a:rPr lang="pt-BR" sz="2100" b="1" dirty="0">
                          <a:effectLst/>
                          <a:latin typeface="+mn-lt"/>
                          <a:ea typeface="Times New Roman" panose="02020603050405020304" pitchFamily="18" charset="0"/>
                          <a:cs typeface="Times New Roman" panose="02020603050405020304" pitchFamily="18" charset="0"/>
                        </a:rPr>
                        <a:t> </a:t>
                      </a:r>
                      <a:r>
                        <a:rPr lang="pt-BR" sz="2100" b="1" dirty="0" err="1">
                          <a:effectLst/>
                          <a:latin typeface="+mn-lt"/>
                          <a:ea typeface="Times New Roman" panose="02020603050405020304" pitchFamily="18" charset="0"/>
                          <a:cs typeface="Times New Roman" panose="02020603050405020304" pitchFamily="18" charset="0"/>
                        </a:rPr>
                        <a:t>Value</a:t>
                      </a:r>
                      <a:r>
                        <a:rPr lang="pt-BR" sz="2100" b="1" dirty="0">
                          <a:effectLst/>
                          <a:latin typeface="+mn-lt"/>
                          <a:ea typeface="Times New Roman" panose="02020603050405020304" pitchFamily="18" charset="0"/>
                          <a:cs typeface="Times New Roman" panose="02020603050405020304" pitchFamily="18" charset="0"/>
                        </a:rPr>
                        <a:t> – PV</a:t>
                      </a:r>
                      <a:endParaRPr lang="pt-BR" sz="2700" dirty="0">
                        <a:effectLst/>
                        <a:latin typeface="+mn-lt"/>
                        <a:ea typeface="Times New Roman" panose="02020603050405020304" pitchFamily="18" charset="0"/>
                        <a:cs typeface="Times New Roman" panose="02020603050405020304" pitchFamily="18" charset="0"/>
                      </a:endParaRPr>
                    </a:p>
                  </a:txBody>
                  <a:tcPr marL="102870" marR="10287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pt-BR" sz="2100" b="1" dirty="0">
                          <a:solidFill>
                            <a:srgbClr val="000000"/>
                          </a:solidFill>
                          <a:effectLst/>
                          <a:latin typeface="+mn-lt"/>
                          <a:ea typeface="Times New Roman" panose="02020603050405020304" pitchFamily="18" charset="0"/>
                          <a:cs typeface="Times New Roman" panose="02020603050405020304" pitchFamily="18" charset="0"/>
                        </a:rPr>
                        <a:t>Valor Planejado – VP</a:t>
                      </a:r>
                      <a:endParaRPr lang="pt-BR" sz="2700" dirty="0">
                        <a:effectLst/>
                        <a:latin typeface="+mn-lt"/>
                        <a:ea typeface="Times New Roman" panose="02020603050405020304" pitchFamily="18" charset="0"/>
                        <a:cs typeface="Times New Roman" panose="02020603050405020304" pitchFamily="18" charset="0"/>
                      </a:endParaRPr>
                    </a:p>
                  </a:txBody>
                  <a:tcPr marL="102870" marR="10287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pt-BR" sz="3600" dirty="0">
                          <a:solidFill>
                            <a:srgbClr val="000000"/>
                          </a:solidFill>
                          <a:effectLst/>
                          <a:latin typeface="+mn-lt"/>
                          <a:ea typeface="Times New Roman" panose="02020603050405020304" pitchFamily="18" charset="0"/>
                          <a:cs typeface="Times New Roman" panose="02020603050405020304" pitchFamily="18" charset="0"/>
                        </a:rPr>
                        <a:t>Custo orçado do </a:t>
                      </a:r>
                      <a:r>
                        <a:rPr lang="pt-BR" sz="3600" u="sng" dirty="0">
                          <a:solidFill>
                            <a:srgbClr val="000000"/>
                          </a:solidFill>
                          <a:effectLst/>
                          <a:latin typeface="+mn-lt"/>
                          <a:ea typeface="Times New Roman" panose="02020603050405020304" pitchFamily="18" charset="0"/>
                          <a:cs typeface="Times New Roman" panose="02020603050405020304" pitchFamily="18" charset="0"/>
                        </a:rPr>
                        <a:t>trabalho planejado</a:t>
                      </a:r>
                      <a:endParaRPr lang="pt-BR" sz="2400" dirty="0">
                        <a:effectLst/>
                        <a:latin typeface="+mn-lt"/>
                        <a:ea typeface="Times New Roman" panose="02020603050405020304" pitchFamily="18" charset="0"/>
                        <a:cs typeface="Times New Roman" panose="02020603050405020304" pitchFamily="18" charset="0"/>
                      </a:endParaRPr>
                    </a:p>
                  </a:txBody>
                  <a:tcPr marL="102870" marR="10287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546341">
                <a:tc>
                  <a:txBody>
                    <a:bodyPr/>
                    <a:lstStyle/>
                    <a:p>
                      <a:pPr algn="ctr">
                        <a:lnSpc>
                          <a:spcPct val="115000"/>
                        </a:lnSpc>
                        <a:spcAft>
                          <a:spcPts val="0"/>
                        </a:spcAft>
                      </a:pPr>
                      <a:r>
                        <a:rPr lang="pt-BR" sz="2100" b="1" dirty="0" err="1">
                          <a:effectLst/>
                          <a:latin typeface="+mn-lt"/>
                          <a:ea typeface="Times New Roman" panose="02020603050405020304" pitchFamily="18" charset="0"/>
                          <a:cs typeface="Times New Roman" panose="02020603050405020304" pitchFamily="18" charset="0"/>
                        </a:rPr>
                        <a:t>Earned</a:t>
                      </a:r>
                      <a:r>
                        <a:rPr lang="pt-BR" sz="2100" b="1" dirty="0">
                          <a:effectLst/>
                          <a:latin typeface="+mn-lt"/>
                          <a:ea typeface="Times New Roman" panose="02020603050405020304" pitchFamily="18" charset="0"/>
                          <a:cs typeface="Times New Roman" panose="02020603050405020304" pitchFamily="18" charset="0"/>
                        </a:rPr>
                        <a:t> </a:t>
                      </a:r>
                      <a:r>
                        <a:rPr lang="pt-BR" sz="2100" b="1" dirty="0" err="1">
                          <a:effectLst/>
                          <a:latin typeface="+mn-lt"/>
                          <a:ea typeface="Times New Roman" panose="02020603050405020304" pitchFamily="18" charset="0"/>
                          <a:cs typeface="Times New Roman" panose="02020603050405020304" pitchFamily="18" charset="0"/>
                        </a:rPr>
                        <a:t>Value</a:t>
                      </a:r>
                      <a:r>
                        <a:rPr lang="pt-BR" sz="2100" b="1" dirty="0">
                          <a:effectLst/>
                          <a:latin typeface="+mn-lt"/>
                          <a:ea typeface="Times New Roman" panose="02020603050405020304" pitchFamily="18" charset="0"/>
                          <a:cs typeface="Times New Roman" panose="02020603050405020304" pitchFamily="18" charset="0"/>
                        </a:rPr>
                        <a:t> – EV</a:t>
                      </a:r>
                      <a:endParaRPr lang="pt-BR" sz="2700" dirty="0">
                        <a:effectLst/>
                        <a:latin typeface="+mn-lt"/>
                        <a:ea typeface="Times New Roman" panose="02020603050405020304" pitchFamily="18" charset="0"/>
                        <a:cs typeface="Times New Roman" panose="02020603050405020304" pitchFamily="18" charset="0"/>
                      </a:endParaRPr>
                    </a:p>
                  </a:txBody>
                  <a:tcPr marL="102870" marR="10287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pt-BR" sz="2100" b="1" dirty="0">
                          <a:solidFill>
                            <a:srgbClr val="000000"/>
                          </a:solidFill>
                          <a:effectLst/>
                          <a:latin typeface="+mn-lt"/>
                          <a:ea typeface="Times New Roman" panose="02020603050405020304" pitchFamily="18" charset="0"/>
                          <a:cs typeface="Times New Roman" panose="02020603050405020304" pitchFamily="18" charset="0"/>
                        </a:rPr>
                        <a:t>Valor Agregado – VA</a:t>
                      </a:r>
                      <a:endParaRPr lang="pt-BR" sz="2700" dirty="0">
                        <a:effectLst/>
                        <a:latin typeface="+mn-lt"/>
                        <a:ea typeface="Times New Roman" panose="02020603050405020304" pitchFamily="18" charset="0"/>
                        <a:cs typeface="Times New Roman" panose="02020603050405020304" pitchFamily="18" charset="0"/>
                      </a:endParaRPr>
                    </a:p>
                  </a:txBody>
                  <a:tcPr marL="102870" marR="10287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pt-BR" sz="3600" u="wavy" dirty="0">
                          <a:solidFill>
                            <a:srgbClr val="000000"/>
                          </a:solidFill>
                          <a:effectLst/>
                          <a:latin typeface="+mn-lt"/>
                          <a:ea typeface="Times New Roman" panose="02020603050405020304" pitchFamily="18" charset="0"/>
                          <a:cs typeface="Times New Roman" panose="02020603050405020304" pitchFamily="18" charset="0"/>
                        </a:rPr>
                        <a:t>Custo orçado</a:t>
                      </a:r>
                      <a:r>
                        <a:rPr lang="pt-BR" sz="3600" dirty="0">
                          <a:solidFill>
                            <a:srgbClr val="000000"/>
                          </a:solidFill>
                          <a:effectLst/>
                          <a:latin typeface="+mn-lt"/>
                          <a:ea typeface="Times New Roman" panose="02020603050405020304" pitchFamily="18" charset="0"/>
                          <a:cs typeface="Times New Roman" panose="02020603050405020304" pitchFamily="18" charset="0"/>
                        </a:rPr>
                        <a:t> do </a:t>
                      </a:r>
                      <a:r>
                        <a:rPr lang="pt-BR" sz="3600" u="sng" dirty="0">
                          <a:solidFill>
                            <a:srgbClr val="000000"/>
                          </a:solidFill>
                          <a:effectLst/>
                          <a:latin typeface="+mn-lt"/>
                          <a:ea typeface="Times New Roman" panose="02020603050405020304" pitchFamily="18" charset="0"/>
                          <a:cs typeface="Times New Roman" panose="02020603050405020304" pitchFamily="18" charset="0"/>
                        </a:rPr>
                        <a:t>trabalho realizado</a:t>
                      </a:r>
                      <a:endParaRPr lang="pt-BR" sz="2400" dirty="0">
                        <a:effectLst/>
                        <a:latin typeface="+mn-lt"/>
                        <a:ea typeface="Times New Roman" panose="02020603050405020304" pitchFamily="18" charset="0"/>
                        <a:cs typeface="Times New Roman" panose="02020603050405020304" pitchFamily="18" charset="0"/>
                      </a:endParaRPr>
                    </a:p>
                  </a:txBody>
                  <a:tcPr marL="102870" marR="10287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1938042">
                <a:tc>
                  <a:txBody>
                    <a:bodyPr/>
                    <a:lstStyle/>
                    <a:p>
                      <a:pPr algn="ctr">
                        <a:lnSpc>
                          <a:spcPct val="115000"/>
                        </a:lnSpc>
                        <a:spcAft>
                          <a:spcPts val="0"/>
                        </a:spcAft>
                      </a:pPr>
                      <a:r>
                        <a:rPr lang="pt-BR" sz="2100" b="1" dirty="0" err="1">
                          <a:effectLst/>
                          <a:latin typeface="+mn-lt"/>
                          <a:ea typeface="Times New Roman" panose="02020603050405020304" pitchFamily="18" charset="0"/>
                          <a:cs typeface="Times New Roman" panose="02020603050405020304" pitchFamily="18" charset="0"/>
                        </a:rPr>
                        <a:t>Actual</a:t>
                      </a:r>
                      <a:r>
                        <a:rPr lang="pt-BR" sz="2100" b="1" dirty="0">
                          <a:effectLst/>
                          <a:latin typeface="+mn-lt"/>
                          <a:ea typeface="Times New Roman" panose="02020603050405020304" pitchFamily="18" charset="0"/>
                          <a:cs typeface="Times New Roman" panose="02020603050405020304" pitchFamily="18" charset="0"/>
                        </a:rPr>
                        <a:t> </a:t>
                      </a:r>
                      <a:r>
                        <a:rPr lang="pt-BR" sz="2100" b="1" dirty="0" err="1">
                          <a:effectLst/>
                          <a:latin typeface="+mn-lt"/>
                          <a:ea typeface="Times New Roman" panose="02020603050405020304" pitchFamily="18" charset="0"/>
                          <a:cs typeface="Times New Roman" panose="02020603050405020304" pitchFamily="18" charset="0"/>
                        </a:rPr>
                        <a:t>Cost</a:t>
                      </a:r>
                      <a:r>
                        <a:rPr lang="pt-BR" sz="2100" b="1" dirty="0">
                          <a:effectLst/>
                          <a:latin typeface="+mn-lt"/>
                          <a:ea typeface="Times New Roman" panose="02020603050405020304" pitchFamily="18" charset="0"/>
                          <a:cs typeface="Times New Roman" panose="02020603050405020304" pitchFamily="18" charset="0"/>
                        </a:rPr>
                        <a:t> – AC</a:t>
                      </a:r>
                      <a:endParaRPr lang="pt-BR" sz="2700" dirty="0">
                        <a:effectLst/>
                        <a:latin typeface="+mn-lt"/>
                        <a:ea typeface="Times New Roman" panose="02020603050405020304" pitchFamily="18" charset="0"/>
                        <a:cs typeface="Times New Roman" panose="02020603050405020304" pitchFamily="18" charset="0"/>
                      </a:endParaRPr>
                    </a:p>
                  </a:txBody>
                  <a:tcPr marL="102870" marR="10287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pt-BR" sz="2100" b="1" dirty="0">
                          <a:solidFill>
                            <a:srgbClr val="000000"/>
                          </a:solidFill>
                          <a:effectLst/>
                          <a:latin typeface="+mn-lt"/>
                          <a:ea typeface="Times New Roman" panose="02020603050405020304" pitchFamily="18" charset="0"/>
                          <a:cs typeface="Times New Roman" panose="02020603050405020304" pitchFamily="18" charset="0"/>
                        </a:rPr>
                        <a:t>Custo Real – CR</a:t>
                      </a:r>
                      <a:endParaRPr lang="pt-BR" sz="2700" dirty="0">
                        <a:effectLst/>
                        <a:latin typeface="+mn-lt"/>
                        <a:ea typeface="Times New Roman" panose="02020603050405020304" pitchFamily="18" charset="0"/>
                        <a:cs typeface="Times New Roman" panose="02020603050405020304" pitchFamily="18" charset="0"/>
                      </a:endParaRPr>
                    </a:p>
                  </a:txBody>
                  <a:tcPr marL="102870" marR="10287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pt-BR" sz="3600" u="wavy" dirty="0">
                          <a:solidFill>
                            <a:srgbClr val="000000"/>
                          </a:solidFill>
                          <a:effectLst/>
                          <a:latin typeface="+mn-lt"/>
                          <a:ea typeface="Times New Roman" panose="02020603050405020304" pitchFamily="18" charset="0"/>
                          <a:cs typeface="Times New Roman" panose="02020603050405020304" pitchFamily="18" charset="0"/>
                        </a:rPr>
                        <a:t>Custo real</a:t>
                      </a:r>
                      <a:r>
                        <a:rPr lang="pt-BR" sz="3600" dirty="0">
                          <a:solidFill>
                            <a:srgbClr val="000000"/>
                          </a:solidFill>
                          <a:effectLst/>
                          <a:latin typeface="+mn-lt"/>
                          <a:ea typeface="Times New Roman" panose="02020603050405020304" pitchFamily="18" charset="0"/>
                          <a:cs typeface="Times New Roman" panose="02020603050405020304" pitchFamily="18" charset="0"/>
                        </a:rPr>
                        <a:t> do trabalho realizado</a:t>
                      </a:r>
                      <a:endParaRPr lang="pt-BR" sz="2400" dirty="0">
                        <a:effectLst/>
                        <a:latin typeface="+mn-lt"/>
                        <a:ea typeface="Times New Roman" panose="02020603050405020304" pitchFamily="18" charset="0"/>
                        <a:cs typeface="Times New Roman" panose="02020603050405020304" pitchFamily="18" charset="0"/>
                      </a:endParaRPr>
                    </a:p>
                  </a:txBody>
                  <a:tcPr marL="102870" marR="10287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5" name="Rectangle 20"/>
          <p:cNvSpPr>
            <a:spLocks noChangeArrowheads="1"/>
          </p:cNvSpPr>
          <p:nvPr/>
        </p:nvSpPr>
        <p:spPr bwMode="auto">
          <a:xfrm>
            <a:off x="0" y="282960"/>
            <a:ext cx="9666312"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135000" tIns="70200" rIns="135000" bIns="70200"/>
          <a:lstStyle/>
          <a:p>
            <a:pPr defTabSz="1371600"/>
            <a:r>
              <a:rPr lang="pt-BR" altLang="pt-BR" sz="4000" b="1" dirty="0">
                <a:solidFill>
                  <a:srgbClr val="00A4DE"/>
                </a:solidFill>
                <a:latin typeface="+mn-lt"/>
                <a:ea typeface="Verdana" panose="020B0604030504040204" pitchFamily="34" charset="0"/>
                <a:cs typeface="Verdana" panose="020B0604030504040204" pitchFamily="34" charset="0"/>
              </a:rPr>
              <a:t>Gerenciamento do Valor </a:t>
            </a:r>
            <a:r>
              <a:rPr lang="en-US" altLang="pt-BR" sz="4000" b="1" dirty="0" err="1">
                <a:solidFill>
                  <a:srgbClr val="00A4DE"/>
                </a:solidFill>
                <a:latin typeface="+mn-lt"/>
                <a:ea typeface="Verdana" panose="020B0604030504040204" pitchFamily="34" charset="0"/>
                <a:cs typeface="Verdana" panose="020B0604030504040204" pitchFamily="34" charset="0"/>
              </a:rPr>
              <a:t>Agregado</a:t>
            </a:r>
            <a:endParaRPr lang="pt-BR" altLang="pt-BR" sz="4000" b="1" dirty="0">
              <a:solidFill>
                <a:srgbClr val="00A4DE"/>
              </a:solidFill>
              <a:latin typeface="+mn-lt"/>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833801056"/>
      </p:ext>
    </p:extLst>
  </p:cSld>
  <p:clrMapOvr>
    <a:masterClrMapping/>
  </p:clrMapOvr>
  <p:transition/>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445582719"/>
              </p:ext>
            </p:extLst>
          </p:nvPr>
        </p:nvGraphicFramePr>
        <p:xfrm>
          <a:off x="305272" y="1903140"/>
          <a:ext cx="12601400" cy="7668854"/>
        </p:xfrm>
        <a:graphic>
          <a:graphicData uri="http://schemas.openxmlformats.org/drawingml/2006/table">
            <a:tbl>
              <a:tblPr firstRow="1" firstCol="1" bandRow="1"/>
              <a:tblGrid>
                <a:gridCol w="3974173">
                  <a:extLst>
                    <a:ext uri="{9D8B030D-6E8A-4147-A177-3AD203B41FA5}">
                      <a16:colId xmlns:a16="http://schemas.microsoft.com/office/drawing/2014/main" val="20000"/>
                    </a:ext>
                  </a:extLst>
                </a:gridCol>
                <a:gridCol w="2460764">
                  <a:extLst>
                    <a:ext uri="{9D8B030D-6E8A-4147-A177-3AD203B41FA5}">
                      <a16:colId xmlns:a16="http://schemas.microsoft.com/office/drawing/2014/main" val="20001"/>
                    </a:ext>
                  </a:extLst>
                </a:gridCol>
                <a:gridCol w="3916708">
                  <a:extLst>
                    <a:ext uri="{9D8B030D-6E8A-4147-A177-3AD203B41FA5}">
                      <a16:colId xmlns:a16="http://schemas.microsoft.com/office/drawing/2014/main" val="20002"/>
                    </a:ext>
                  </a:extLst>
                </a:gridCol>
                <a:gridCol w="2249755">
                  <a:extLst>
                    <a:ext uri="{9D8B030D-6E8A-4147-A177-3AD203B41FA5}">
                      <a16:colId xmlns:a16="http://schemas.microsoft.com/office/drawing/2014/main" val="20003"/>
                    </a:ext>
                  </a:extLst>
                </a:gridCol>
              </a:tblGrid>
              <a:tr h="1077413">
                <a:tc>
                  <a:txBody>
                    <a:bodyPr/>
                    <a:lstStyle/>
                    <a:p>
                      <a:pPr algn="ctr">
                        <a:lnSpc>
                          <a:spcPct val="115000"/>
                        </a:lnSpc>
                        <a:spcAft>
                          <a:spcPts val="0"/>
                        </a:spcAft>
                      </a:pPr>
                      <a:r>
                        <a:rPr lang="pt-BR" sz="2400" b="1" dirty="0">
                          <a:effectLst/>
                          <a:latin typeface="+mn-lt"/>
                          <a:ea typeface="Times New Roman" panose="02020603050405020304" pitchFamily="18" charset="0"/>
                          <a:cs typeface="Times New Roman" panose="02020603050405020304" pitchFamily="18" charset="0"/>
                        </a:rPr>
                        <a:t>INGLÊS</a:t>
                      </a:r>
                      <a:endParaRPr lang="pt-BR" sz="3000" dirty="0">
                        <a:effectLst/>
                        <a:latin typeface="+mn-lt"/>
                        <a:ea typeface="Times New Roman" panose="02020603050405020304" pitchFamily="18" charset="0"/>
                        <a:cs typeface="Times New Roman" panose="02020603050405020304" pitchFamily="18" charset="0"/>
                      </a:endParaRPr>
                    </a:p>
                  </a:txBody>
                  <a:tcPr marL="102870" marR="10287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lnSpc>
                          <a:spcPct val="115000"/>
                        </a:lnSpc>
                        <a:spcAft>
                          <a:spcPts val="0"/>
                        </a:spcAft>
                      </a:pPr>
                      <a:r>
                        <a:rPr lang="pt-BR" sz="2400" b="1" dirty="0">
                          <a:effectLst/>
                          <a:latin typeface="+mn-lt"/>
                          <a:ea typeface="Times New Roman" panose="02020603050405020304" pitchFamily="18" charset="0"/>
                          <a:cs typeface="Times New Roman" panose="02020603050405020304" pitchFamily="18" charset="0"/>
                        </a:rPr>
                        <a:t>FÓRMULA</a:t>
                      </a:r>
                      <a:endParaRPr lang="pt-BR" sz="3000" dirty="0">
                        <a:effectLst/>
                        <a:latin typeface="+mn-lt"/>
                        <a:ea typeface="Times New Roman" panose="02020603050405020304" pitchFamily="18" charset="0"/>
                        <a:cs typeface="Times New Roman" panose="02020603050405020304" pitchFamily="18" charset="0"/>
                      </a:endParaRPr>
                    </a:p>
                  </a:txBody>
                  <a:tcPr marL="102870" marR="10287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lnSpc>
                          <a:spcPct val="115000"/>
                        </a:lnSpc>
                        <a:spcAft>
                          <a:spcPts val="0"/>
                        </a:spcAft>
                      </a:pPr>
                      <a:r>
                        <a:rPr lang="pt-BR" sz="2400" b="1" dirty="0">
                          <a:effectLst/>
                          <a:latin typeface="+mn-lt"/>
                          <a:ea typeface="Times New Roman" panose="02020603050405020304" pitchFamily="18" charset="0"/>
                          <a:cs typeface="Times New Roman" panose="02020603050405020304" pitchFamily="18" charset="0"/>
                        </a:rPr>
                        <a:t>PORTUGUÊS</a:t>
                      </a:r>
                      <a:endParaRPr lang="pt-BR" sz="3000" dirty="0">
                        <a:effectLst/>
                        <a:latin typeface="+mn-lt"/>
                        <a:ea typeface="Times New Roman" panose="02020603050405020304" pitchFamily="18" charset="0"/>
                        <a:cs typeface="Times New Roman" panose="02020603050405020304" pitchFamily="18" charset="0"/>
                      </a:endParaRPr>
                    </a:p>
                  </a:txBody>
                  <a:tcPr marL="102870" marR="10287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lnSpc>
                          <a:spcPct val="115000"/>
                        </a:lnSpc>
                        <a:spcAft>
                          <a:spcPts val="0"/>
                        </a:spcAft>
                      </a:pPr>
                      <a:r>
                        <a:rPr lang="pt-BR" sz="2400" b="1" dirty="0">
                          <a:effectLst/>
                          <a:latin typeface="+mn-lt"/>
                          <a:ea typeface="Times New Roman" panose="02020603050405020304" pitchFamily="18" charset="0"/>
                          <a:cs typeface="Times New Roman" panose="02020603050405020304" pitchFamily="18" charset="0"/>
                        </a:rPr>
                        <a:t>FÓRMULA</a:t>
                      </a:r>
                      <a:endParaRPr lang="pt-BR" sz="3000" dirty="0">
                        <a:effectLst/>
                        <a:latin typeface="+mn-lt"/>
                        <a:ea typeface="Times New Roman" panose="02020603050405020304" pitchFamily="18" charset="0"/>
                        <a:cs typeface="Times New Roman" panose="02020603050405020304" pitchFamily="18" charset="0"/>
                      </a:endParaRPr>
                    </a:p>
                  </a:txBody>
                  <a:tcPr marL="102870" marR="10287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10000"/>
                  </a:ext>
                </a:extLst>
              </a:tr>
              <a:tr h="1237028">
                <a:tc>
                  <a:txBody>
                    <a:bodyPr/>
                    <a:lstStyle/>
                    <a:p>
                      <a:pPr algn="ctr">
                        <a:lnSpc>
                          <a:spcPct val="115000"/>
                        </a:lnSpc>
                        <a:spcAft>
                          <a:spcPts val="0"/>
                        </a:spcAft>
                      </a:pPr>
                      <a:r>
                        <a:rPr lang="en-US" sz="2400" b="1" dirty="0">
                          <a:effectLst/>
                          <a:latin typeface="+mn-lt"/>
                          <a:ea typeface="Times New Roman" panose="02020603050405020304" pitchFamily="18" charset="0"/>
                          <a:cs typeface="Times New Roman" panose="02020603050405020304" pitchFamily="18" charset="0"/>
                        </a:rPr>
                        <a:t>Schedule Variance – SV</a:t>
                      </a:r>
                      <a:endParaRPr lang="pt-BR" sz="3000" dirty="0">
                        <a:effectLst/>
                        <a:latin typeface="+mn-lt"/>
                        <a:ea typeface="Times New Roman" panose="02020603050405020304" pitchFamily="18" charset="0"/>
                        <a:cs typeface="Times New Roman" panose="02020603050405020304" pitchFamily="18" charset="0"/>
                      </a:endParaRPr>
                    </a:p>
                  </a:txBody>
                  <a:tcPr marL="102870" marR="10287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pt-BR" sz="2700" dirty="0">
                          <a:effectLst/>
                          <a:latin typeface="+mn-lt"/>
                          <a:ea typeface="Times New Roman" panose="02020603050405020304" pitchFamily="18" charset="0"/>
                          <a:cs typeface="Times New Roman" panose="02020603050405020304" pitchFamily="18" charset="0"/>
                        </a:rPr>
                        <a:t>CV =  EV-AC</a:t>
                      </a:r>
                      <a:endParaRPr lang="pt-BR" sz="3600" dirty="0">
                        <a:effectLst/>
                        <a:latin typeface="+mn-lt"/>
                        <a:ea typeface="Times New Roman" panose="02020603050405020304" pitchFamily="18" charset="0"/>
                        <a:cs typeface="Times New Roman" panose="02020603050405020304" pitchFamily="18" charset="0"/>
                      </a:endParaRPr>
                    </a:p>
                  </a:txBody>
                  <a:tcPr marL="102870" marR="10287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pt-BR" sz="2400" b="1" dirty="0">
                          <a:effectLst/>
                          <a:latin typeface="+mn-lt"/>
                          <a:ea typeface="Times New Roman" panose="02020603050405020304" pitchFamily="18" charset="0"/>
                          <a:cs typeface="Times New Roman" panose="02020603050405020304" pitchFamily="18" charset="0"/>
                        </a:rPr>
                        <a:t>Variação do Prazo – VPR</a:t>
                      </a:r>
                      <a:endParaRPr lang="pt-BR" sz="3000" dirty="0">
                        <a:effectLst/>
                        <a:latin typeface="+mn-lt"/>
                        <a:ea typeface="Times New Roman" panose="02020603050405020304" pitchFamily="18" charset="0"/>
                        <a:cs typeface="Times New Roman" panose="02020603050405020304" pitchFamily="18" charset="0"/>
                      </a:endParaRPr>
                    </a:p>
                  </a:txBody>
                  <a:tcPr marL="102870" marR="10287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pt-BR" sz="2700" dirty="0">
                          <a:effectLst/>
                          <a:latin typeface="+mn-lt"/>
                          <a:ea typeface="Times New Roman" panose="02020603050405020304" pitchFamily="18" charset="0"/>
                          <a:cs typeface="Times New Roman" panose="02020603050405020304" pitchFamily="18" charset="0"/>
                        </a:rPr>
                        <a:t>VPR = VA-VP</a:t>
                      </a:r>
                      <a:endParaRPr lang="pt-BR" sz="3600" dirty="0">
                        <a:effectLst/>
                        <a:latin typeface="+mn-lt"/>
                        <a:ea typeface="Times New Roman" panose="02020603050405020304" pitchFamily="18" charset="0"/>
                        <a:cs typeface="Times New Roman" panose="02020603050405020304" pitchFamily="18" charset="0"/>
                      </a:endParaRPr>
                    </a:p>
                  </a:txBody>
                  <a:tcPr marL="102870" marR="10287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516359">
                <a:tc>
                  <a:txBody>
                    <a:bodyPr/>
                    <a:lstStyle/>
                    <a:p>
                      <a:pPr algn="ctr">
                        <a:lnSpc>
                          <a:spcPct val="115000"/>
                        </a:lnSpc>
                        <a:spcAft>
                          <a:spcPts val="0"/>
                        </a:spcAft>
                      </a:pPr>
                      <a:r>
                        <a:rPr lang="en-US" sz="2400" b="1" dirty="0">
                          <a:effectLst/>
                          <a:latin typeface="+mn-lt"/>
                          <a:ea typeface="Times New Roman" panose="02020603050405020304" pitchFamily="18" charset="0"/>
                          <a:cs typeface="Times New Roman" panose="02020603050405020304" pitchFamily="18" charset="0"/>
                        </a:rPr>
                        <a:t>Cost Variance – CV</a:t>
                      </a:r>
                      <a:endParaRPr lang="pt-BR" sz="3000" dirty="0">
                        <a:effectLst/>
                        <a:latin typeface="+mn-lt"/>
                        <a:ea typeface="Times New Roman" panose="02020603050405020304" pitchFamily="18" charset="0"/>
                        <a:cs typeface="Times New Roman" panose="02020603050405020304" pitchFamily="18" charset="0"/>
                      </a:endParaRPr>
                    </a:p>
                  </a:txBody>
                  <a:tcPr marL="102870" marR="10287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pt-BR" sz="2700" dirty="0">
                          <a:effectLst/>
                          <a:latin typeface="+mn-lt"/>
                          <a:ea typeface="Times New Roman" panose="02020603050405020304" pitchFamily="18" charset="0"/>
                          <a:cs typeface="Times New Roman" panose="02020603050405020304" pitchFamily="18" charset="0"/>
                        </a:rPr>
                        <a:t>SV = EV-PV</a:t>
                      </a:r>
                      <a:endParaRPr lang="pt-BR" sz="3600" dirty="0">
                        <a:effectLst/>
                        <a:latin typeface="+mn-lt"/>
                        <a:ea typeface="Times New Roman" panose="02020603050405020304" pitchFamily="18" charset="0"/>
                        <a:cs typeface="Times New Roman" panose="02020603050405020304" pitchFamily="18" charset="0"/>
                      </a:endParaRPr>
                    </a:p>
                  </a:txBody>
                  <a:tcPr marL="102870" marR="10287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pt-BR" sz="2400" b="1" dirty="0">
                          <a:effectLst/>
                          <a:latin typeface="+mn-lt"/>
                          <a:ea typeface="Times New Roman" panose="02020603050405020304" pitchFamily="18" charset="0"/>
                          <a:cs typeface="Times New Roman" panose="02020603050405020304" pitchFamily="18" charset="0"/>
                        </a:rPr>
                        <a:t>Variação do Custo – VC </a:t>
                      </a:r>
                      <a:endParaRPr lang="pt-BR" sz="3000" dirty="0">
                        <a:effectLst/>
                        <a:latin typeface="+mn-lt"/>
                        <a:ea typeface="Times New Roman" panose="02020603050405020304" pitchFamily="18" charset="0"/>
                        <a:cs typeface="Times New Roman" panose="02020603050405020304" pitchFamily="18" charset="0"/>
                      </a:endParaRPr>
                    </a:p>
                  </a:txBody>
                  <a:tcPr marL="102870" marR="10287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pt-BR" sz="2700" dirty="0">
                          <a:effectLst/>
                          <a:latin typeface="+mn-lt"/>
                          <a:ea typeface="Times New Roman" panose="02020603050405020304" pitchFamily="18" charset="0"/>
                          <a:cs typeface="Times New Roman" panose="02020603050405020304" pitchFamily="18" charset="0"/>
                        </a:rPr>
                        <a:t>VC = VA-CR</a:t>
                      </a:r>
                      <a:endParaRPr lang="pt-BR" sz="3600" dirty="0">
                        <a:effectLst/>
                        <a:latin typeface="+mn-lt"/>
                        <a:ea typeface="Times New Roman" panose="02020603050405020304" pitchFamily="18" charset="0"/>
                        <a:cs typeface="Times New Roman" panose="02020603050405020304" pitchFamily="18" charset="0"/>
                      </a:endParaRPr>
                    </a:p>
                  </a:txBody>
                  <a:tcPr marL="102870" marR="10287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919027">
                <a:tc>
                  <a:txBody>
                    <a:bodyPr/>
                    <a:lstStyle/>
                    <a:p>
                      <a:pPr algn="ctr">
                        <a:lnSpc>
                          <a:spcPct val="115000"/>
                        </a:lnSpc>
                        <a:spcAft>
                          <a:spcPts val="0"/>
                        </a:spcAft>
                      </a:pPr>
                      <a:r>
                        <a:rPr lang="pt-BR" sz="2400" b="1" dirty="0">
                          <a:effectLst/>
                          <a:latin typeface="+mn-lt"/>
                          <a:ea typeface="Times New Roman" panose="02020603050405020304" pitchFamily="18" charset="0"/>
                          <a:cs typeface="Times New Roman" panose="02020603050405020304" pitchFamily="18" charset="0"/>
                        </a:rPr>
                        <a:t>Schedule Performance Index – SPI </a:t>
                      </a:r>
                      <a:endParaRPr lang="pt-BR" sz="3000" dirty="0">
                        <a:effectLst/>
                        <a:latin typeface="+mn-lt"/>
                        <a:ea typeface="Times New Roman" panose="02020603050405020304" pitchFamily="18" charset="0"/>
                        <a:cs typeface="Times New Roman" panose="02020603050405020304" pitchFamily="18" charset="0"/>
                      </a:endParaRPr>
                    </a:p>
                  </a:txBody>
                  <a:tcPr marL="102870" marR="10287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pt-BR" sz="2700" dirty="0">
                          <a:effectLst/>
                          <a:latin typeface="+mn-lt"/>
                          <a:ea typeface="Times New Roman" panose="02020603050405020304" pitchFamily="18" charset="0"/>
                          <a:cs typeface="Times New Roman" panose="02020603050405020304" pitchFamily="18" charset="0"/>
                        </a:rPr>
                        <a:t>SPI = EV/PV</a:t>
                      </a:r>
                      <a:endParaRPr lang="pt-BR" sz="3600" dirty="0">
                        <a:effectLst/>
                        <a:latin typeface="+mn-lt"/>
                        <a:ea typeface="Times New Roman" panose="02020603050405020304" pitchFamily="18" charset="0"/>
                        <a:cs typeface="Times New Roman" panose="02020603050405020304" pitchFamily="18" charset="0"/>
                      </a:endParaRPr>
                    </a:p>
                  </a:txBody>
                  <a:tcPr marL="102870" marR="10287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pt-BR" sz="2400" b="1" dirty="0">
                          <a:effectLst/>
                          <a:latin typeface="+mn-lt"/>
                          <a:ea typeface="Times New Roman" panose="02020603050405020304" pitchFamily="18" charset="0"/>
                          <a:cs typeface="Times New Roman" panose="02020603050405020304" pitchFamily="18" charset="0"/>
                        </a:rPr>
                        <a:t>Índice de Desempenho do Prazo – IDP </a:t>
                      </a:r>
                      <a:endParaRPr lang="pt-BR" sz="3000" dirty="0">
                        <a:effectLst/>
                        <a:latin typeface="+mn-lt"/>
                        <a:ea typeface="Times New Roman" panose="02020603050405020304" pitchFamily="18" charset="0"/>
                        <a:cs typeface="Times New Roman" panose="02020603050405020304" pitchFamily="18" charset="0"/>
                      </a:endParaRPr>
                    </a:p>
                  </a:txBody>
                  <a:tcPr marL="102870" marR="10287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pt-BR" sz="2700" dirty="0">
                          <a:effectLst/>
                          <a:latin typeface="+mn-lt"/>
                          <a:ea typeface="Times New Roman" panose="02020603050405020304" pitchFamily="18" charset="0"/>
                          <a:cs typeface="Times New Roman" panose="02020603050405020304" pitchFamily="18" charset="0"/>
                        </a:rPr>
                        <a:t>IDP = VA/VP</a:t>
                      </a:r>
                      <a:endParaRPr lang="pt-BR" sz="3600" dirty="0">
                        <a:effectLst/>
                        <a:latin typeface="+mn-lt"/>
                        <a:ea typeface="Times New Roman" panose="02020603050405020304" pitchFamily="18" charset="0"/>
                        <a:cs typeface="Times New Roman" panose="02020603050405020304" pitchFamily="18" charset="0"/>
                      </a:endParaRPr>
                    </a:p>
                  </a:txBody>
                  <a:tcPr marL="102870" marR="10287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1919027">
                <a:tc>
                  <a:txBody>
                    <a:bodyPr/>
                    <a:lstStyle/>
                    <a:p>
                      <a:pPr algn="ctr">
                        <a:lnSpc>
                          <a:spcPct val="115000"/>
                        </a:lnSpc>
                        <a:spcAft>
                          <a:spcPts val="0"/>
                        </a:spcAft>
                      </a:pPr>
                      <a:r>
                        <a:rPr lang="pt-BR" sz="2400" b="1" dirty="0" err="1">
                          <a:effectLst/>
                          <a:latin typeface="+mn-lt"/>
                          <a:ea typeface="Times New Roman" panose="02020603050405020304" pitchFamily="18" charset="0"/>
                          <a:cs typeface="Times New Roman" panose="02020603050405020304" pitchFamily="18" charset="0"/>
                        </a:rPr>
                        <a:t>Cost</a:t>
                      </a:r>
                      <a:r>
                        <a:rPr lang="pt-BR" sz="2400" b="1" dirty="0">
                          <a:effectLst/>
                          <a:latin typeface="+mn-lt"/>
                          <a:ea typeface="Times New Roman" panose="02020603050405020304" pitchFamily="18" charset="0"/>
                          <a:cs typeface="Times New Roman" panose="02020603050405020304" pitchFamily="18" charset="0"/>
                        </a:rPr>
                        <a:t> Performance Index – CPI </a:t>
                      </a:r>
                      <a:endParaRPr lang="pt-BR" sz="3000" dirty="0">
                        <a:effectLst/>
                        <a:latin typeface="+mn-lt"/>
                        <a:ea typeface="Times New Roman" panose="02020603050405020304" pitchFamily="18" charset="0"/>
                        <a:cs typeface="Times New Roman" panose="02020603050405020304" pitchFamily="18" charset="0"/>
                      </a:endParaRPr>
                    </a:p>
                  </a:txBody>
                  <a:tcPr marL="102870" marR="10287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pt-BR" sz="2700" dirty="0">
                          <a:effectLst/>
                          <a:latin typeface="+mn-lt"/>
                          <a:ea typeface="Times New Roman" panose="02020603050405020304" pitchFamily="18" charset="0"/>
                          <a:cs typeface="Times New Roman" panose="02020603050405020304" pitchFamily="18" charset="0"/>
                        </a:rPr>
                        <a:t>CPI = EV/AC</a:t>
                      </a:r>
                      <a:endParaRPr lang="pt-BR" sz="3600" dirty="0">
                        <a:effectLst/>
                        <a:latin typeface="+mn-lt"/>
                        <a:ea typeface="Times New Roman" panose="02020603050405020304" pitchFamily="18" charset="0"/>
                        <a:cs typeface="Times New Roman" panose="02020603050405020304" pitchFamily="18" charset="0"/>
                      </a:endParaRPr>
                    </a:p>
                  </a:txBody>
                  <a:tcPr marL="102870" marR="10287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pt-BR" sz="2400" b="1" dirty="0">
                          <a:effectLst/>
                          <a:latin typeface="+mn-lt"/>
                          <a:ea typeface="Times New Roman" panose="02020603050405020304" pitchFamily="18" charset="0"/>
                          <a:cs typeface="Times New Roman" panose="02020603050405020304" pitchFamily="18" charset="0"/>
                        </a:rPr>
                        <a:t>Índice de Desempenho do Custo – IDC </a:t>
                      </a:r>
                      <a:endParaRPr lang="pt-BR" sz="3000" dirty="0">
                        <a:effectLst/>
                        <a:latin typeface="+mn-lt"/>
                        <a:ea typeface="Times New Roman" panose="02020603050405020304" pitchFamily="18" charset="0"/>
                        <a:cs typeface="Times New Roman" panose="02020603050405020304" pitchFamily="18" charset="0"/>
                      </a:endParaRPr>
                    </a:p>
                  </a:txBody>
                  <a:tcPr marL="102870" marR="10287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pt-BR" sz="2700" dirty="0">
                          <a:effectLst/>
                          <a:latin typeface="+mn-lt"/>
                          <a:ea typeface="Times New Roman" panose="02020603050405020304" pitchFamily="18" charset="0"/>
                          <a:cs typeface="Times New Roman" panose="02020603050405020304" pitchFamily="18" charset="0"/>
                        </a:rPr>
                        <a:t>IDC = VA/CR</a:t>
                      </a:r>
                      <a:endParaRPr lang="pt-BR" sz="3600" dirty="0">
                        <a:effectLst/>
                        <a:latin typeface="+mn-lt"/>
                        <a:ea typeface="Times New Roman" panose="02020603050405020304" pitchFamily="18" charset="0"/>
                        <a:cs typeface="Times New Roman" panose="02020603050405020304" pitchFamily="18" charset="0"/>
                      </a:endParaRPr>
                    </a:p>
                  </a:txBody>
                  <a:tcPr marL="102870" marR="10287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6" name="Rectangle 20"/>
          <p:cNvSpPr>
            <a:spLocks noChangeArrowheads="1"/>
          </p:cNvSpPr>
          <p:nvPr/>
        </p:nvSpPr>
        <p:spPr bwMode="auto">
          <a:xfrm>
            <a:off x="0" y="282960"/>
            <a:ext cx="9378280"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135000" tIns="70200" rIns="135000" bIns="70200"/>
          <a:lstStyle/>
          <a:p>
            <a:pPr defTabSz="1371600"/>
            <a:r>
              <a:rPr lang="pt-BR" altLang="pt-BR" sz="4000" b="1" dirty="0">
                <a:solidFill>
                  <a:srgbClr val="00A4DE"/>
                </a:solidFill>
                <a:latin typeface="+mn-lt"/>
                <a:ea typeface="Verdana" panose="020B0604030504040204" pitchFamily="34" charset="0"/>
                <a:cs typeface="Verdana" panose="020B0604030504040204" pitchFamily="34" charset="0"/>
              </a:rPr>
              <a:t>Gerenciamento do Valor </a:t>
            </a:r>
            <a:r>
              <a:rPr lang="en-US" altLang="pt-BR" sz="4000" b="1" dirty="0" err="1">
                <a:solidFill>
                  <a:srgbClr val="00A4DE"/>
                </a:solidFill>
                <a:latin typeface="+mn-lt"/>
                <a:ea typeface="Verdana" panose="020B0604030504040204" pitchFamily="34" charset="0"/>
                <a:cs typeface="Verdana" panose="020B0604030504040204" pitchFamily="34" charset="0"/>
              </a:rPr>
              <a:t>Agregado</a:t>
            </a:r>
            <a:endParaRPr lang="pt-BR" altLang="pt-BR" sz="4000" b="1" dirty="0">
              <a:solidFill>
                <a:srgbClr val="00A4DE"/>
              </a:solidFill>
              <a:latin typeface="+mn-lt"/>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1872759202"/>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4"/>
          <p:cNvSpPr>
            <a:spLocks noChangeArrowheads="1"/>
          </p:cNvSpPr>
          <p:nvPr/>
        </p:nvSpPr>
        <p:spPr bwMode="auto">
          <a:xfrm>
            <a:off x="26572" y="1039044"/>
            <a:ext cx="12717878" cy="8712967"/>
          </a:xfrm>
          <a:prstGeom prst="rect">
            <a:avLst/>
          </a:prstGeom>
          <a:noFill/>
          <a:ln w="12700">
            <a:noFill/>
            <a:miter lim="800000"/>
            <a:headEnd/>
            <a:tailEnd/>
          </a:ln>
        </p:spPr>
        <p:txBody>
          <a:bodyPr lIns="135732" tIns="66675" rIns="135732" bIns="66675"/>
          <a:lstStyle/>
          <a:p>
            <a:pPr marL="514350" indent="-514350">
              <a:spcBef>
                <a:spcPct val="20000"/>
              </a:spcBef>
              <a:buFont typeface="Wingdings" pitchFamily="2" charset="2"/>
              <a:buChar char="v"/>
            </a:pPr>
            <a:r>
              <a:rPr lang="pt-BR" sz="3200" dirty="0">
                <a:solidFill>
                  <a:schemeClr val="tx1"/>
                </a:solidFill>
                <a:latin typeface="+mn-lt"/>
                <a:ea typeface="Verdana" panose="020B0604030504040204" pitchFamily="34" charset="0"/>
                <a:cs typeface="Arial" panose="020B0604020202020204" pitchFamily="34" charset="0"/>
              </a:rPr>
              <a:t>Desenvolvida a partir da identificação dos principais elementos do projeto (produtos e serviços).</a:t>
            </a:r>
          </a:p>
          <a:p>
            <a:pPr marL="514350" indent="-514350">
              <a:spcBef>
                <a:spcPct val="20000"/>
              </a:spcBef>
              <a:buFont typeface="Wingdings" pitchFamily="2" charset="2"/>
              <a:buChar char="§"/>
            </a:pPr>
            <a:r>
              <a:rPr lang="pt-BR" sz="3200" dirty="0">
                <a:solidFill>
                  <a:schemeClr val="tx1"/>
                </a:solidFill>
                <a:latin typeface="+mn-lt"/>
                <a:ea typeface="Verdana" panose="020B0604030504040204" pitchFamily="34" charset="0"/>
                <a:cs typeface="Arial" panose="020B0604020202020204" pitchFamily="34" charset="0"/>
              </a:rPr>
              <a:t>Para facilitar a identificação dos itens do</a:t>
            </a:r>
            <a:br>
              <a:rPr lang="pt-BR" sz="3200" dirty="0">
                <a:solidFill>
                  <a:schemeClr val="tx1"/>
                </a:solidFill>
                <a:latin typeface="+mn-lt"/>
                <a:ea typeface="Verdana" panose="020B0604030504040204" pitchFamily="34" charset="0"/>
                <a:cs typeface="Arial" panose="020B0604020202020204" pitchFamily="34" charset="0"/>
              </a:rPr>
            </a:br>
            <a:r>
              <a:rPr lang="pt-BR" sz="3200" dirty="0">
                <a:solidFill>
                  <a:schemeClr val="tx1"/>
                </a:solidFill>
                <a:latin typeface="+mn-lt"/>
                <a:ea typeface="Verdana" panose="020B0604030504040204" pitchFamily="34" charset="0"/>
                <a:cs typeface="Arial" panose="020B0604020202020204" pitchFamily="34" charset="0"/>
              </a:rPr>
              <a:t>projeto, recomenda-se:</a:t>
            </a:r>
          </a:p>
          <a:p>
            <a:pPr marL="1200150" lvl="1" indent="-514350">
              <a:buFont typeface="Wingdings" pitchFamily="2" charset="2"/>
              <a:buChar char="§"/>
            </a:pPr>
            <a:r>
              <a:rPr lang="pt-BR" sz="3200" dirty="0">
                <a:solidFill>
                  <a:schemeClr val="tx1"/>
                </a:solidFill>
                <a:latin typeface="+mn-lt"/>
                <a:ea typeface="Verdana" panose="020B0604030504040204" pitchFamily="34" charset="0"/>
                <a:cs typeface="Arial" panose="020B0604020202020204" pitchFamily="34" charset="0"/>
              </a:rPr>
              <a:t>Pacotes de trabalho– Substantivo</a:t>
            </a:r>
            <a:br>
              <a:rPr lang="pt-BR" sz="3200" dirty="0">
                <a:solidFill>
                  <a:schemeClr val="tx1"/>
                </a:solidFill>
                <a:latin typeface="+mn-lt"/>
                <a:ea typeface="Verdana" panose="020B0604030504040204" pitchFamily="34" charset="0"/>
                <a:cs typeface="Arial" panose="020B0604020202020204" pitchFamily="34" charset="0"/>
              </a:rPr>
            </a:br>
            <a:endParaRPr lang="pt-BR" sz="3200" dirty="0">
              <a:solidFill>
                <a:schemeClr val="tx1"/>
              </a:solidFill>
              <a:latin typeface="+mn-lt"/>
              <a:ea typeface="Verdana" panose="020B0604030504040204" pitchFamily="34" charset="0"/>
              <a:cs typeface="Arial" panose="020B0604020202020204" pitchFamily="34" charset="0"/>
            </a:endParaRPr>
          </a:p>
          <a:p>
            <a:pPr marL="1200150" lvl="1" indent="-514350">
              <a:buFont typeface="Wingdings" pitchFamily="2" charset="2"/>
              <a:buChar char="§"/>
            </a:pPr>
            <a:r>
              <a:rPr lang="pt-BR" sz="3200" dirty="0">
                <a:solidFill>
                  <a:schemeClr val="tx1"/>
                </a:solidFill>
                <a:latin typeface="+mn-lt"/>
                <a:ea typeface="Verdana" panose="020B0604030504040204" pitchFamily="34" charset="0"/>
                <a:cs typeface="Arial" panose="020B0604020202020204" pitchFamily="34" charset="0"/>
              </a:rPr>
              <a:t>Atividades– verbos no infinitivo</a:t>
            </a:r>
            <a:br>
              <a:rPr lang="pt-BR" sz="3200" dirty="0">
                <a:solidFill>
                  <a:schemeClr val="tx1"/>
                </a:solidFill>
                <a:latin typeface="+mn-lt"/>
                <a:ea typeface="Verdana" panose="020B0604030504040204" pitchFamily="34" charset="0"/>
                <a:cs typeface="Arial" panose="020B0604020202020204" pitchFamily="34" charset="0"/>
              </a:rPr>
            </a:br>
            <a:endParaRPr lang="pt-BR" sz="3200" dirty="0">
              <a:solidFill>
                <a:schemeClr val="tx1"/>
              </a:solidFill>
              <a:latin typeface="+mn-lt"/>
              <a:ea typeface="Verdana" panose="020B0604030504040204" pitchFamily="34" charset="0"/>
              <a:cs typeface="Arial" panose="020B0604020202020204" pitchFamily="34" charset="0"/>
            </a:endParaRPr>
          </a:p>
          <a:p>
            <a:pPr marL="1200150" lvl="1" indent="-514350">
              <a:buFont typeface="Wingdings" pitchFamily="2" charset="2"/>
              <a:buChar char="§"/>
            </a:pPr>
            <a:r>
              <a:rPr lang="pt-BR" sz="3200" dirty="0">
                <a:solidFill>
                  <a:schemeClr val="tx1"/>
                </a:solidFill>
                <a:latin typeface="+mn-lt"/>
                <a:ea typeface="Verdana" panose="020B0604030504040204" pitchFamily="34" charset="0"/>
                <a:cs typeface="Arial" panose="020B0604020202020204" pitchFamily="34" charset="0"/>
              </a:rPr>
              <a:t>Marcos– verbos no passado + substantivo</a:t>
            </a:r>
            <a:br>
              <a:rPr lang="pt-BR" dirty="0">
                <a:solidFill>
                  <a:schemeClr val="tx1"/>
                </a:solidFill>
                <a:latin typeface="+mn-lt"/>
                <a:ea typeface="Verdana" panose="020B0604030504040204" pitchFamily="34" charset="0"/>
                <a:cs typeface="Arial" panose="020B0604020202020204" pitchFamily="34" charset="0"/>
              </a:rPr>
            </a:br>
            <a:br>
              <a:rPr lang="pt-BR" sz="1500" dirty="0">
                <a:latin typeface="+mn-lt"/>
                <a:ea typeface="Verdana" panose="020B0604030504040204" pitchFamily="34" charset="0"/>
              </a:rPr>
            </a:br>
            <a:endParaRPr lang="pt-BR" sz="1500" dirty="0">
              <a:latin typeface="+mn-lt"/>
              <a:ea typeface="Verdana" panose="020B0604030504040204" pitchFamily="34" charset="0"/>
            </a:endParaRPr>
          </a:p>
          <a:p>
            <a:pPr marL="1200150" lvl="1" indent="-514350">
              <a:buFont typeface="Wingdings" pitchFamily="2" charset="2"/>
              <a:buChar char="§"/>
            </a:pPr>
            <a:endParaRPr lang="pt-BR" sz="1500" dirty="0">
              <a:latin typeface="+mn-lt"/>
              <a:ea typeface="Verdana" panose="020B0604030504040204" pitchFamily="34" charset="0"/>
            </a:endParaRPr>
          </a:p>
          <a:p>
            <a:pPr marL="514350" indent="-514350">
              <a:spcBef>
                <a:spcPct val="20000"/>
              </a:spcBef>
              <a:buFont typeface="Wingdings" pitchFamily="2" charset="2"/>
              <a:buChar char="v"/>
            </a:pPr>
            <a:r>
              <a:rPr lang="pt-BR" sz="3200" dirty="0">
                <a:latin typeface="+mn-lt"/>
                <a:ea typeface="Verdana" panose="020B0604030504040204" pitchFamily="34" charset="0"/>
              </a:rPr>
              <a:t>Deve ser suficiente para se definir a estrutura lógica entre as atividades;</a:t>
            </a:r>
          </a:p>
          <a:p>
            <a:pPr marL="514350" indent="-514350">
              <a:spcBef>
                <a:spcPct val="20000"/>
              </a:spcBef>
              <a:buFont typeface="Wingdings" pitchFamily="2" charset="2"/>
              <a:buChar char="v"/>
            </a:pPr>
            <a:r>
              <a:rPr lang="pt-BR" sz="3200" dirty="0">
                <a:latin typeface="+mn-lt"/>
                <a:ea typeface="Verdana" panose="020B0604030504040204" pitchFamily="34" charset="0"/>
              </a:rPr>
              <a:t>Deve ser suficiente para se produzir a estimativa do trabalho, duração e custo da atividade;</a:t>
            </a:r>
          </a:p>
          <a:p>
            <a:pPr marL="514350" indent="-514350">
              <a:spcBef>
                <a:spcPct val="20000"/>
              </a:spcBef>
              <a:buFont typeface="Wingdings" pitchFamily="2" charset="2"/>
              <a:buChar char="v"/>
            </a:pPr>
            <a:r>
              <a:rPr lang="pt-BR" sz="3200" dirty="0">
                <a:latin typeface="+mn-lt"/>
                <a:ea typeface="Verdana" panose="020B0604030504040204" pitchFamily="34" charset="0"/>
              </a:rPr>
              <a:t>Gerencia de Escopo utiliza substantivo (pacote); Gerencia de Cronograma utiliza verbos de ação (atividades).</a:t>
            </a:r>
          </a:p>
        </p:txBody>
      </p:sp>
      <p:sp>
        <p:nvSpPr>
          <p:cNvPr id="13" name="Rectangle 5"/>
          <p:cNvSpPr>
            <a:spLocks noChangeArrowheads="1"/>
          </p:cNvSpPr>
          <p:nvPr/>
        </p:nvSpPr>
        <p:spPr bwMode="auto">
          <a:xfrm>
            <a:off x="971550" y="1501824"/>
            <a:ext cx="12458700" cy="1714500"/>
          </a:xfrm>
          <a:prstGeom prst="rect">
            <a:avLst/>
          </a:prstGeom>
          <a:noFill/>
          <a:ln w="12700">
            <a:noFill/>
            <a:miter lim="800000"/>
            <a:headEnd/>
            <a:tailEnd/>
          </a:ln>
          <a:effectLst/>
        </p:spPr>
        <p:txBody>
          <a:bodyPr lIns="135732" tIns="66675" rIns="135732" bIns="66675" anchor="ctr"/>
          <a:lstStyle/>
          <a:p>
            <a:pPr algn="ctr">
              <a:defRPr/>
            </a:pPr>
            <a:r>
              <a:rPr lang="pt-BR" sz="4800">
                <a:effectLst>
                  <a:outerShdw blurRad="38100" dist="38100" dir="2700000" algn="tl">
                    <a:srgbClr val="C0C0C0"/>
                  </a:outerShdw>
                </a:effectLst>
                <a:latin typeface="Verdana" panose="020B0604030504040204" pitchFamily="34" charset="0"/>
                <a:ea typeface="Verdana" panose="020B0604030504040204" pitchFamily="34" charset="0"/>
                <a:cs typeface="Verdana" panose="020B0604030504040204" pitchFamily="34" charset="0"/>
              </a:rPr>
              <a:t> </a:t>
            </a:r>
          </a:p>
        </p:txBody>
      </p:sp>
      <p:graphicFrame>
        <p:nvGraphicFramePr>
          <p:cNvPr id="17" name="Diagrama 16"/>
          <p:cNvGraphicFramePr/>
          <p:nvPr>
            <p:extLst>
              <p:ext uri="{D42A27DB-BD31-4B8C-83A1-F6EECF244321}">
                <p14:modId xmlns:p14="http://schemas.microsoft.com/office/powerpoint/2010/main" val="4098949014"/>
              </p:ext>
            </p:extLst>
          </p:nvPr>
        </p:nvGraphicFramePr>
        <p:xfrm>
          <a:off x="7854993" y="2017740"/>
          <a:ext cx="6347823" cy="440058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Seta: para a Direita 1">
            <a:extLst>
              <a:ext uri="{FF2B5EF4-FFF2-40B4-BE49-F238E27FC236}">
                <a16:creationId xmlns:a16="http://schemas.microsoft.com/office/drawing/2014/main" id="{17199CBF-9634-4B66-B238-AE0527DEB53E}"/>
              </a:ext>
            </a:extLst>
          </p:cNvPr>
          <p:cNvSpPr/>
          <p:nvPr/>
        </p:nvSpPr>
        <p:spPr bwMode="auto">
          <a:xfrm>
            <a:off x="7866112" y="3446105"/>
            <a:ext cx="756084" cy="515915"/>
          </a:xfrm>
          <a:prstGeom prst="rightArrow">
            <a:avLst/>
          </a:prstGeom>
          <a:solidFill>
            <a:schemeClr val="accent2">
              <a:lumMod val="40000"/>
              <a:lumOff val="60000"/>
            </a:schemeClr>
          </a:solidFill>
          <a:ln w="9525" cap="flat" cmpd="sng" algn="ctr">
            <a:solidFill>
              <a:schemeClr val="tx1"/>
            </a:solidFill>
            <a:prstDash val="solid"/>
            <a:round/>
            <a:headEnd type="none" w="med" len="med"/>
            <a:tailEnd type="none" w="med" len="med"/>
          </a:ln>
          <a:effectLst/>
          <a:scene3d>
            <a:camera prst="orthographicFront"/>
            <a:lightRig rig="threePt" dir="t"/>
          </a:scene3d>
          <a:sp3d>
            <a:bevelT/>
          </a:sp3d>
        </p:spPr>
        <p:txBody>
          <a:bodyPr vert="horz" wrap="square" lIns="137160" tIns="68580" rIns="137160" bIns="68580" numCol="1" rtlCol="0" anchor="t" anchorCtr="0" compatLnSpc="1">
            <a:prstTxWarp prst="textNoShape">
              <a:avLst/>
            </a:prstTxWarp>
          </a:bodyPr>
          <a:lstStyle/>
          <a:p>
            <a:pPr defTabSz="1371600" eaLnBrk="0" hangingPunct="0"/>
            <a:endParaRPr lang="pt-BR" sz="1500">
              <a:latin typeface="Helvetica" charset="0"/>
            </a:endParaRPr>
          </a:p>
        </p:txBody>
      </p:sp>
      <p:sp>
        <p:nvSpPr>
          <p:cNvPr id="8" name="Seta: para a Direita 7">
            <a:extLst>
              <a:ext uri="{FF2B5EF4-FFF2-40B4-BE49-F238E27FC236}">
                <a16:creationId xmlns:a16="http://schemas.microsoft.com/office/drawing/2014/main" id="{30CDCF89-9B20-44C9-96F0-A559F40403EF}"/>
              </a:ext>
            </a:extLst>
          </p:cNvPr>
          <p:cNvSpPr/>
          <p:nvPr/>
        </p:nvSpPr>
        <p:spPr bwMode="auto">
          <a:xfrm>
            <a:off x="8514184" y="4519574"/>
            <a:ext cx="756084" cy="515915"/>
          </a:xfrm>
          <a:prstGeom prst="rightArrow">
            <a:avLst/>
          </a:prstGeom>
          <a:solidFill>
            <a:schemeClr val="accent2">
              <a:lumMod val="40000"/>
              <a:lumOff val="60000"/>
            </a:schemeClr>
          </a:solidFill>
          <a:ln w="9525" cap="flat" cmpd="sng" algn="ctr">
            <a:solidFill>
              <a:schemeClr val="tx1"/>
            </a:solidFill>
            <a:prstDash val="solid"/>
            <a:round/>
            <a:headEnd type="none" w="med" len="med"/>
            <a:tailEnd type="none" w="med" len="med"/>
          </a:ln>
          <a:effectLst/>
          <a:scene3d>
            <a:camera prst="orthographicFront"/>
            <a:lightRig rig="threePt" dir="t"/>
          </a:scene3d>
          <a:sp3d>
            <a:bevelT/>
          </a:sp3d>
        </p:spPr>
        <p:txBody>
          <a:bodyPr vert="horz" wrap="square" lIns="137160" tIns="68580" rIns="137160" bIns="68580" numCol="1" rtlCol="0" anchor="t" anchorCtr="0" compatLnSpc="1">
            <a:prstTxWarp prst="textNoShape">
              <a:avLst/>
            </a:prstTxWarp>
          </a:bodyPr>
          <a:lstStyle/>
          <a:p>
            <a:pPr defTabSz="1371600" eaLnBrk="0" hangingPunct="0"/>
            <a:endParaRPr lang="pt-BR" sz="1500">
              <a:latin typeface="Helvetica" charset="0"/>
            </a:endParaRPr>
          </a:p>
        </p:txBody>
      </p:sp>
      <p:sp>
        <p:nvSpPr>
          <p:cNvPr id="9" name="Seta: para a Direita 8">
            <a:extLst>
              <a:ext uri="{FF2B5EF4-FFF2-40B4-BE49-F238E27FC236}">
                <a16:creationId xmlns:a16="http://schemas.microsoft.com/office/drawing/2014/main" id="{852352B7-BD6F-4653-93DD-4E9890FFAEC2}"/>
              </a:ext>
            </a:extLst>
          </p:cNvPr>
          <p:cNvSpPr/>
          <p:nvPr/>
        </p:nvSpPr>
        <p:spPr bwMode="auto">
          <a:xfrm>
            <a:off x="9918340" y="5707706"/>
            <a:ext cx="756084" cy="515915"/>
          </a:xfrm>
          <a:prstGeom prst="rightArrow">
            <a:avLst/>
          </a:prstGeom>
          <a:solidFill>
            <a:schemeClr val="accent2">
              <a:lumMod val="40000"/>
              <a:lumOff val="60000"/>
            </a:schemeClr>
          </a:solidFill>
          <a:ln w="9525" cap="flat" cmpd="sng" algn="ctr">
            <a:solidFill>
              <a:schemeClr val="tx1"/>
            </a:solidFill>
            <a:prstDash val="solid"/>
            <a:round/>
            <a:headEnd type="none" w="med" len="med"/>
            <a:tailEnd type="none" w="med" len="med"/>
          </a:ln>
          <a:effectLst/>
          <a:scene3d>
            <a:camera prst="orthographicFront"/>
            <a:lightRig rig="threePt" dir="t"/>
          </a:scene3d>
          <a:sp3d>
            <a:bevelT/>
          </a:sp3d>
        </p:spPr>
        <p:txBody>
          <a:bodyPr vert="horz" wrap="square" lIns="137160" tIns="68580" rIns="137160" bIns="68580" numCol="1" rtlCol="0" anchor="t" anchorCtr="0" compatLnSpc="1">
            <a:prstTxWarp prst="textNoShape">
              <a:avLst/>
            </a:prstTxWarp>
          </a:bodyPr>
          <a:lstStyle/>
          <a:p>
            <a:pPr defTabSz="1371600" eaLnBrk="0" hangingPunct="0"/>
            <a:endParaRPr lang="pt-BR" sz="1500">
              <a:latin typeface="Helvetica" charset="0"/>
            </a:endParaRPr>
          </a:p>
        </p:txBody>
      </p:sp>
      <p:sp>
        <p:nvSpPr>
          <p:cNvPr id="10" name="Título 1">
            <a:extLst>
              <a:ext uri="{FF2B5EF4-FFF2-40B4-BE49-F238E27FC236}">
                <a16:creationId xmlns:a16="http://schemas.microsoft.com/office/drawing/2014/main" id="{4077E503-6B61-4ECF-ABDB-D754B3AD640C}"/>
              </a:ext>
            </a:extLst>
          </p:cNvPr>
          <p:cNvSpPr txBox="1">
            <a:spLocks/>
          </p:cNvSpPr>
          <p:nvPr/>
        </p:nvSpPr>
        <p:spPr bwMode="auto">
          <a:xfrm>
            <a:off x="2" y="174948"/>
            <a:ext cx="11757305" cy="978695"/>
          </a:xfrm>
          <a:prstGeom prst="rect">
            <a:avLst/>
          </a:prstGeom>
        </p:spPr>
        <p:txBody>
          <a:bodyPr anchor="ctr">
            <a:noAutofit/>
          </a:bodyPr>
          <a:lstStyle>
            <a:defPPr>
              <a:defRPr lang="pt-BR"/>
            </a:defPPr>
            <a:lvl1pPr marL="0" indent="0" eaLnBrk="1" hangingPunct="1">
              <a:lnSpc>
                <a:spcPct val="100000"/>
              </a:lnSpc>
              <a:spcBef>
                <a:spcPts val="0"/>
              </a:spcBef>
              <a:buClrTx/>
              <a:buSzPct val="100000"/>
              <a:buFont typeface="+mj-lt"/>
              <a:buNone/>
              <a:defRPr sz="4050" b="1" cap="none" baseline="0">
                <a:solidFill>
                  <a:srgbClr val="69ADE7"/>
                </a:solidFill>
                <a:effectLst/>
                <a:latin typeface="+mj-lt"/>
              </a:defRPr>
            </a:lvl1pPr>
            <a:lvl2pPr marL="205359" indent="0" algn="just" eaLnBrk="1" hangingPunct="1">
              <a:lnSpc>
                <a:spcPts val="2363"/>
              </a:lnSpc>
              <a:spcBef>
                <a:spcPts val="0"/>
              </a:spcBef>
              <a:buClr>
                <a:srgbClr val="7CAEC5"/>
              </a:buClr>
              <a:buFont typeface="Arial" pitchFamily="34" charset="0"/>
              <a:buNone/>
              <a:defRPr sz="1800">
                <a:latin typeface="+mn-lt"/>
                <a:cs typeface="+mn-cs"/>
              </a:defRPr>
            </a:lvl2pPr>
            <a:lvl3pPr marL="1285716" indent="-257144" eaLnBrk="1" hangingPunct="1">
              <a:lnSpc>
                <a:spcPts val="2587"/>
              </a:lnSpc>
              <a:spcBef>
                <a:spcPts val="0"/>
              </a:spcBef>
              <a:buFont typeface="Arial" panose="020B0604020202020204" pitchFamily="34" charset="0"/>
              <a:buChar char="•"/>
              <a:defRPr sz="2024">
                <a:latin typeface="+mn-lt"/>
                <a:cs typeface="+mn-cs"/>
              </a:defRPr>
            </a:lvl3pPr>
            <a:lvl4pPr marL="1800000" indent="-257144" eaLnBrk="1" hangingPunct="1">
              <a:lnSpc>
                <a:spcPts val="2587"/>
              </a:lnSpc>
              <a:spcBef>
                <a:spcPts val="0"/>
              </a:spcBef>
              <a:buFont typeface="Arial" panose="020B0604020202020204" pitchFamily="34" charset="0"/>
              <a:buChar char="–"/>
              <a:defRPr sz="2024">
                <a:latin typeface="+mn-lt"/>
                <a:cs typeface="+mn-cs"/>
              </a:defRPr>
            </a:lvl4pPr>
            <a:lvl5pPr marL="2314289" indent="-257144" eaLnBrk="1" hangingPunct="1">
              <a:lnSpc>
                <a:spcPts val="2587"/>
              </a:lnSpc>
              <a:spcBef>
                <a:spcPts val="0"/>
              </a:spcBef>
              <a:buFont typeface="Arial" panose="020B0604020202020204" pitchFamily="34" charset="0"/>
              <a:buChar char="»"/>
              <a:defRPr sz="2024">
                <a:latin typeface="+mn-lt"/>
                <a:cs typeface="+mn-cs"/>
              </a:defRPr>
            </a:lvl5pPr>
            <a:lvl6pPr marL="2828574" indent="-257144" defTabSz="1028573">
              <a:spcBef>
                <a:spcPct val="20000"/>
              </a:spcBef>
              <a:buFont typeface="Arial" pitchFamily="34" charset="0"/>
              <a:buChar char="•"/>
              <a:defRPr sz="2249">
                <a:latin typeface="+mn-lt"/>
                <a:cs typeface="+mn-cs"/>
              </a:defRPr>
            </a:lvl6pPr>
            <a:lvl7pPr marL="3342860" indent="-257144" defTabSz="1028573">
              <a:spcBef>
                <a:spcPct val="20000"/>
              </a:spcBef>
              <a:buFont typeface="Arial" pitchFamily="34" charset="0"/>
              <a:buChar char="•"/>
              <a:defRPr sz="2249">
                <a:latin typeface="+mn-lt"/>
                <a:cs typeface="+mn-cs"/>
              </a:defRPr>
            </a:lvl7pPr>
            <a:lvl8pPr marL="3857147" indent="-257144" defTabSz="1028573">
              <a:spcBef>
                <a:spcPct val="20000"/>
              </a:spcBef>
              <a:buFont typeface="Arial" pitchFamily="34" charset="0"/>
              <a:buChar char="•"/>
              <a:defRPr sz="2249">
                <a:latin typeface="+mn-lt"/>
                <a:cs typeface="+mn-cs"/>
              </a:defRPr>
            </a:lvl8pPr>
            <a:lvl9pPr marL="4371432" indent="-257144" defTabSz="1028573">
              <a:spcBef>
                <a:spcPct val="20000"/>
              </a:spcBef>
              <a:buFont typeface="Arial" pitchFamily="34" charset="0"/>
              <a:buChar char="•"/>
              <a:defRPr sz="2249">
                <a:latin typeface="+mn-lt"/>
                <a:cs typeface="+mn-cs"/>
              </a:defRPr>
            </a:lvl9pPr>
          </a:lstStyle>
          <a:p>
            <a:r>
              <a:rPr lang="pt-BR" dirty="0"/>
              <a:t>Processo 2: Definir as Atividades</a:t>
            </a:r>
          </a:p>
        </p:txBody>
      </p:sp>
    </p:spTree>
    <p:extLst>
      <p:ext uri="{BB962C8B-B14F-4D97-AF65-F5344CB8AC3E}">
        <p14:creationId xmlns:p14="http://schemas.microsoft.com/office/powerpoint/2010/main" val="3337970852"/>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0" y="1687117"/>
            <a:ext cx="12978680" cy="7972043"/>
          </a:xfrm>
          <a:prstGeom prst="rect">
            <a:avLst/>
          </a:prstGeom>
        </p:spPr>
      </p:pic>
      <p:sp>
        <p:nvSpPr>
          <p:cNvPr id="6" name="Rectangle 20"/>
          <p:cNvSpPr>
            <a:spLocks noChangeArrowheads="1"/>
          </p:cNvSpPr>
          <p:nvPr/>
        </p:nvSpPr>
        <p:spPr bwMode="auto">
          <a:xfrm>
            <a:off x="0" y="282960"/>
            <a:ext cx="9450288"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135000" tIns="70200" rIns="135000" bIns="70200"/>
          <a:lstStyle/>
          <a:p>
            <a:pPr defTabSz="1371600"/>
            <a:r>
              <a:rPr lang="pt-BR" altLang="pt-BR" sz="4000" b="1" dirty="0">
                <a:solidFill>
                  <a:srgbClr val="00A4DE"/>
                </a:solidFill>
                <a:latin typeface="+mn-lt"/>
                <a:ea typeface="Verdana" panose="020B0604030504040204" pitchFamily="34" charset="0"/>
                <a:cs typeface="Verdana" panose="020B0604030504040204" pitchFamily="34" charset="0"/>
              </a:rPr>
              <a:t>Gerenciamento do Valor </a:t>
            </a:r>
            <a:r>
              <a:rPr lang="en-US" altLang="pt-BR" sz="4000" b="1" dirty="0" err="1">
                <a:solidFill>
                  <a:srgbClr val="00A4DE"/>
                </a:solidFill>
                <a:latin typeface="+mn-lt"/>
                <a:ea typeface="Verdana" panose="020B0604030504040204" pitchFamily="34" charset="0"/>
                <a:cs typeface="Verdana" panose="020B0604030504040204" pitchFamily="34" charset="0"/>
              </a:rPr>
              <a:t>Agregado</a:t>
            </a:r>
            <a:endParaRPr lang="pt-BR" altLang="pt-BR" sz="4000" b="1" dirty="0">
              <a:solidFill>
                <a:srgbClr val="00A4DE"/>
              </a:solidFill>
              <a:latin typeface="+mn-lt"/>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3647546939"/>
      </p:ext>
    </p:extLst>
  </p:cSld>
  <p:clrMapOvr>
    <a:masterClrMapping/>
  </p:clrMapOvr>
  <p:transition/>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 Box 4"/>
          <p:cNvSpPr txBox="1">
            <a:spLocks noChangeArrowheads="1"/>
          </p:cNvSpPr>
          <p:nvPr/>
        </p:nvSpPr>
        <p:spPr bwMode="auto">
          <a:xfrm>
            <a:off x="161925" y="1471613"/>
            <a:ext cx="10038004" cy="646331"/>
          </a:xfrm>
          <a:prstGeom prst="rect">
            <a:avLst/>
          </a:prstGeom>
          <a:noFill/>
          <a:ln w="57150" algn="ctr">
            <a:noFill/>
            <a:miter lim="800000"/>
            <a:headEnd/>
            <a:tailEnd/>
          </a:ln>
          <a:effectLst/>
        </p:spPr>
        <p:txBody>
          <a:bodyPr wrap="none">
            <a:spAutoFit/>
          </a:bodyPr>
          <a:lstStyle/>
          <a:p>
            <a:pPr defTabSz="1371600">
              <a:spcBef>
                <a:spcPct val="20000"/>
              </a:spcBef>
              <a:defRPr/>
            </a:pPr>
            <a:r>
              <a:rPr lang="pt-BR" sz="3600" b="1" dirty="0">
                <a:solidFill>
                  <a:srgbClr val="000000"/>
                </a:solidFill>
                <a:latin typeface="+mn-lt"/>
                <a:cs typeface="+mn-cs"/>
              </a:rPr>
              <a:t> Otimização de tempo, custo e recursos, exemplos:</a:t>
            </a:r>
          </a:p>
        </p:txBody>
      </p:sp>
      <p:graphicFrame>
        <p:nvGraphicFramePr>
          <p:cNvPr id="58" name="Group 59"/>
          <p:cNvGraphicFramePr>
            <a:graphicFrameLocks noGrp="1"/>
          </p:cNvGraphicFramePr>
          <p:nvPr>
            <p:extLst>
              <p:ext uri="{D42A27DB-BD31-4B8C-83A1-F6EECF244321}">
                <p14:modId xmlns:p14="http://schemas.microsoft.com/office/powerpoint/2010/main" val="2773474882"/>
              </p:ext>
            </p:extLst>
          </p:nvPr>
        </p:nvGraphicFramePr>
        <p:xfrm>
          <a:off x="2321496" y="2576513"/>
          <a:ext cx="10663238" cy="3017050"/>
        </p:xfrm>
        <a:graphic>
          <a:graphicData uri="http://schemas.openxmlformats.org/drawingml/2006/table">
            <a:tbl>
              <a:tblPr/>
              <a:tblGrid>
                <a:gridCol w="528638">
                  <a:extLst>
                    <a:ext uri="{9D8B030D-6E8A-4147-A177-3AD203B41FA5}">
                      <a16:colId xmlns:a16="http://schemas.microsoft.com/office/drawing/2014/main" val="20000"/>
                    </a:ext>
                  </a:extLst>
                </a:gridCol>
                <a:gridCol w="6438900">
                  <a:extLst>
                    <a:ext uri="{9D8B030D-6E8A-4147-A177-3AD203B41FA5}">
                      <a16:colId xmlns:a16="http://schemas.microsoft.com/office/drawing/2014/main" val="20001"/>
                    </a:ext>
                  </a:extLst>
                </a:gridCol>
                <a:gridCol w="3695700">
                  <a:extLst>
                    <a:ext uri="{9D8B030D-6E8A-4147-A177-3AD203B41FA5}">
                      <a16:colId xmlns:a16="http://schemas.microsoft.com/office/drawing/2014/main" val="20002"/>
                    </a:ext>
                  </a:extLst>
                </a:gridCol>
              </a:tblGrid>
              <a:tr h="548544">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pt-BR" sz="1800" b="1" i="0" u="none" strike="noStrike" cap="none" normalizeH="0" baseline="0" dirty="0">
                        <a:ln>
                          <a:noFill/>
                        </a:ln>
                        <a:solidFill>
                          <a:schemeClr val="tx1"/>
                        </a:solidFill>
                        <a:effectLst/>
                        <a:latin typeface="+mn-lt"/>
                      </a:endParaRPr>
                    </a:p>
                  </a:txBody>
                  <a:tcPr marL="137160" marR="137160" marT="68532" marB="6853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pt-BR" sz="2700" b="1" i="0" u="none" strike="noStrike" cap="none" normalizeH="0" baseline="0" dirty="0">
                          <a:ln>
                            <a:noFill/>
                          </a:ln>
                          <a:solidFill>
                            <a:schemeClr val="tx1"/>
                          </a:solidFill>
                          <a:effectLst/>
                          <a:latin typeface="+mn-lt"/>
                        </a:rPr>
                        <a:t>AÇÃO</a:t>
                      </a:r>
                    </a:p>
                  </a:txBody>
                  <a:tcPr marL="137160" marR="137160" marT="68532" marB="6853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pt-BR" sz="2700" b="1" i="0" u="none" strike="noStrike" cap="none" normalizeH="0" baseline="0">
                          <a:ln>
                            <a:noFill/>
                          </a:ln>
                          <a:solidFill>
                            <a:schemeClr val="tx1"/>
                          </a:solidFill>
                          <a:effectLst/>
                          <a:latin typeface="+mn-lt"/>
                        </a:rPr>
                        <a:t>PARA</a:t>
                      </a:r>
                    </a:p>
                  </a:txBody>
                  <a:tcPr marL="137160" marR="137160" marT="68532" marB="6853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extLst>
                  <a:ext uri="{0D108BD9-81ED-4DB2-BD59-A6C34878D82A}">
                    <a16:rowId xmlns:a16="http://schemas.microsoft.com/office/drawing/2014/main" val="10000"/>
                  </a:ext>
                </a:extLst>
              </a:tr>
              <a:tr h="740568">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pt-BR" sz="1800" b="1" i="0" u="none" strike="noStrike" cap="none" normalizeH="0" baseline="0">
                          <a:ln>
                            <a:noFill/>
                          </a:ln>
                          <a:solidFill>
                            <a:schemeClr val="tx1"/>
                          </a:solidFill>
                          <a:effectLst/>
                          <a:latin typeface="+mn-lt"/>
                        </a:rPr>
                        <a:t>1</a:t>
                      </a:r>
                    </a:p>
                  </a:txBody>
                  <a:tcPr marL="137160" marR="137160" marT="68532" marB="6853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pt-BR" sz="1800" b="1" i="0" u="none" strike="noStrike" cap="none" normalizeH="0" baseline="0" dirty="0">
                          <a:ln>
                            <a:noFill/>
                          </a:ln>
                          <a:solidFill>
                            <a:schemeClr val="tx1"/>
                          </a:solidFill>
                          <a:effectLst/>
                          <a:latin typeface="+mn-lt"/>
                        </a:rPr>
                        <a:t>Mudar dependências sequenciais para parciais</a:t>
                      </a:r>
                    </a:p>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pt-BR" sz="1800" b="1" i="0" u="none" strike="noStrike" cap="none" normalizeH="0" baseline="0" dirty="0">
                          <a:ln>
                            <a:noFill/>
                          </a:ln>
                          <a:solidFill>
                            <a:schemeClr val="tx1"/>
                          </a:solidFill>
                          <a:effectLst/>
                          <a:latin typeface="+mn-lt"/>
                        </a:rPr>
                        <a:t>(</a:t>
                      </a:r>
                      <a:r>
                        <a:rPr kumimoji="0" lang="pt-BR" sz="1800" b="1" i="0" u="none" strike="noStrike" cap="none" normalizeH="0" baseline="0" dirty="0" err="1">
                          <a:ln>
                            <a:noFill/>
                          </a:ln>
                          <a:solidFill>
                            <a:schemeClr val="tx1"/>
                          </a:solidFill>
                          <a:effectLst/>
                          <a:latin typeface="+mn-lt"/>
                        </a:rPr>
                        <a:t>fast</a:t>
                      </a:r>
                      <a:r>
                        <a:rPr kumimoji="0" lang="pt-BR" sz="1800" b="1" i="0" u="none" strike="noStrike" cap="none" normalizeH="0" baseline="0" dirty="0">
                          <a:ln>
                            <a:noFill/>
                          </a:ln>
                          <a:solidFill>
                            <a:schemeClr val="tx1"/>
                          </a:solidFill>
                          <a:effectLst/>
                          <a:latin typeface="+mn-lt"/>
                        </a:rPr>
                        <a:t> </a:t>
                      </a:r>
                      <a:r>
                        <a:rPr kumimoji="0" lang="pt-BR" sz="1800" b="1" i="0" u="none" strike="noStrike" cap="none" normalizeH="0" baseline="0" dirty="0" err="1">
                          <a:ln>
                            <a:noFill/>
                          </a:ln>
                          <a:solidFill>
                            <a:schemeClr val="tx1"/>
                          </a:solidFill>
                          <a:effectLst/>
                          <a:latin typeface="+mn-lt"/>
                        </a:rPr>
                        <a:t>tracking</a:t>
                      </a:r>
                      <a:r>
                        <a:rPr kumimoji="0" lang="pt-BR" sz="1800" b="1" i="0" u="none" strike="noStrike" cap="none" normalizeH="0" baseline="0" dirty="0">
                          <a:ln>
                            <a:noFill/>
                          </a:ln>
                          <a:solidFill>
                            <a:schemeClr val="tx1"/>
                          </a:solidFill>
                          <a:effectLst/>
                          <a:latin typeface="+mn-lt"/>
                        </a:rPr>
                        <a:t>)</a:t>
                      </a:r>
                    </a:p>
                  </a:txBody>
                  <a:tcPr marL="137160" marR="137160" marT="68532" marB="6853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pt-BR" sz="1800" b="1" i="0" u="none" strike="noStrike" cap="none" normalizeH="0" baseline="0" dirty="0">
                          <a:ln>
                            <a:noFill/>
                          </a:ln>
                          <a:solidFill>
                            <a:schemeClr val="tx1"/>
                          </a:solidFill>
                          <a:effectLst/>
                          <a:latin typeface="+mn-lt"/>
                        </a:rPr>
                        <a:t>Tarefas do caminho crítico</a:t>
                      </a:r>
                    </a:p>
                  </a:txBody>
                  <a:tcPr marL="137160" marR="137160" marT="68532" marB="6853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extLst>
                  <a:ext uri="{0D108BD9-81ED-4DB2-BD59-A6C34878D82A}">
                    <a16:rowId xmlns:a16="http://schemas.microsoft.com/office/drawing/2014/main" val="10001"/>
                  </a:ext>
                </a:extLst>
              </a:tr>
              <a:tr h="685704">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pt-BR" sz="1800" b="1" i="0" u="none" strike="noStrike" cap="none" normalizeH="0" baseline="0">
                          <a:ln>
                            <a:noFill/>
                          </a:ln>
                          <a:solidFill>
                            <a:schemeClr val="tx1"/>
                          </a:solidFill>
                          <a:effectLst/>
                          <a:latin typeface="+mn-lt"/>
                        </a:rPr>
                        <a:t>2</a:t>
                      </a:r>
                    </a:p>
                  </a:txBody>
                  <a:tcPr marL="137160" marR="137160" marT="68532" marB="6853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pt-BR" sz="1800" b="1" i="0" u="none" strike="noStrike" cap="none" normalizeH="0" baseline="0" dirty="0">
                          <a:ln>
                            <a:noFill/>
                          </a:ln>
                          <a:solidFill>
                            <a:schemeClr val="tx1"/>
                          </a:solidFill>
                          <a:effectLst/>
                          <a:latin typeface="+mn-lt"/>
                        </a:rPr>
                        <a:t>Criar caminhos paralelos a partir de caminhos sequenciais (</a:t>
                      </a:r>
                      <a:r>
                        <a:rPr kumimoji="0" lang="pt-BR" sz="1800" b="1" i="0" u="none" strike="noStrike" cap="none" normalizeH="0" baseline="0" dirty="0" err="1">
                          <a:ln>
                            <a:noFill/>
                          </a:ln>
                          <a:solidFill>
                            <a:schemeClr val="tx1"/>
                          </a:solidFill>
                          <a:effectLst/>
                          <a:latin typeface="+mn-lt"/>
                        </a:rPr>
                        <a:t>fast</a:t>
                      </a:r>
                      <a:r>
                        <a:rPr kumimoji="0" lang="pt-BR" sz="1800" b="1" i="0" u="none" strike="noStrike" cap="none" normalizeH="0" baseline="0" dirty="0">
                          <a:ln>
                            <a:noFill/>
                          </a:ln>
                          <a:solidFill>
                            <a:schemeClr val="tx1"/>
                          </a:solidFill>
                          <a:effectLst/>
                          <a:latin typeface="+mn-lt"/>
                        </a:rPr>
                        <a:t> </a:t>
                      </a:r>
                      <a:r>
                        <a:rPr kumimoji="0" lang="pt-BR" sz="1800" b="1" i="0" u="none" strike="noStrike" cap="none" normalizeH="0" baseline="0" dirty="0" err="1">
                          <a:ln>
                            <a:noFill/>
                          </a:ln>
                          <a:solidFill>
                            <a:schemeClr val="tx1"/>
                          </a:solidFill>
                          <a:effectLst/>
                          <a:latin typeface="+mn-lt"/>
                        </a:rPr>
                        <a:t>tracking</a:t>
                      </a:r>
                      <a:r>
                        <a:rPr kumimoji="0" lang="pt-BR" sz="1800" b="1" i="0" u="none" strike="noStrike" cap="none" normalizeH="0" baseline="0" dirty="0">
                          <a:ln>
                            <a:noFill/>
                          </a:ln>
                          <a:solidFill>
                            <a:schemeClr val="tx1"/>
                          </a:solidFill>
                          <a:effectLst/>
                          <a:latin typeface="+mn-lt"/>
                        </a:rPr>
                        <a:t>)</a:t>
                      </a:r>
                    </a:p>
                  </a:txBody>
                  <a:tcPr marL="137160" marR="137160" marT="68532" marB="6853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pt-BR" sz="1800" b="1" i="0" u="none" strike="noStrike" cap="none" normalizeH="0" baseline="0" dirty="0">
                          <a:ln>
                            <a:noFill/>
                          </a:ln>
                          <a:solidFill>
                            <a:schemeClr val="tx1"/>
                          </a:solidFill>
                          <a:effectLst/>
                          <a:latin typeface="+mn-lt"/>
                        </a:rPr>
                        <a:t>Tarefas do caminho crítico</a:t>
                      </a:r>
                    </a:p>
                  </a:txBody>
                  <a:tcPr marL="137160" marR="137160" marT="68532" marB="6853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extLst>
                  <a:ext uri="{0D108BD9-81ED-4DB2-BD59-A6C34878D82A}">
                    <a16:rowId xmlns:a16="http://schemas.microsoft.com/office/drawing/2014/main" val="10002"/>
                  </a:ext>
                </a:extLst>
              </a:tr>
              <a:tr h="521117">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pt-BR" sz="1800" b="1" i="0" u="none" strike="noStrike" cap="none" normalizeH="0" baseline="0">
                          <a:ln>
                            <a:noFill/>
                          </a:ln>
                          <a:solidFill>
                            <a:schemeClr val="tx1"/>
                          </a:solidFill>
                          <a:effectLst/>
                          <a:latin typeface="+mn-lt"/>
                        </a:rPr>
                        <a:t>3</a:t>
                      </a:r>
                    </a:p>
                  </a:txBody>
                  <a:tcPr marL="137160" marR="137160" marT="68532" marB="6853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pt-BR" sz="1800" b="1" i="0" u="none" strike="noStrike" cap="none" normalizeH="0" baseline="0" dirty="0">
                          <a:ln>
                            <a:noFill/>
                          </a:ln>
                          <a:solidFill>
                            <a:schemeClr val="tx1"/>
                          </a:solidFill>
                          <a:effectLst/>
                          <a:latin typeface="+mn-lt"/>
                        </a:rPr>
                        <a:t>Dividir tarefas longas em menores</a:t>
                      </a:r>
                    </a:p>
                  </a:txBody>
                  <a:tcPr marL="137160" marR="137160" marT="68532" marB="6853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pt-BR" sz="1800" b="1" i="0" u="none" strike="noStrike" cap="none" normalizeH="0" baseline="0">
                          <a:ln>
                            <a:noFill/>
                          </a:ln>
                          <a:solidFill>
                            <a:schemeClr val="tx1"/>
                          </a:solidFill>
                          <a:effectLst/>
                          <a:latin typeface="+mn-lt"/>
                        </a:rPr>
                        <a:t>Tarefas do caminho crítico</a:t>
                      </a:r>
                    </a:p>
                  </a:txBody>
                  <a:tcPr marL="137160" marR="137160" marT="68532" marB="6853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extLst>
                  <a:ext uri="{0D108BD9-81ED-4DB2-BD59-A6C34878D82A}">
                    <a16:rowId xmlns:a16="http://schemas.microsoft.com/office/drawing/2014/main" val="10003"/>
                  </a:ext>
                </a:extLst>
              </a:tr>
              <a:tr h="521117">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pt-BR" sz="1800" b="1" i="0" u="none" strike="noStrike" cap="none" normalizeH="0" baseline="0">
                          <a:ln>
                            <a:noFill/>
                          </a:ln>
                          <a:solidFill>
                            <a:schemeClr val="tx1"/>
                          </a:solidFill>
                          <a:effectLst/>
                          <a:latin typeface="+mn-lt"/>
                        </a:rPr>
                        <a:t>4</a:t>
                      </a:r>
                    </a:p>
                  </a:txBody>
                  <a:tcPr marL="137160" marR="137160" marT="68532" marB="6853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pt-BR" sz="1800" b="1" i="0" u="none" strike="noStrike" cap="none" normalizeH="0" baseline="0" dirty="0">
                          <a:ln>
                            <a:noFill/>
                          </a:ln>
                          <a:solidFill>
                            <a:schemeClr val="tx1"/>
                          </a:solidFill>
                          <a:effectLst/>
                          <a:latin typeface="+mn-lt"/>
                        </a:rPr>
                        <a:t>Adicionar recursos (</a:t>
                      </a:r>
                      <a:r>
                        <a:rPr kumimoji="0" lang="pt-BR" sz="1800" b="1" i="0" u="none" strike="noStrike" cap="none" normalizeH="0" baseline="0" dirty="0" err="1">
                          <a:ln>
                            <a:noFill/>
                          </a:ln>
                          <a:solidFill>
                            <a:schemeClr val="tx1"/>
                          </a:solidFill>
                          <a:effectLst/>
                          <a:latin typeface="+mn-lt"/>
                        </a:rPr>
                        <a:t>crashing</a:t>
                      </a:r>
                      <a:r>
                        <a:rPr kumimoji="0" lang="pt-BR" sz="1800" b="1" i="0" u="none" strike="noStrike" cap="none" normalizeH="0" baseline="0" dirty="0">
                          <a:ln>
                            <a:noFill/>
                          </a:ln>
                          <a:solidFill>
                            <a:schemeClr val="tx1"/>
                          </a:solidFill>
                          <a:effectLst/>
                          <a:latin typeface="+mn-lt"/>
                        </a:rPr>
                        <a:t>)</a:t>
                      </a:r>
                    </a:p>
                  </a:txBody>
                  <a:tcPr marL="137160" marR="137160" marT="68532" marB="6853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pt-BR" sz="1800" b="1" i="0" u="none" strike="noStrike" cap="none" normalizeH="0" baseline="0" dirty="0">
                          <a:ln>
                            <a:noFill/>
                          </a:ln>
                          <a:solidFill>
                            <a:schemeClr val="tx1"/>
                          </a:solidFill>
                          <a:effectLst/>
                          <a:latin typeface="+mn-lt"/>
                        </a:rPr>
                        <a:t>Tarefas do caminho crítico</a:t>
                      </a:r>
                    </a:p>
                  </a:txBody>
                  <a:tcPr marL="137160" marR="137160" marT="68532" marB="6853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CC"/>
                    </a:solidFill>
                  </a:tcPr>
                </a:tc>
                <a:extLst>
                  <a:ext uri="{0D108BD9-81ED-4DB2-BD59-A6C34878D82A}">
                    <a16:rowId xmlns:a16="http://schemas.microsoft.com/office/drawing/2014/main" val="10004"/>
                  </a:ext>
                </a:extLst>
              </a:tr>
            </a:tbl>
          </a:graphicData>
        </a:graphic>
      </p:graphicFrame>
      <p:sp>
        <p:nvSpPr>
          <p:cNvPr id="59" name="Text Box 31"/>
          <p:cNvSpPr txBox="1">
            <a:spLocks noChangeArrowheads="1"/>
          </p:cNvSpPr>
          <p:nvPr/>
        </p:nvSpPr>
        <p:spPr bwMode="auto">
          <a:xfrm>
            <a:off x="269083" y="2495551"/>
            <a:ext cx="1600118" cy="646331"/>
          </a:xfrm>
          <a:prstGeom prst="rect">
            <a:avLst/>
          </a:prstGeom>
          <a:noFill/>
          <a:ln w="57150" algn="ctr">
            <a:noFill/>
            <a:miter lim="800000"/>
            <a:headEnd/>
            <a:tailEnd/>
          </a:ln>
          <a:effectLst/>
        </p:spPr>
        <p:txBody>
          <a:bodyPr wrap="none">
            <a:spAutoFit/>
          </a:bodyPr>
          <a:lstStyle/>
          <a:p>
            <a:pPr defTabSz="1371600">
              <a:spcBef>
                <a:spcPct val="20000"/>
              </a:spcBef>
              <a:defRPr/>
            </a:pPr>
            <a:r>
              <a:rPr lang="pt-BR" sz="3600" b="1" dirty="0">
                <a:solidFill>
                  <a:srgbClr val="000000"/>
                </a:solidFill>
                <a:latin typeface="+mn-lt"/>
                <a:cs typeface="Arial" charset="0"/>
              </a:rPr>
              <a:t>TEMPO</a:t>
            </a:r>
          </a:p>
        </p:txBody>
      </p:sp>
      <p:graphicFrame>
        <p:nvGraphicFramePr>
          <p:cNvPr id="60" name="Group 60"/>
          <p:cNvGraphicFramePr>
            <a:graphicFrameLocks noGrp="1"/>
          </p:cNvGraphicFramePr>
          <p:nvPr>
            <p:extLst>
              <p:ext uri="{D42A27DB-BD31-4B8C-83A1-F6EECF244321}">
                <p14:modId xmlns:p14="http://schemas.microsoft.com/office/powerpoint/2010/main" val="1619888993"/>
              </p:ext>
            </p:extLst>
          </p:nvPr>
        </p:nvGraphicFramePr>
        <p:xfrm>
          <a:off x="2340546" y="6119813"/>
          <a:ext cx="10663238" cy="3126605"/>
        </p:xfrm>
        <a:graphic>
          <a:graphicData uri="http://schemas.openxmlformats.org/drawingml/2006/table">
            <a:tbl>
              <a:tblPr/>
              <a:tblGrid>
                <a:gridCol w="528638">
                  <a:extLst>
                    <a:ext uri="{9D8B030D-6E8A-4147-A177-3AD203B41FA5}">
                      <a16:colId xmlns:a16="http://schemas.microsoft.com/office/drawing/2014/main" val="20000"/>
                    </a:ext>
                  </a:extLst>
                </a:gridCol>
                <a:gridCol w="6438900">
                  <a:extLst>
                    <a:ext uri="{9D8B030D-6E8A-4147-A177-3AD203B41FA5}">
                      <a16:colId xmlns:a16="http://schemas.microsoft.com/office/drawing/2014/main" val="20001"/>
                    </a:ext>
                  </a:extLst>
                </a:gridCol>
                <a:gridCol w="3695700">
                  <a:extLst>
                    <a:ext uri="{9D8B030D-6E8A-4147-A177-3AD203B41FA5}">
                      <a16:colId xmlns:a16="http://schemas.microsoft.com/office/drawing/2014/main" val="20002"/>
                    </a:ext>
                  </a:extLst>
                </a:gridCol>
              </a:tblGrid>
              <a:tr h="548520">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pt-BR" sz="1800" b="1" i="0" u="none" strike="noStrike" cap="none" normalizeH="0" baseline="0">
                        <a:ln>
                          <a:noFill/>
                        </a:ln>
                        <a:solidFill>
                          <a:schemeClr val="tx1"/>
                        </a:solidFill>
                        <a:effectLst/>
                        <a:latin typeface="+mn-lt"/>
                      </a:endParaRPr>
                    </a:p>
                  </a:txBody>
                  <a:tcPr marL="137160" marR="137160" marT="68520" marB="6852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pt-BR" sz="2700" b="1" i="0" u="none" strike="noStrike" cap="none" normalizeH="0" baseline="0">
                          <a:ln>
                            <a:noFill/>
                          </a:ln>
                          <a:solidFill>
                            <a:schemeClr val="tx1"/>
                          </a:solidFill>
                          <a:effectLst/>
                          <a:latin typeface="+mn-lt"/>
                        </a:rPr>
                        <a:t>AÇÃO</a:t>
                      </a:r>
                    </a:p>
                  </a:txBody>
                  <a:tcPr marL="137160" marR="137160" marT="68520" marB="6852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pt-BR" sz="2700" b="1" i="0" u="none" strike="noStrike" cap="none" normalizeH="0" baseline="0">
                          <a:ln>
                            <a:noFill/>
                          </a:ln>
                          <a:solidFill>
                            <a:schemeClr val="tx1"/>
                          </a:solidFill>
                          <a:effectLst/>
                          <a:latin typeface="+mn-lt"/>
                        </a:rPr>
                        <a:t>PARA</a:t>
                      </a:r>
                    </a:p>
                  </a:txBody>
                  <a:tcPr marL="137160" marR="137160" marT="68520" marB="6852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extLst>
                  <a:ext uri="{0D108BD9-81ED-4DB2-BD59-A6C34878D82A}">
                    <a16:rowId xmlns:a16="http://schemas.microsoft.com/office/drawing/2014/main" val="10000"/>
                  </a:ext>
                </a:extLst>
              </a:tr>
              <a:tr h="685680">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pt-BR" sz="1800" b="1" i="0" u="none" strike="noStrike" cap="none" normalizeH="0" baseline="0">
                          <a:ln>
                            <a:noFill/>
                          </a:ln>
                          <a:solidFill>
                            <a:schemeClr val="tx1"/>
                          </a:solidFill>
                          <a:effectLst/>
                          <a:latin typeface="+mn-lt"/>
                        </a:rPr>
                        <a:t>1</a:t>
                      </a:r>
                    </a:p>
                  </a:txBody>
                  <a:tcPr marL="137160" marR="137160" marT="68520" marB="6852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pt-BR" sz="1800" b="1" i="0" u="none" strike="noStrike" cap="none" normalizeH="0" baseline="0" dirty="0">
                          <a:ln>
                            <a:noFill/>
                          </a:ln>
                          <a:solidFill>
                            <a:schemeClr val="tx1"/>
                          </a:solidFill>
                          <a:effectLst/>
                          <a:latin typeface="+mn-lt"/>
                        </a:rPr>
                        <a:t>Encontrar contratos mais baratos</a:t>
                      </a:r>
                    </a:p>
                  </a:txBody>
                  <a:tcPr marL="137160" marR="137160" marT="68520" marB="6852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pt-BR" sz="1800" b="1" i="0" u="none" strike="noStrike" cap="none" normalizeH="0" baseline="0">
                          <a:ln>
                            <a:noFill/>
                          </a:ln>
                          <a:solidFill>
                            <a:schemeClr val="tx1"/>
                          </a:solidFill>
                          <a:effectLst/>
                          <a:latin typeface="+mn-lt"/>
                        </a:rPr>
                        <a:t>Contratados externos, consultores</a:t>
                      </a:r>
                    </a:p>
                  </a:txBody>
                  <a:tcPr marL="137160" marR="137160" marT="68520" marB="6852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extLst>
                  <a:ext uri="{0D108BD9-81ED-4DB2-BD59-A6C34878D82A}">
                    <a16:rowId xmlns:a16="http://schemas.microsoft.com/office/drawing/2014/main" val="10001"/>
                  </a:ext>
                </a:extLst>
              </a:tr>
              <a:tr h="521045">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pt-BR" sz="1800" b="1" i="0" u="none" strike="noStrike" cap="none" normalizeH="0" baseline="0">
                          <a:ln>
                            <a:noFill/>
                          </a:ln>
                          <a:solidFill>
                            <a:schemeClr val="tx1"/>
                          </a:solidFill>
                          <a:effectLst/>
                          <a:latin typeface="+mn-lt"/>
                        </a:rPr>
                        <a:t>2</a:t>
                      </a:r>
                    </a:p>
                  </a:txBody>
                  <a:tcPr marL="137160" marR="137160" marT="68520" marB="6852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pt-BR" sz="1800" b="1" i="0" u="none" strike="noStrike" cap="none" normalizeH="0" baseline="0">
                          <a:ln>
                            <a:noFill/>
                          </a:ln>
                          <a:solidFill>
                            <a:schemeClr val="tx1"/>
                          </a:solidFill>
                          <a:effectLst/>
                          <a:latin typeface="+mn-lt"/>
                        </a:rPr>
                        <a:t>Realocar tarefas para recursos mais baratos</a:t>
                      </a:r>
                    </a:p>
                  </a:txBody>
                  <a:tcPr marL="137160" marR="137160" marT="68520" marB="6852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pt-BR" sz="1800" b="1" i="0" u="none" strike="noStrike" cap="none" normalizeH="0" baseline="0">
                          <a:ln>
                            <a:noFill/>
                          </a:ln>
                          <a:solidFill>
                            <a:schemeClr val="tx1"/>
                          </a:solidFill>
                          <a:effectLst/>
                          <a:latin typeface="+mn-lt"/>
                        </a:rPr>
                        <a:t>Recursos caros</a:t>
                      </a:r>
                    </a:p>
                  </a:txBody>
                  <a:tcPr marL="137160" marR="137160" marT="68520" marB="6852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extLst>
                  <a:ext uri="{0D108BD9-81ED-4DB2-BD59-A6C34878D82A}">
                    <a16:rowId xmlns:a16="http://schemas.microsoft.com/office/drawing/2014/main" val="10002"/>
                  </a:ext>
                </a:extLst>
              </a:tr>
              <a:tr h="685680">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pt-BR" sz="1800" b="1" i="0" u="none" strike="noStrike" cap="none" normalizeH="0" baseline="0">
                          <a:ln>
                            <a:noFill/>
                          </a:ln>
                          <a:solidFill>
                            <a:schemeClr val="tx1"/>
                          </a:solidFill>
                          <a:effectLst/>
                          <a:latin typeface="+mn-lt"/>
                        </a:rPr>
                        <a:t>3</a:t>
                      </a:r>
                    </a:p>
                  </a:txBody>
                  <a:tcPr marL="137160" marR="137160" marT="68520" marB="6852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pt-BR" sz="1800" b="1" i="0" u="none" strike="noStrike" cap="none" normalizeH="0" baseline="0">
                          <a:ln>
                            <a:noFill/>
                          </a:ln>
                          <a:solidFill>
                            <a:schemeClr val="tx1"/>
                          </a:solidFill>
                          <a:effectLst/>
                          <a:latin typeface="+mn-lt"/>
                        </a:rPr>
                        <a:t>Quebrar tarefas longas e realocar partes para recursos mais baratos</a:t>
                      </a:r>
                    </a:p>
                  </a:txBody>
                  <a:tcPr marL="137160" marR="137160" marT="68520" marB="6852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pt-BR" sz="1800" b="1" i="0" u="none" strike="noStrike" cap="none" normalizeH="0" baseline="0">
                          <a:ln>
                            <a:noFill/>
                          </a:ln>
                          <a:solidFill>
                            <a:schemeClr val="tx1"/>
                          </a:solidFill>
                          <a:effectLst/>
                          <a:latin typeface="+mn-lt"/>
                        </a:rPr>
                        <a:t>Tarefas longas do caminho crítico</a:t>
                      </a:r>
                    </a:p>
                  </a:txBody>
                  <a:tcPr marL="137160" marR="137160" marT="68520" marB="6852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extLst>
                  <a:ext uri="{0D108BD9-81ED-4DB2-BD59-A6C34878D82A}">
                    <a16:rowId xmlns:a16="http://schemas.microsoft.com/office/drawing/2014/main" val="10003"/>
                  </a:ext>
                </a:extLst>
              </a:tr>
              <a:tr h="685680">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pt-BR" sz="1800" b="1" i="0" u="none" strike="noStrike" cap="none" normalizeH="0" baseline="0">
                          <a:ln>
                            <a:noFill/>
                          </a:ln>
                          <a:solidFill>
                            <a:schemeClr val="tx1"/>
                          </a:solidFill>
                          <a:effectLst/>
                          <a:latin typeface="+mn-lt"/>
                        </a:rPr>
                        <a:t>4</a:t>
                      </a:r>
                    </a:p>
                  </a:txBody>
                  <a:tcPr marL="137160" marR="137160" marT="68520" marB="6852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pt-BR" sz="1800" b="1" i="0" u="none" strike="noStrike" cap="none" normalizeH="0" baseline="0">
                          <a:ln>
                            <a:noFill/>
                          </a:ln>
                          <a:solidFill>
                            <a:schemeClr val="tx1"/>
                          </a:solidFill>
                          <a:effectLst/>
                          <a:latin typeface="+mn-lt"/>
                        </a:rPr>
                        <a:t>Prevenir horas extras</a:t>
                      </a:r>
                    </a:p>
                  </a:txBody>
                  <a:tcPr marL="137160" marR="137160" marT="68520" marB="6852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pt-BR" sz="1800" b="1" i="0" u="none" strike="noStrike" cap="none" normalizeH="0" baseline="0" dirty="0">
                          <a:ln>
                            <a:noFill/>
                          </a:ln>
                          <a:solidFill>
                            <a:schemeClr val="tx1"/>
                          </a:solidFill>
                          <a:effectLst/>
                          <a:latin typeface="+mn-lt"/>
                        </a:rPr>
                        <a:t>Recursos com altas taxas para horas extras</a:t>
                      </a:r>
                    </a:p>
                  </a:txBody>
                  <a:tcPr marL="137160" marR="137160" marT="68520" marB="6852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CC"/>
                    </a:solidFill>
                  </a:tcPr>
                </a:tc>
                <a:extLst>
                  <a:ext uri="{0D108BD9-81ED-4DB2-BD59-A6C34878D82A}">
                    <a16:rowId xmlns:a16="http://schemas.microsoft.com/office/drawing/2014/main" val="10004"/>
                  </a:ext>
                </a:extLst>
              </a:tr>
            </a:tbl>
          </a:graphicData>
        </a:graphic>
      </p:graphicFrame>
      <p:sp>
        <p:nvSpPr>
          <p:cNvPr id="61" name="Text Box 58"/>
          <p:cNvSpPr txBox="1">
            <a:spLocks noChangeArrowheads="1"/>
          </p:cNvSpPr>
          <p:nvPr/>
        </p:nvSpPr>
        <p:spPr bwMode="auto">
          <a:xfrm>
            <a:off x="376238" y="6038851"/>
            <a:ext cx="1472647" cy="646331"/>
          </a:xfrm>
          <a:prstGeom prst="rect">
            <a:avLst/>
          </a:prstGeom>
          <a:noFill/>
          <a:ln w="57150" algn="ctr">
            <a:noFill/>
            <a:miter lim="800000"/>
            <a:headEnd/>
            <a:tailEnd/>
          </a:ln>
          <a:effectLst/>
        </p:spPr>
        <p:txBody>
          <a:bodyPr wrap="none">
            <a:spAutoFit/>
          </a:bodyPr>
          <a:lstStyle/>
          <a:p>
            <a:pPr defTabSz="1371600">
              <a:spcBef>
                <a:spcPct val="20000"/>
              </a:spcBef>
              <a:defRPr/>
            </a:pPr>
            <a:r>
              <a:rPr lang="pt-BR" sz="3600" b="1" dirty="0">
                <a:solidFill>
                  <a:srgbClr val="000000"/>
                </a:solidFill>
                <a:latin typeface="+mn-lt"/>
                <a:cs typeface="Arial" charset="0"/>
              </a:rPr>
              <a:t>CUSTO</a:t>
            </a:r>
          </a:p>
        </p:txBody>
      </p:sp>
      <p:sp>
        <p:nvSpPr>
          <p:cNvPr id="171065" name="Rectangle 4"/>
          <p:cNvSpPr>
            <a:spLocks noChangeArrowheads="1"/>
          </p:cNvSpPr>
          <p:nvPr/>
        </p:nvSpPr>
        <p:spPr bwMode="auto">
          <a:xfrm>
            <a:off x="0" y="283370"/>
            <a:ext cx="9775032"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135000" tIns="70200" rIns="135000" bIns="70200"/>
          <a:lstStyle/>
          <a:p>
            <a:pPr defTabSz="1371600"/>
            <a:r>
              <a:rPr lang="pt-BR" altLang="pt-BR" sz="4000" b="1" dirty="0">
                <a:solidFill>
                  <a:srgbClr val="00A4DE"/>
                </a:solidFill>
                <a:latin typeface="+mn-lt"/>
                <a:ea typeface="Verdana" panose="020B0604030504040204" pitchFamily="34" charset="0"/>
                <a:cs typeface="Verdana" panose="020B0604030504040204" pitchFamily="34" charset="0"/>
              </a:rPr>
              <a:t>Ações Corretivas</a:t>
            </a:r>
          </a:p>
          <a:p>
            <a:pPr defTabSz="1371600"/>
            <a:r>
              <a:rPr lang="pt-BR" altLang="pt-BR" sz="3600" b="1" dirty="0">
                <a:solidFill>
                  <a:srgbClr val="00A4DE"/>
                </a:solidFill>
                <a:latin typeface="+mn-lt"/>
                <a:ea typeface="Verdana" panose="020B0604030504040204" pitchFamily="34" charset="0"/>
                <a:cs typeface="Verdana" panose="020B0604030504040204" pitchFamily="34" charset="0"/>
              </a:rPr>
              <a:t>Controlar os custos</a:t>
            </a:r>
          </a:p>
        </p:txBody>
      </p:sp>
    </p:spTree>
    <p:extLst>
      <p:ext uri="{BB962C8B-B14F-4D97-AF65-F5344CB8AC3E}">
        <p14:creationId xmlns:p14="http://schemas.microsoft.com/office/powerpoint/2010/main" val="43743527"/>
      </p:ext>
    </p:extLst>
  </p:cSld>
  <p:clrMapOvr>
    <a:masterClrMapping/>
  </p:clrMapOvr>
  <p:transition>
    <p:zoom/>
  </p:transition>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5"/>
          <p:cNvSpPr txBox="1">
            <a:spLocks noChangeArrowheads="1"/>
          </p:cNvSpPr>
          <p:nvPr/>
        </p:nvSpPr>
        <p:spPr bwMode="auto">
          <a:xfrm>
            <a:off x="269083" y="2614613"/>
            <a:ext cx="2210862" cy="646331"/>
          </a:xfrm>
          <a:prstGeom prst="rect">
            <a:avLst/>
          </a:prstGeom>
          <a:noFill/>
          <a:ln w="57150" algn="ctr">
            <a:noFill/>
            <a:miter lim="800000"/>
            <a:headEnd/>
            <a:tailEnd/>
          </a:ln>
          <a:effectLst/>
        </p:spPr>
        <p:txBody>
          <a:bodyPr wrap="none">
            <a:spAutoFit/>
          </a:bodyPr>
          <a:lstStyle/>
          <a:p>
            <a:pPr defTabSz="1371600">
              <a:spcBef>
                <a:spcPct val="20000"/>
              </a:spcBef>
              <a:defRPr/>
            </a:pPr>
            <a:r>
              <a:rPr lang="pt-BR" sz="3600" b="1" dirty="0">
                <a:solidFill>
                  <a:srgbClr val="000000"/>
                </a:solidFill>
                <a:latin typeface="+mn-lt"/>
                <a:cs typeface="Arial" charset="0"/>
              </a:rPr>
              <a:t>RECURSOS</a:t>
            </a:r>
          </a:p>
        </p:txBody>
      </p:sp>
      <p:graphicFrame>
        <p:nvGraphicFramePr>
          <p:cNvPr id="5" name="Group 48"/>
          <p:cNvGraphicFramePr>
            <a:graphicFrameLocks noGrp="1"/>
          </p:cNvGraphicFramePr>
          <p:nvPr>
            <p:extLst>
              <p:ext uri="{D42A27DB-BD31-4B8C-83A1-F6EECF244321}">
                <p14:modId xmlns:p14="http://schemas.microsoft.com/office/powerpoint/2010/main" val="285019715"/>
              </p:ext>
            </p:extLst>
          </p:nvPr>
        </p:nvGraphicFramePr>
        <p:xfrm>
          <a:off x="2783012" y="2659859"/>
          <a:ext cx="10195668" cy="5951201"/>
        </p:xfrm>
        <a:graphic>
          <a:graphicData uri="http://schemas.openxmlformats.org/drawingml/2006/table">
            <a:tbl>
              <a:tblPr/>
              <a:tblGrid>
                <a:gridCol w="730531">
                  <a:extLst>
                    <a:ext uri="{9D8B030D-6E8A-4147-A177-3AD203B41FA5}">
                      <a16:colId xmlns:a16="http://schemas.microsoft.com/office/drawing/2014/main" val="20000"/>
                    </a:ext>
                  </a:extLst>
                </a:gridCol>
                <a:gridCol w="5844246">
                  <a:extLst>
                    <a:ext uri="{9D8B030D-6E8A-4147-A177-3AD203B41FA5}">
                      <a16:colId xmlns:a16="http://schemas.microsoft.com/office/drawing/2014/main" val="20001"/>
                    </a:ext>
                  </a:extLst>
                </a:gridCol>
                <a:gridCol w="3620891">
                  <a:extLst>
                    <a:ext uri="{9D8B030D-6E8A-4147-A177-3AD203B41FA5}">
                      <a16:colId xmlns:a16="http://schemas.microsoft.com/office/drawing/2014/main" val="20002"/>
                    </a:ext>
                  </a:extLst>
                </a:gridCol>
              </a:tblGrid>
              <a:tr h="520210">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pt-BR" sz="1800" b="1" i="0" u="none" strike="noStrike" cap="none" normalizeH="0" baseline="0" dirty="0">
                        <a:ln>
                          <a:noFill/>
                        </a:ln>
                        <a:solidFill>
                          <a:schemeClr val="tx1"/>
                        </a:solidFill>
                        <a:effectLst/>
                        <a:latin typeface="+mn-lt"/>
                      </a:endParaRPr>
                    </a:p>
                  </a:txBody>
                  <a:tcPr marL="137160" marR="137160" marT="68565" marB="6856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pt-BR" sz="2700" b="1" i="0" u="none" strike="noStrike" cap="none" normalizeH="0" baseline="0" dirty="0">
                          <a:ln>
                            <a:noFill/>
                          </a:ln>
                          <a:solidFill>
                            <a:schemeClr val="tx1"/>
                          </a:solidFill>
                          <a:effectLst/>
                          <a:latin typeface="+mn-lt"/>
                        </a:rPr>
                        <a:t>AÇÃO</a:t>
                      </a:r>
                    </a:p>
                  </a:txBody>
                  <a:tcPr marL="137160" marR="137160" marT="68565" marB="6856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pt-BR" sz="2700" b="1" i="0" u="none" strike="noStrike" cap="none" normalizeH="0" baseline="0">
                          <a:ln>
                            <a:noFill/>
                          </a:ln>
                          <a:solidFill>
                            <a:schemeClr val="tx1"/>
                          </a:solidFill>
                          <a:effectLst/>
                          <a:latin typeface="+mn-lt"/>
                        </a:rPr>
                        <a:t>PARA</a:t>
                      </a:r>
                    </a:p>
                  </a:txBody>
                  <a:tcPr marL="137160" marR="137160" marT="68565" marB="6856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extLst>
                  <a:ext uri="{0D108BD9-81ED-4DB2-BD59-A6C34878D82A}">
                    <a16:rowId xmlns:a16="http://schemas.microsoft.com/office/drawing/2014/main" val="10000"/>
                  </a:ext>
                </a:extLst>
              </a:tr>
              <a:tr h="650270">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pt-BR" sz="1800" b="1" i="0" u="none" strike="noStrike" cap="none" normalizeH="0" baseline="0">
                          <a:ln>
                            <a:noFill/>
                          </a:ln>
                          <a:solidFill>
                            <a:schemeClr val="tx1"/>
                          </a:solidFill>
                          <a:effectLst/>
                          <a:latin typeface="+mn-lt"/>
                        </a:rPr>
                        <a:t>1</a:t>
                      </a:r>
                    </a:p>
                  </a:txBody>
                  <a:tcPr marL="137160" marR="137160" marT="68565" marB="6856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pt-BR" sz="1800" b="1" i="0" u="none" strike="noStrike" cap="none" normalizeH="0" baseline="0">
                          <a:ln>
                            <a:noFill/>
                          </a:ln>
                          <a:solidFill>
                            <a:schemeClr val="tx1"/>
                          </a:solidFill>
                          <a:effectLst/>
                          <a:latin typeface="+mn-lt"/>
                        </a:rPr>
                        <a:t>Realocar os melhores recursos primeiro e somente para tarefas do caminho crítico</a:t>
                      </a:r>
                    </a:p>
                  </a:txBody>
                  <a:tcPr marL="137160" marR="137160" marT="68565" marB="6856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pt-BR" sz="1800" b="1" i="0" u="none" strike="noStrike" cap="none" normalizeH="0" baseline="0">
                          <a:ln>
                            <a:noFill/>
                          </a:ln>
                          <a:solidFill>
                            <a:schemeClr val="tx1"/>
                          </a:solidFill>
                          <a:effectLst/>
                          <a:latin typeface="+mn-lt"/>
                        </a:rPr>
                        <a:t>Tarefas do caminho crítico</a:t>
                      </a:r>
                    </a:p>
                  </a:txBody>
                  <a:tcPr marL="137160" marR="137160" marT="68565" marB="6856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extLst>
                  <a:ext uri="{0D108BD9-81ED-4DB2-BD59-A6C34878D82A}">
                    <a16:rowId xmlns:a16="http://schemas.microsoft.com/office/drawing/2014/main" val="10001"/>
                  </a:ext>
                </a:extLst>
              </a:tr>
              <a:tr h="650270">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pt-BR" sz="1800" b="1" i="0" u="none" strike="noStrike" cap="none" normalizeH="0" baseline="0">
                          <a:ln>
                            <a:noFill/>
                          </a:ln>
                          <a:solidFill>
                            <a:schemeClr val="tx1"/>
                          </a:solidFill>
                          <a:effectLst/>
                          <a:latin typeface="+mn-lt"/>
                        </a:rPr>
                        <a:t>2</a:t>
                      </a:r>
                    </a:p>
                  </a:txBody>
                  <a:tcPr marL="137160" marR="137160" marT="68565" marB="6856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pt-BR" sz="1800" b="1" i="0" u="none" strike="noStrike" cap="none" normalizeH="0" baseline="0">
                          <a:ln>
                            <a:noFill/>
                          </a:ln>
                          <a:solidFill>
                            <a:schemeClr val="tx1"/>
                          </a:solidFill>
                          <a:effectLst/>
                          <a:latin typeface="+mn-lt"/>
                        </a:rPr>
                        <a:t>Realocar tarefas de recursos críticos para recursos não-críticos</a:t>
                      </a:r>
                    </a:p>
                  </a:txBody>
                  <a:tcPr marL="137160" marR="137160" marT="68565" marB="6856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pt-BR" sz="1800" b="1" i="0" u="none" strike="noStrike" cap="none" normalizeH="0" baseline="0">
                          <a:ln>
                            <a:noFill/>
                          </a:ln>
                          <a:solidFill>
                            <a:schemeClr val="tx1"/>
                          </a:solidFill>
                          <a:effectLst/>
                          <a:latin typeface="+mn-lt"/>
                        </a:rPr>
                        <a:t>Todas as tarefas</a:t>
                      </a:r>
                    </a:p>
                  </a:txBody>
                  <a:tcPr marL="137160" marR="137160" marT="68565" marB="6856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extLst>
                  <a:ext uri="{0D108BD9-81ED-4DB2-BD59-A6C34878D82A}">
                    <a16:rowId xmlns:a16="http://schemas.microsoft.com/office/drawing/2014/main" val="10002"/>
                  </a:ext>
                </a:extLst>
              </a:tr>
              <a:tr h="390151">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pt-BR" sz="1800" b="1" i="0" u="none" strike="noStrike" cap="none" normalizeH="0" baseline="0">
                          <a:ln>
                            <a:noFill/>
                          </a:ln>
                          <a:solidFill>
                            <a:schemeClr val="tx1"/>
                          </a:solidFill>
                          <a:effectLst/>
                          <a:latin typeface="+mn-lt"/>
                        </a:rPr>
                        <a:t>3</a:t>
                      </a:r>
                    </a:p>
                  </a:txBody>
                  <a:tcPr marL="137160" marR="137160" marT="68565" marB="6856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pt-BR" sz="1800" b="1" i="0" u="none" strike="noStrike" cap="none" normalizeH="0" baseline="0">
                          <a:ln>
                            <a:noFill/>
                          </a:ln>
                          <a:solidFill>
                            <a:schemeClr val="tx1"/>
                          </a:solidFill>
                          <a:effectLst/>
                          <a:latin typeface="+mn-lt"/>
                        </a:rPr>
                        <a:t>Retirar recursos críticos das tarefas</a:t>
                      </a:r>
                    </a:p>
                  </a:txBody>
                  <a:tcPr marL="137160" marR="137160" marT="68565" marB="6856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pt-BR" sz="1800" b="1" i="0" u="none" strike="noStrike" cap="none" normalizeH="0" baseline="0">
                          <a:ln>
                            <a:noFill/>
                          </a:ln>
                          <a:solidFill>
                            <a:schemeClr val="tx1"/>
                          </a:solidFill>
                          <a:effectLst/>
                          <a:latin typeface="+mn-lt"/>
                        </a:rPr>
                        <a:t>Todas as tarefas</a:t>
                      </a:r>
                    </a:p>
                  </a:txBody>
                  <a:tcPr marL="137160" marR="137160" marT="68565" marB="6856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extLst>
                  <a:ext uri="{0D108BD9-81ED-4DB2-BD59-A6C34878D82A}">
                    <a16:rowId xmlns:a16="http://schemas.microsoft.com/office/drawing/2014/main" val="10003"/>
                  </a:ext>
                </a:extLst>
              </a:tr>
              <a:tr h="650270">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pt-BR" sz="1800" b="1" i="0" u="none" strike="noStrike" cap="none" normalizeH="0" baseline="0" dirty="0">
                          <a:ln>
                            <a:noFill/>
                          </a:ln>
                          <a:solidFill>
                            <a:schemeClr val="tx1"/>
                          </a:solidFill>
                          <a:effectLst/>
                          <a:latin typeface="+mn-lt"/>
                        </a:rPr>
                        <a:t>4</a:t>
                      </a:r>
                    </a:p>
                  </a:txBody>
                  <a:tcPr marL="137160" marR="137160" marT="68565" marB="6856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pt-BR" sz="1800" b="1" i="0" u="none" strike="noStrike" cap="none" normalizeH="0" baseline="0">
                          <a:ln>
                            <a:noFill/>
                          </a:ln>
                          <a:solidFill>
                            <a:schemeClr val="tx1"/>
                          </a:solidFill>
                          <a:effectLst/>
                          <a:latin typeface="+mn-lt"/>
                        </a:rPr>
                        <a:t>Contratar fornecedor externo</a:t>
                      </a:r>
                    </a:p>
                  </a:txBody>
                  <a:tcPr marL="137160" marR="137160" marT="68565" marB="6856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pt-BR" sz="1800" b="1" i="0" u="none" strike="noStrike" cap="none" normalizeH="0" baseline="0">
                          <a:ln>
                            <a:noFill/>
                          </a:ln>
                          <a:solidFill>
                            <a:schemeClr val="tx1"/>
                          </a:solidFill>
                          <a:effectLst/>
                          <a:latin typeface="+mn-lt"/>
                        </a:rPr>
                        <a:t>Tarefas que estejam com sobrecarga</a:t>
                      </a:r>
                    </a:p>
                  </a:txBody>
                  <a:tcPr marL="137160" marR="137160" marT="68565" marB="6856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extLst>
                  <a:ext uri="{0D108BD9-81ED-4DB2-BD59-A6C34878D82A}">
                    <a16:rowId xmlns:a16="http://schemas.microsoft.com/office/drawing/2014/main" val="10004"/>
                  </a:ext>
                </a:extLst>
              </a:tr>
              <a:tr h="650270">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pt-BR" sz="1800" b="1" i="0" u="none" strike="noStrike" cap="none" normalizeH="0" baseline="0">
                          <a:ln>
                            <a:noFill/>
                          </a:ln>
                          <a:solidFill>
                            <a:schemeClr val="tx1"/>
                          </a:solidFill>
                          <a:effectLst/>
                          <a:latin typeface="+mn-lt"/>
                        </a:rPr>
                        <a:t>5</a:t>
                      </a:r>
                    </a:p>
                  </a:txBody>
                  <a:tcPr marL="137160" marR="137160" marT="68565" marB="6856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pt-BR" sz="1800" b="1" i="0" u="none" strike="noStrike" cap="none" normalizeH="0" baseline="0" dirty="0">
                          <a:ln>
                            <a:noFill/>
                          </a:ln>
                          <a:solidFill>
                            <a:schemeClr val="tx1"/>
                          </a:solidFill>
                          <a:effectLst/>
                          <a:latin typeface="+mn-lt"/>
                        </a:rPr>
                        <a:t>Fazer ajuste fino das tarefas que estejam com sobrecarga</a:t>
                      </a:r>
                    </a:p>
                  </a:txBody>
                  <a:tcPr marL="137160" marR="137160" marT="68565" marB="6856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pt-BR" sz="1800" b="1" i="0" u="none" strike="noStrike" cap="none" normalizeH="0" baseline="0">
                          <a:ln>
                            <a:noFill/>
                          </a:ln>
                          <a:solidFill>
                            <a:schemeClr val="tx1"/>
                          </a:solidFill>
                          <a:effectLst/>
                          <a:latin typeface="+mn-lt"/>
                        </a:rPr>
                        <a:t>Tarefas que estejam com sobrecarga</a:t>
                      </a:r>
                    </a:p>
                  </a:txBody>
                  <a:tcPr marL="137160" marR="137160" marT="68565" marB="6856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extLst>
                  <a:ext uri="{0D108BD9-81ED-4DB2-BD59-A6C34878D82A}">
                    <a16:rowId xmlns:a16="http://schemas.microsoft.com/office/drawing/2014/main" val="10005"/>
                  </a:ext>
                </a:extLst>
              </a:tr>
              <a:tr h="650270">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pt-BR" sz="1800" b="1" i="0" u="none" strike="noStrike" cap="none" normalizeH="0" baseline="0">
                          <a:ln>
                            <a:noFill/>
                          </a:ln>
                          <a:solidFill>
                            <a:schemeClr val="tx1"/>
                          </a:solidFill>
                          <a:effectLst/>
                          <a:latin typeface="+mn-lt"/>
                        </a:rPr>
                        <a:t>6</a:t>
                      </a:r>
                    </a:p>
                  </a:txBody>
                  <a:tcPr marL="137160" marR="137160" marT="68565" marB="6856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pt-BR" sz="1800" b="1" i="0" u="none" strike="noStrike" cap="none" normalizeH="0" baseline="0">
                          <a:ln>
                            <a:noFill/>
                          </a:ln>
                          <a:solidFill>
                            <a:schemeClr val="tx1"/>
                          </a:solidFill>
                          <a:effectLst/>
                          <a:latin typeface="+mn-lt"/>
                        </a:rPr>
                        <a:t>Adiar férias para término do projeto</a:t>
                      </a:r>
                    </a:p>
                  </a:txBody>
                  <a:tcPr marL="137160" marR="137160" marT="68565" marB="6856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pt-BR" sz="1800" b="1" i="0" u="none" strike="noStrike" cap="none" normalizeH="0" baseline="0">
                          <a:ln>
                            <a:noFill/>
                          </a:ln>
                          <a:solidFill>
                            <a:schemeClr val="tx1"/>
                          </a:solidFill>
                          <a:effectLst/>
                          <a:latin typeface="+mn-lt"/>
                        </a:rPr>
                        <a:t>Recursos com férias programadas</a:t>
                      </a:r>
                    </a:p>
                  </a:txBody>
                  <a:tcPr marL="137160" marR="137160" marT="68565" marB="6856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extLst>
                  <a:ext uri="{0D108BD9-81ED-4DB2-BD59-A6C34878D82A}">
                    <a16:rowId xmlns:a16="http://schemas.microsoft.com/office/drawing/2014/main" val="10006"/>
                  </a:ext>
                </a:extLst>
              </a:tr>
              <a:tr h="650270">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pt-BR" sz="1800" b="1" i="0" u="none" strike="noStrike" cap="none" normalizeH="0" baseline="0">
                          <a:ln>
                            <a:noFill/>
                          </a:ln>
                          <a:solidFill>
                            <a:schemeClr val="tx1"/>
                          </a:solidFill>
                          <a:effectLst/>
                          <a:latin typeface="+mn-lt"/>
                        </a:rPr>
                        <a:t>7</a:t>
                      </a:r>
                    </a:p>
                  </a:txBody>
                  <a:tcPr marL="137160" marR="137160" marT="68565" marB="6856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pt-BR" sz="1800" b="1" i="0" u="none" strike="noStrike" cap="none" normalizeH="0" baseline="0">
                          <a:ln>
                            <a:noFill/>
                          </a:ln>
                          <a:solidFill>
                            <a:schemeClr val="tx1"/>
                          </a:solidFill>
                          <a:effectLst/>
                          <a:latin typeface="+mn-lt"/>
                        </a:rPr>
                        <a:t>Trabalhar no fim de semana</a:t>
                      </a:r>
                    </a:p>
                  </a:txBody>
                  <a:tcPr marL="137160" marR="137160" marT="68565" marB="6856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pt-BR" sz="1800" b="1" i="0" u="none" strike="noStrike" cap="none" normalizeH="0" baseline="0">
                          <a:ln>
                            <a:noFill/>
                          </a:ln>
                          <a:solidFill>
                            <a:schemeClr val="tx1"/>
                          </a:solidFill>
                          <a:effectLst/>
                          <a:latin typeface="+mn-lt"/>
                        </a:rPr>
                        <a:t>Tarefas que estejam com sobrecarga</a:t>
                      </a:r>
                    </a:p>
                  </a:txBody>
                  <a:tcPr marL="137160" marR="137160" marT="68565" marB="6856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extLst>
                  <a:ext uri="{0D108BD9-81ED-4DB2-BD59-A6C34878D82A}">
                    <a16:rowId xmlns:a16="http://schemas.microsoft.com/office/drawing/2014/main" val="10007"/>
                  </a:ext>
                </a:extLst>
              </a:tr>
              <a:tr h="912021">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pt-BR" sz="1800" b="1" i="0" u="none" strike="noStrike" cap="none" normalizeH="0" baseline="0">
                          <a:ln>
                            <a:noFill/>
                          </a:ln>
                          <a:solidFill>
                            <a:schemeClr val="tx1"/>
                          </a:solidFill>
                          <a:effectLst/>
                          <a:latin typeface="+mn-lt"/>
                        </a:rPr>
                        <a:t>8</a:t>
                      </a:r>
                    </a:p>
                  </a:txBody>
                  <a:tcPr marL="137160" marR="137160" marT="68565" marB="6856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pt-BR" sz="1800" b="1" i="0" u="none" strike="noStrike" cap="none" normalizeH="0" baseline="0">
                          <a:ln>
                            <a:noFill/>
                          </a:ln>
                          <a:solidFill>
                            <a:schemeClr val="tx1"/>
                          </a:solidFill>
                          <a:effectLst/>
                          <a:latin typeface="+mn-lt"/>
                        </a:rPr>
                        <a:t>Mudar dependências</a:t>
                      </a:r>
                    </a:p>
                  </a:txBody>
                  <a:tcPr marL="137160" marR="137160" marT="68565" marB="6856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pt-BR" sz="1800" b="1" i="0" u="none" strike="noStrike" cap="none" normalizeH="0" baseline="0" dirty="0">
                          <a:ln>
                            <a:noFill/>
                          </a:ln>
                          <a:solidFill>
                            <a:schemeClr val="tx1"/>
                          </a:solidFill>
                          <a:effectLst/>
                          <a:latin typeface="+mn-lt"/>
                        </a:rPr>
                        <a:t>Tarefas sobrepostas que sejam feitas pelo mesmo recurso</a:t>
                      </a:r>
                    </a:p>
                  </a:txBody>
                  <a:tcPr marL="137160" marR="137160" marT="68565" marB="6856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CC"/>
                    </a:solidFill>
                  </a:tcPr>
                </a:tc>
                <a:extLst>
                  <a:ext uri="{0D108BD9-81ED-4DB2-BD59-A6C34878D82A}">
                    <a16:rowId xmlns:a16="http://schemas.microsoft.com/office/drawing/2014/main" val="10008"/>
                  </a:ext>
                </a:extLst>
              </a:tr>
            </a:tbl>
          </a:graphicData>
        </a:graphic>
      </p:graphicFrame>
      <p:sp>
        <p:nvSpPr>
          <p:cNvPr id="8" name="Text Box 4"/>
          <p:cNvSpPr txBox="1">
            <a:spLocks noChangeArrowheads="1"/>
          </p:cNvSpPr>
          <p:nvPr/>
        </p:nvSpPr>
        <p:spPr bwMode="auto">
          <a:xfrm>
            <a:off x="269082" y="1471613"/>
            <a:ext cx="9922588" cy="646331"/>
          </a:xfrm>
          <a:prstGeom prst="rect">
            <a:avLst/>
          </a:prstGeom>
          <a:noFill/>
          <a:ln w="57150" algn="ctr">
            <a:noFill/>
            <a:miter lim="800000"/>
            <a:headEnd/>
            <a:tailEnd/>
          </a:ln>
          <a:effectLst/>
        </p:spPr>
        <p:txBody>
          <a:bodyPr wrap="none">
            <a:spAutoFit/>
          </a:bodyPr>
          <a:lstStyle/>
          <a:p>
            <a:pPr defTabSz="1371600">
              <a:spcBef>
                <a:spcPct val="20000"/>
              </a:spcBef>
              <a:defRPr/>
            </a:pPr>
            <a:r>
              <a:rPr lang="pt-BR" sz="3600" b="1" dirty="0">
                <a:solidFill>
                  <a:srgbClr val="000000"/>
                </a:solidFill>
                <a:latin typeface="+mn-lt"/>
                <a:cs typeface="+mn-cs"/>
              </a:rPr>
              <a:t>Otimização de tempo, custo e recursos, exemplos:</a:t>
            </a:r>
          </a:p>
        </p:txBody>
      </p:sp>
      <p:sp>
        <p:nvSpPr>
          <p:cNvPr id="6" name="Rectangle 4"/>
          <p:cNvSpPr>
            <a:spLocks noChangeArrowheads="1"/>
          </p:cNvSpPr>
          <p:nvPr/>
        </p:nvSpPr>
        <p:spPr bwMode="auto">
          <a:xfrm>
            <a:off x="0" y="283370"/>
            <a:ext cx="9775032"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135000" tIns="70200" rIns="135000" bIns="70200"/>
          <a:lstStyle/>
          <a:p>
            <a:pPr defTabSz="1371600"/>
            <a:r>
              <a:rPr lang="pt-BR" altLang="pt-BR" sz="4000" b="1" dirty="0">
                <a:solidFill>
                  <a:srgbClr val="00A4DE"/>
                </a:solidFill>
                <a:latin typeface="+mn-lt"/>
                <a:ea typeface="Verdana" panose="020B0604030504040204" pitchFamily="34" charset="0"/>
                <a:cs typeface="Verdana" panose="020B0604030504040204" pitchFamily="34" charset="0"/>
              </a:rPr>
              <a:t>Ações Corretivas</a:t>
            </a:r>
          </a:p>
          <a:p>
            <a:pPr defTabSz="1371600"/>
            <a:r>
              <a:rPr lang="pt-BR" altLang="pt-BR" sz="3600" b="1" dirty="0">
                <a:solidFill>
                  <a:srgbClr val="00A4DE"/>
                </a:solidFill>
                <a:latin typeface="+mn-lt"/>
                <a:ea typeface="Verdana" panose="020B0604030504040204" pitchFamily="34" charset="0"/>
                <a:cs typeface="Verdana" panose="020B0604030504040204" pitchFamily="34" charset="0"/>
              </a:rPr>
              <a:t>Controlar os custos</a:t>
            </a:r>
          </a:p>
        </p:txBody>
      </p:sp>
    </p:spTree>
    <p:extLst>
      <p:ext uri="{BB962C8B-B14F-4D97-AF65-F5344CB8AC3E}">
        <p14:creationId xmlns:p14="http://schemas.microsoft.com/office/powerpoint/2010/main" val="3079780569"/>
      </p:ext>
    </p:extLst>
  </p:cSld>
  <p:clrMapOvr>
    <a:masterClrMapping/>
  </p:clrMapOvr>
  <p:transition>
    <p:zoom/>
  </p:transition>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1035"/>
          <p:cNvSpPr txBox="1">
            <a:spLocks noChangeArrowheads="1"/>
          </p:cNvSpPr>
          <p:nvPr/>
        </p:nvSpPr>
        <p:spPr bwMode="auto">
          <a:xfrm>
            <a:off x="593304" y="2407196"/>
            <a:ext cx="11377264" cy="2123658"/>
          </a:xfrm>
          <a:prstGeom prst="rect">
            <a:avLst/>
          </a:prstGeom>
          <a:noFill/>
          <a:ln>
            <a:noFill/>
          </a:ln>
          <a:effectLst/>
        </p:spPr>
        <p:txBody>
          <a:bodyPr wrap="square">
            <a:spAutoFit/>
          </a:bodyPr>
          <a:lstStyle>
            <a:defPPr>
              <a:defRPr lang="pt-BR"/>
            </a:defPPr>
            <a:lvl1pPr eaLnBrk="0" hangingPunct="0">
              <a:defRPr sz="3200" b="1">
                <a:solidFill>
                  <a:srgbClr val="003063"/>
                </a:solidFill>
                <a:effectLst>
                  <a:outerShdw blurRad="38100" dist="38100" dir="2700000" algn="tl">
                    <a:srgbClr val="C0C0C0"/>
                  </a:outerShdw>
                </a:effectLst>
                <a:latin typeface="Verdana" pitchFamily="34" charset="0"/>
              </a:defRPr>
            </a:lvl1pPr>
          </a:lstStyle>
          <a:p>
            <a:pPr algn="ctr" defTabSz="1371600">
              <a:spcBef>
                <a:spcPct val="50000"/>
              </a:spcBef>
              <a:defRPr/>
            </a:pPr>
            <a:r>
              <a:rPr lang="pt-BR" sz="6000" dirty="0">
                <a:latin typeface="+mj-lt"/>
                <a:ea typeface="Verdana" panose="020B0604030504040204" pitchFamily="34" charset="0"/>
                <a:cs typeface="Verdana" panose="020B0604030504040204" pitchFamily="34" charset="0"/>
              </a:rPr>
              <a:t>FIM</a:t>
            </a:r>
            <a:endParaRPr lang="pt-BR" sz="4800" dirty="0">
              <a:latin typeface="+mj-lt"/>
              <a:ea typeface="Verdana" panose="020B0604030504040204" pitchFamily="34" charset="0"/>
              <a:cs typeface="Verdana" panose="020B0604030504040204" pitchFamily="34" charset="0"/>
            </a:endParaRPr>
          </a:p>
          <a:p>
            <a:pPr algn="ctr" defTabSz="1371600">
              <a:spcBef>
                <a:spcPct val="50000"/>
              </a:spcBef>
              <a:defRPr/>
            </a:pPr>
            <a:r>
              <a:rPr lang="pt-BR" sz="4800" dirty="0">
                <a:latin typeface="+mj-lt"/>
                <a:ea typeface="Verdana" panose="020B0604030504040204" pitchFamily="34" charset="0"/>
                <a:cs typeface="Verdana" panose="020B0604030504040204" pitchFamily="34" charset="0"/>
              </a:rPr>
              <a:t>Gerenciamento de Custos em Projetos</a:t>
            </a:r>
          </a:p>
        </p:txBody>
      </p:sp>
      <p:sp>
        <p:nvSpPr>
          <p:cNvPr id="5" name="Retângulo 4">
            <a:extLst>
              <a:ext uri="{FF2B5EF4-FFF2-40B4-BE49-F238E27FC236}">
                <a16:creationId xmlns:a16="http://schemas.microsoft.com/office/drawing/2014/main" id="{819F5078-F681-446D-AA24-85D425FC8ABC}"/>
              </a:ext>
            </a:extLst>
          </p:cNvPr>
          <p:cNvSpPr/>
          <p:nvPr/>
        </p:nvSpPr>
        <p:spPr>
          <a:xfrm>
            <a:off x="1961456" y="4736787"/>
            <a:ext cx="8685584" cy="2769989"/>
          </a:xfrm>
          <a:prstGeom prst="rect">
            <a:avLst/>
          </a:prstGeom>
        </p:spPr>
        <p:txBody>
          <a:bodyPr wrap="square">
            <a:spAutoFit/>
          </a:bodyPr>
          <a:lstStyle/>
          <a:p>
            <a:pPr lvl="0" algn="ctr" eaLnBrk="0" hangingPunct="0"/>
            <a:r>
              <a:rPr lang="pt-BR" sz="5000" dirty="0">
                <a:solidFill>
                  <a:srgbClr val="0070C0"/>
                </a:solidFill>
                <a:latin typeface="Calibri"/>
                <a:ea typeface="+mj-ea"/>
                <a:cs typeface="+mj-cs"/>
              </a:rPr>
              <a:t>Prof. Me. Leonardo Vasconcelos</a:t>
            </a:r>
          </a:p>
          <a:p>
            <a:pPr lvl="0" algn="ctr" eaLnBrk="0" hangingPunct="0"/>
            <a:r>
              <a:rPr lang="pt-BR" sz="2400" i="1" dirty="0">
                <a:solidFill>
                  <a:srgbClr val="0070C0"/>
                </a:solidFill>
                <a:latin typeface="Verdana" pitchFamily="34" charset="0"/>
                <a:ea typeface="+mj-ea"/>
                <a:cs typeface="+mj-cs"/>
              </a:rPr>
              <a:t>PMP, PRINCE2</a:t>
            </a:r>
            <a:r>
              <a:rPr lang="pt-BR" sz="2400" i="1" baseline="30000" dirty="0">
                <a:solidFill>
                  <a:srgbClr val="0070C0"/>
                </a:solidFill>
                <a:latin typeface="Verdana" pitchFamily="34" charset="0"/>
                <a:ea typeface="+mj-ea"/>
                <a:cs typeface="+mj-cs"/>
              </a:rPr>
              <a:t>® </a:t>
            </a:r>
            <a:r>
              <a:rPr lang="pt-BR" sz="2400" i="1" dirty="0" err="1">
                <a:solidFill>
                  <a:srgbClr val="0070C0"/>
                </a:solidFill>
                <a:latin typeface="Verdana" pitchFamily="34" charset="0"/>
                <a:ea typeface="+mj-ea"/>
                <a:cs typeface="+mj-cs"/>
              </a:rPr>
              <a:t>Practioner</a:t>
            </a:r>
            <a:r>
              <a:rPr lang="pt-BR" sz="2400" i="1" dirty="0">
                <a:solidFill>
                  <a:srgbClr val="0070C0"/>
                </a:solidFill>
                <a:latin typeface="Verdana" pitchFamily="34" charset="0"/>
                <a:ea typeface="+mj-ea"/>
                <a:cs typeface="+mj-cs"/>
              </a:rPr>
              <a:t>, PSM I, CSM</a:t>
            </a:r>
            <a:r>
              <a:rPr lang="pt-BR" sz="2400" i="1" baseline="30000" dirty="0">
                <a:solidFill>
                  <a:srgbClr val="0070C0"/>
                </a:solidFill>
                <a:latin typeface="Verdana" pitchFamily="34" charset="0"/>
                <a:ea typeface="+mj-ea"/>
                <a:cs typeface="+mj-cs"/>
              </a:rPr>
              <a:t> ®</a:t>
            </a:r>
            <a:r>
              <a:rPr lang="pt-BR" sz="2400" i="1" dirty="0">
                <a:solidFill>
                  <a:srgbClr val="0070C0"/>
                </a:solidFill>
                <a:latin typeface="Verdana" pitchFamily="34" charset="0"/>
                <a:ea typeface="+mj-ea"/>
                <a:cs typeface="+mj-cs"/>
              </a:rPr>
              <a:t>, CSPO</a:t>
            </a:r>
            <a:r>
              <a:rPr lang="pt-BR" sz="2400" i="1" baseline="30000" dirty="0">
                <a:solidFill>
                  <a:srgbClr val="0070C0"/>
                </a:solidFill>
                <a:latin typeface="Verdana" pitchFamily="34" charset="0"/>
                <a:ea typeface="+mj-ea"/>
                <a:cs typeface="+mj-cs"/>
              </a:rPr>
              <a:t> ®</a:t>
            </a:r>
          </a:p>
          <a:p>
            <a:pPr lvl="0" algn="ctr" eaLnBrk="0" hangingPunct="0"/>
            <a:endParaRPr lang="pt-BR" sz="5400" i="1" baseline="30000" dirty="0">
              <a:solidFill>
                <a:srgbClr val="69ADE7"/>
              </a:solidFill>
              <a:latin typeface="Verdana" pitchFamily="34" charset="0"/>
              <a:ea typeface="+mj-ea"/>
              <a:cs typeface="+mj-cs"/>
            </a:endParaRPr>
          </a:p>
          <a:p>
            <a:pPr lvl="0" algn="ctr" eaLnBrk="0" hangingPunct="0"/>
            <a:r>
              <a:rPr lang="pt-BR" sz="3200" dirty="0">
                <a:solidFill>
                  <a:srgbClr val="69ADE7"/>
                </a:solidFill>
                <a:latin typeface="Calibri"/>
                <a:ea typeface="+mj-ea"/>
                <a:cs typeface="+mj-cs"/>
                <a:hlinkClick r:id="rId3">
                  <a:extLst>
                    <a:ext uri="{A12FA001-AC4F-418D-AE19-62706E023703}">
                      <ahyp:hlinkClr xmlns:ahyp="http://schemas.microsoft.com/office/drawing/2018/hyperlinkcolor" val="tx"/>
                    </a:ext>
                  </a:extLst>
                </a:hlinkClick>
              </a:rPr>
              <a:t>leonardo.vasconcelos@fgv.br</a:t>
            </a:r>
            <a:r>
              <a:rPr lang="pt-BR" sz="3200" dirty="0">
                <a:solidFill>
                  <a:srgbClr val="69ADE7"/>
                </a:solidFill>
                <a:latin typeface="Calibri"/>
                <a:ea typeface="+mj-ea"/>
                <a:cs typeface="+mj-cs"/>
              </a:rPr>
              <a:t>  </a:t>
            </a:r>
          </a:p>
          <a:p>
            <a:pPr lvl="0" algn="ctr" eaLnBrk="0" hangingPunct="0"/>
            <a:r>
              <a:rPr lang="pt-BR" sz="3200" dirty="0">
                <a:solidFill>
                  <a:srgbClr val="69ADE7"/>
                </a:solidFill>
                <a:latin typeface="Calibri"/>
                <a:ea typeface="+mj-ea"/>
                <a:cs typeface="+mj-cs"/>
              </a:rPr>
              <a:t>(11) 94179-3652</a:t>
            </a:r>
          </a:p>
        </p:txBody>
      </p:sp>
    </p:spTree>
    <p:extLst>
      <p:ext uri="{BB962C8B-B14F-4D97-AF65-F5344CB8AC3E}">
        <p14:creationId xmlns:p14="http://schemas.microsoft.com/office/powerpoint/2010/main" val="67173523"/>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ext Box 13"/>
          <p:cNvSpPr txBox="1">
            <a:spLocks noChangeArrowheads="1"/>
          </p:cNvSpPr>
          <p:nvPr/>
        </p:nvSpPr>
        <p:spPr bwMode="auto">
          <a:xfrm>
            <a:off x="161257" y="1350074"/>
            <a:ext cx="11448374"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r>
              <a:rPr lang="pt-BR" sz="3600" b="1" dirty="0">
                <a:latin typeface="+mn-lt"/>
                <a:cs typeface="Arial" panose="020B0604020202020204" pitchFamily="34" charset="0"/>
              </a:rPr>
              <a:t>Importância da Nomenclatura</a:t>
            </a:r>
          </a:p>
        </p:txBody>
      </p:sp>
      <p:sp>
        <p:nvSpPr>
          <p:cNvPr id="34819" name="Rectangle 3"/>
          <p:cNvSpPr txBox="1">
            <a:spLocks noChangeArrowheads="1"/>
          </p:cNvSpPr>
          <p:nvPr/>
        </p:nvSpPr>
        <p:spPr bwMode="auto">
          <a:xfrm>
            <a:off x="161256" y="2227177"/>
            <a:ext cx="12961440" cy="6804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nSpc>
                <a:spcPct val="90000"/>
              </a:lnSpc>
              <a:spcBef>
                <a:spcPct val="20000"/>
              </a:spcBef>
              <a:buFont typeface="Arial" charset="0"/>
              <a:buChar char="•"/>
            </a:pPr>
            <a:r>
              <a:rPr lang="pt-BR" sz="3600" dirty="0">
                <a:solidFill>
                  <a:srgbClr val="000066"/>
                </a:solidFill>
                <a:latin typeface="+mn-lt"/>
              </a:rPr>
              <a:t>Exemplos:</a:t>
            </a:r>
          </a:p>
          <a:p>
            <a:pPr>
              <a:lnSpc>
                <a:spcPct val="90000"/>
              </a:lnSpc>
              <a:spcBef>
                <a:spcPct val="20000"/>
              </a:spcBef>
              <a:buFont typeface="Arial" charset="0"/>
              <a:buChar char="•"/>
            </a:pPr>
            <a:endParaRPr lang="pt-BR" sz="3600" dirty="0">
              <a:solidFill>
                <a:srgbClr val="000066"/>
              </a:solidFill>
              <a:latin typeface="+mn-lt"/>
            </a:endParaRPr>
          </a:p>
          <a:p>
            <a:pPr>
              <a:lnSpc>
                <a:spcPct val="90000"/>
              </a:lnSpc>
              <a:spcBef>
                <a:spcPct val="20000"/>
              </a:spcBef>
              <a:buFont typeface="Arial" charset="0"/>
              <a:buChar char="•"/>
            </a:pPr>
            <a:r>
              <a:rPr lang="pt-BR" sz="3600" b="1" dirty="0">
                <a:solidFill>
                  <a:srgbClr val="000066"/>
                </a:solidFill>
                <a:latin typeface="+mn-lt"/>
              </a:rPr>
              <a:t>Entrega:</a:t>
            </a:r>
            <a:r>
              <a:rPr lang="pt-BR" sz="3600" dirty="0">
                <a:solidFill>
                  <a:srgbClr val="000066"/>
                </a:solidFill>
                <a:latin typeface="+mn-lt"/>
              </a:rPr>
              <a:t> Deve ser um substantivo. </a:t>
            </a:r>
            <a:br>
              <a:rPr lang="pt-BR" sz="3600" dirty="0">
                <a:solidFill>
                  <a:srgbClr val="000066"/>
                </a:solidFill>
                <a:latin typeface="+mn-lt"/>
              </a:rPr>
            </a:br>
            <a:r>
              <a:rPr lang="pt-BR" sz="3600" dirty="0">
                <a:solidFill>
                  <a:srgbClr val="000066"/>
                </a:solidFill>
                <a:latin typeface="+mn-lt"/>
              </a:rPr>
              <a:t>Ex.: Projeto Básico, Projeto Executivo, Protótipo</a:t>
            </a:r>
          </a:p>
          <a:p>
            <a:pPr>
              <a:lnSpc>
                <a:spcPct val="90000"/>
              </a:lnSpc>
              <a:spcBef>
                <a:spcPct val="20000"/>
              </a:spcBef>
              <a:buFont typeface="Arial" charset="0"/>
              <a:buChar char="•"/>
            </a:pPr>
            <a:endParaRPr lang="pt-BR" sz="3600" dirty="0">
              <a:solidFill>
                <a:srgbClr val="000066"/>
              </a:solidFill>
              <a:latin typeface="+mn-lt"/>
            </a:endParaRPr>
          </a:p>
          <a:p>
            <a:pPr>
              <a:lnSpc>
                <a:spcPct val="90000"/>
              </a:lnSpc>
              <a:spcBef>
                <a:spcPct val="20000"/>
              </a:spcBef>
              <a:buFont typeface="Arial" charset="0"/>
              <a:buChar char="•"/>
            </a:pPr>
            <a:r>
              <a:rPr lang="pt-BR" sz="3600" b="1" dirty="0">
                <a:solidFill>
                  <a:srgbClr val="000066"/>
                </a:solidFill>
                <a:latin typeface="+mn-lt"/>
              </a:rPr>
              <a:t>Tarefa:</a:t>
            </a:r>
            <a:r>
              <a:rPr lang="pt-BR" sz="3600" dirty="0">
                <a:solidFill>
                  <a:srgbClr val="000066"/>
                </a:solidFill>
                <a:latin typeface="+mn-lt"/>
              </a:rPr>
              <a:t> Deve começar com verbo no infinitivo. </a:t>
            </a:r>
            <a:br>
              <a:rPr lang="pt-BR" sz="3600" dirty="0">
                <a:solidFill>
                  <a:srgbClr val="000066"/>
                </a:solidFill>
                <a:latin typeface="+mn-lt"/>
              </a:rPr>
            </a:br>
            <a:r>
              <a:rPr lang="pt-BR" sz="3600" dirty="0">
                <a:solidFill>
                  <a:srgbClr val="000066"/>
                </a:solidFill>
                <a:latin typeface="+mn-lt"/>
              </a:rPr>
              <a:t>Ex.: Elaborar planta de situação, Verificar .....; Dimensionar, Testar......</a:t>
            </a:r>
          </a:p>
          <a:p>
            <a:pPr>
              <a:lnSpc>
                <a:spcPct val="90000"/>
              </a:lnSpc>
              <a:spcBef>
                <a:spcPct val="20000"/>
              </a:spcBef>
              <a:buFont typeface="Arial" charset="0"/>
              <a:buChar char="•"/>
            </a:pPr>
            <a:endParaRPr lang="pt-BR" sz="3600" dirty="0">
              <a:solidFill>
                <a:srgbClr val="000066"/>
              </a:solidFill>
              <a:latin typeface="+mn-lt"/>
            </a:endParaRPr>
          </a:p>
          <a:p>
            <a:pPr>
              <a:lnSpc>
                <a:spcPct val="90000"/>
              </a:lnSpc>
              <a:spcBef>
                <a:spcPct val="20000"/>
              </a:spcBef>
              <a:buFont typeface="Arial" charset="0"/>
              <a:buChar char="•"/>
            </a:pPr>
            <a:r>
              <a:rPr lang="pt-BR" sz="3600" b="1" dirty="0">
                <a:solidFill>
                  <a:srgbClr val="000066"/>
                </a:solidFill>
                <a:latin typeface="+mn-lt"/>
              </a:rPr>
              <a:t>Marco:</a:t>
            </a:r>
            <a:r>
              <a:rPr lang="pt-BR" sz="3600" dirty="0">
                <a:solidFill>
                  <a:srgbClr val="000066"/>
                </a:solidFill>
                <a:latin typeface="+mn-lt"/>
              </a:rPr>
              <a:t> Deve ser um substantivo + verbo no passado. </a:t>
            </a:r>
            <a:br>
              <a:rPr lang="pt-BR" sz="3600" dirty="0">
                <a:solidFill>
                  <a:srgbClr val="000066"/>
                </a:solidFill>
                <a:latin typeface="+mn-lt"/>
              </a:rPr>
            </a:br>
            <a:r>
              <a:rPr lang="pt-BR" sz="3600" dirty="0">
                <a:solidFill>
                  <a:srgbClr val="000066"/>
                </a:solidFill>
                <a:latin typeface="+mn-lt"/>
              </a:rPr>
              <a:t>Ex. Projeto básico concluído; Protótipo entregue.</a:t>
            </a:r>
          </a:p>
        </p:txBody>
      </p:sp>
      <p:sp>
        <p:nvSpPr>
          <p:cNvPr id="5" name="Título 1">
            <a:extLst>
              <a:ext uri="{FF2B5EF4-FFF2-40B4-BE49-F238E27FC236}">
                <a16:creationId xmlns:a16="http://schemas.microsoft.com/office/drawing/2014/main" id="{7C005AF1-F07E-4D59-ADC5-92C47B041647}"/>
              </a:ext>
            </a:extLst>
          </p:cNvPr>
          <p:cNvSpPr txBox="1">
            <a:spLocks/>
          </p:cNvSpPr>
          <p:nvPr/>
        </p:nvSpPr>
        <p:spPr bwMode="auto">
          <a:xfrm>
            <a:off x="2" y="293350"/>
            <a:ext cx="11757305" cy="978695"/>
          </a:xfrm>
          <a:prstGeom prst="rect">
            <a:avLst/>
          </a:prstGeom>
        </p:spPr>
        <p:txBody>
          <a:bodyPr anchor="ctr">
            <a:noAutofit/>
          </a:bodyPr>
          <a:lstStyle>
            <a:defPPr>
              <a:defRPr lang="pt-BR"/>
            </a:defPPr>
            <a:lvl1pPr marL="0" indent="0" eaLnBrk="1" hangingPunct="1">
              <a:lnSpc>
                <a:spcPct val="100000"/>
              </a:lnSpc>
              <a:spcBef>
                <a:spcPts val="0"/>
              </a:spcBef>
              <a:buClrTx/>
              <a:buSzPct val="100000"/>
              <a:buFont typeface="+mj-lt"/>
              <a:buNone/>
              <a:defRPr sz="4050" b="1" cap="none" baseline="0">
                <a:solidFill>
                  <a:srgbClr val="69ADE7"/>
                </a:solidFill>
                <a:effectLst/>
                <a:latin typeface="+mj-lt"/>
              </a:defRPr>
            </a:lvl1pPr>
            <a:lvl2pPr marL="205359" indent="0" algn="just" eaLnBrk="1" hangingPunct="1">
              <a:lnSpc>
                <a:spcPts val="2363"/>
              </a:lnSpc>
              <a:spcBef>
                <a:spcPts val="0"/>
              </a:spcBef>
              <a:buClr>
                <a:srgbClr val="7CAEC5"/>
              </a:buClr>
              <a:buFont typeface="Arial" pitchFamily="34" charset="0"/>
              <a:buNone/>
              <a:defRPr sz="1800">
                <a:latin typeface="+mn-lt"/>
                <a:cs typeface="+mn-cs"/>
              </a:defRPr>
            </a:lvl2pPr>
            <a:lvl3pPr marL="1285716" indent="-257144" eaLnBrk="1" hangingPunct="1">
              <a:lnSpc>
                <a:spcPts val="2587"/>
              </a:lnSpc>
              <a:spcBef>
                <a:spcPts val="0"/>
              </a:spcBef>
              <a:buFont typeface="Arial" panose="020B0604020202020204" pitchFamily="34" charset="0"/>
              <a:buChar char="•"/>
              <a:defRPr sz="2024">
                <a:latin typeface="+mn-lt"/>
                <a:cs typeface="+mn-cs"/>
              </a:defRPr>
            </a:lvl3pPr>
            <a:lvl4pPr marL="1800000" indent="-257144" eaLnBrk="1" hangingPunct="1">
              <a:lnSpc>
                <a:spcPts val="2587"/>
              </a:lnSpc>
              <a:spcBef>
                <a:spcPts val="0"/>
              </a:spcBef>
              <a:buFont typeface="Arial" panose="020B0604020202020204" pitchFamily="34" charset="0"/>
              <a:buChar char="–"/>
              <a:defRPr sz="2024">
                <a:latin typeface="+mn-lt"/>
                <a:cs typeface="+mn-cs"/>
              </a:defRPr>
            </a:lvl4pPr>
            <a:lvl5pPr marL="2314289" indent="-257144" eaLnBrk="1" hangingPunct="1">
              <a:lnSpc>
                <a:spcPts val="2587"/>
              </a:lnSpc>
              <a:spcBef>
                <a:spcPts val="0"/>
              </a:spcBef>
              <a:buFont typeface="Arial" panose="020B0604020202020204" pitchFamily="34" charset="0"/>
              <a:buChar char="»"/>
              <a:defRPr sz="2024">
                <a:latin typeface="+mn-lt"/>
                <a:cs typeface="+mn-cs"/>
              </a:defRPr>
            </a:lvl5pPr>
            <a:lvl6pPr marL="2828574" indent="-257144" defTabSz="1028573">
              <a:spcBef>
                <a:spcPct val="20000"/>
              </a:spcBef>
              <a:buFont typeface="Arial" pitchFamily="34" charset="0"/>
              <a:buChar char="•"/>
              <a:defRPr sz="2249">
                <a:latin typeface="+mn-lt"/>
                <a:cs typeface="+mn-cs"/>
              </a:defRPr>
            </a:lvl6pPr>
            <a:lvl7pPr marL="3342860" indent="-257144" defTabSz="1028573">
              <a:spcBef>
                <a:spcPct val="20000"/>
              </a:spcBef>
              <a:buFont typeface="Arial" pitchFamily="34" charset="0"/>
              <a:buChar char="•"/>
              <a:defRPr sz="2249">
                <a:latin typeface="+mn-lt"/>
                <a:cs typeface="+mn-cs"/>
              </a:defRPr>
            </a:lvl7pPr>
            <a:lvl8pPr marL="3857147" indent="-257144" defTabSz="1028573">
              <a:spcBef>
                <a:spcPct val="20000"/>
              </a:spcBef>
              <a:buFont typeface="Arial" pitchFamily="34" charset="0"/>
              <a:buChar char="•"/>
              <a:defRPr sz="2249">
                <a:latin typeface="+mn-lt"/>
                <a:cs typeface="+mn-cs"/>
              </a:defRPr>
            </a:lvl8pPr>
            <a:lvl9pPr marL="4371432" indent="-257144" defTabSz="1028573">
              <a:spcBef>
                <a:spcPct val="20000"/>
              </a:spcBef>
              <a:buFont typeface="Arial" pitchFamily="34" charset="0"/>
              <a:buChar char="•"/>
              <a:defRPr sz="2249">
                <a:latin typeface="+mn-lt"/>
                <a:cs typeface="+mn-cs"/>
              </a:defRPr>
            </a:lvl9pPr>
          </a:lstStyle>
          <a:p>
            <a:r>
              <a:rPr lang="pt-BR" dirty="0"/>
              <a:t>Processo 2: Definir as Atividades</a:t>
            </a:r>
          </a:p>
        </p:txBody>
      </p:sp>
    </p:spTree>
    <p:extLst>
      <p:ext uri="{BB962C8B-B14F-4D97-AF65-F5344CB8AC3E}">
        <p14:creationId xmlns:p14="http://schemas.microsoft.com/office/powerpoint/2010/main" val="40510168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ítulo 1"/>
          <p:cNvSpPr>
            <a:spLocks noGrp="1"/>
          </p:cNvSpPr>
          <p:nvPr>
            <p:ph type="title"/>
          </p:nvPr>
        </p:nvSpPr>
        <p:spPr>
          <a:xfrm>
            <a:off x="84344" y="1057353"/>
            <a:ext cx="11050242" cy="1059135"/>
          </a:xfrm>
        </p:spPr>
        <p:txBody>
          <a:bodyPr>
            <a:normAutofit/>
          </a:bodyPr>
          <a:lstStyle/>
          <a:p>
            <a:pPr lvl="0"/>
            <a:r>
              <a:rPr lang="pt-BR" sz="4000" dirty="0">
                <a:solidFill>
                  <a:srgbClr val="000066"/>
                </a:solidFill>
                <a:latin typeface="+mn-lt"/>
                <a:cs typeface="Arial" panose="020B0604020202020204" pitchFamily="34" charset="0"/>
              </a:rPr>
              <a:t>Marcos (</a:t>
            </a:r>
            <a:r>
              <a:rPr lang="pt-BR" sz="4000" i="1" dirty="0" err="1">
                <a:solidFill>
                  <a:srgbClr val="000066"/>
                </a:solidFill>
                <a:latin typeface="+mn-lt"/>
                <a:cs typeface="Arial" panose="020B0604020202020204" pitchFamily="34" charset="0"/>
              </a:rPr>
              <a:t>Milestones</a:t>
            </a:r>
            <a:r>
              <a:rPr lang="pt-BR" sz="4000" dirty="0">
                <a:solidFill>
                  <a:srgbClr val="000066"/>
                </a:solidFill>
                <a:latin typeface="+mn-lt"/>
                <a:cs typeface="Arial" panose="020B0604020202020204" pitchFamily="34" charset="0"/>
              </a:rPr>
              <a:t>)</a:t>
            </a:r>
          </a:p>
        </p:txBody>
      </p:sp>
      <p:sp>
        <p:nvSpPr>
          <p:cNvPr id="7" name="Espaço Reservado para Conteúdo 2"/>
          <p:cNvSpPr>
            <a:spLocks noGrp="1"/>
          </p:cNvSpPr>
          <p:nvPr>
            <p:ph sz="quarter" idx="10"/>
          </p:nvPr>
        </p:nvSpPr>
        <p:spPr>
          <a:xfrm>
            <a:off x="269268" y="1687116"/>
            <a:ext cx="13177464" cy="7668852"/>
          </a:xfrm>
          <a:prstGeom prst="rect">
            <a:avLst/>
          </a:prstGeom>
          <a:noFill/>
          <a:ln>
            <a:noFill/>
          </a:ln>
        </p:spPr>
        <p:txBody>
          <a:bodyPr anchor="ctr"/>
          <a:lstStyle/>
          <a:p>
            <a:r>
              <a:rPr lang="pt-BR" sz="3200" dirty="0">
                <a:solidFill>
                  <a:srgbClr val="000066"/>
                </a:solidFill>
                <a:latin typeface="+mn-lt"/>
                <a:cs typeface="Arial" panose="020B0604020202020204" pitchFamily="34" charset="0"/>
              </a:rPr>
              <a:t>Um marco é evento significativo do projeto, </a:t>
            </a:r>
            <a:r>
              <a:rPr lang="pt-BR" sz="3200" u="sng" dirty="0">
                <a:solidFill>
                  <a:srgbClr val="000066"/>
                </a:solidFill>
                <a:latin typeface="+mn-lt"/>
                <a:cs typeface="Arial" panose="020B0604020202020204" pitchFamily="34" charset="0"/>
              </a:rPr>
              <a:t>usualmente</a:t>
            </a:r>
            <a:r>
              <a:rPr lang="pt-BR" sz="3200" dirty="0">
                <a:solidFill>
                  <a:srgbClr val="000066"/>
                </a:solidFill>
                <a:latin typeface="+mn-lt"/>
                <a:cs typeface="Arial" panose="020B0604020202020204" pitchFamily="34" charset="0"/>
              </a:rPr>
              <a:t> representando a entrega de um dos </a:t>
            </a:r>
            <a:r>
              <a:rPr lang="pt-BR" sz="3200" b="1" i="1" dirty="0" err="1">
                <a:solidFill>
                  <a:srgbClr val="000066"/>
                </a:solidFill>
                <a:latin typeface="+mn-lt"/>
                <a:cs typeface="Arial" panose="020B0604020202020204" pitchFamily="34" charset="0"/>
              </a:rPr>
              <a:t>deliverables</a:t>
            </a:r>
            <a:r>
              <a:rPr lang="pt-BR" sz="3200" b="1" i="1" dirty="0">
                <a:solidFill>
                  <a:srgbClr val="000066"/>
                </a:solidFill>
                <a:latin typeface="+mn-lt"/>
                <a:cs typeface="Arial" panose="020B0604020202020204" pitchFamily="34" charset="0"/>
              </a:rPr>
              <a:t> </a:t>
            </a:r>
            <a:r>
              <a:rPr lang="pt-BR" sz="3200" dirty="0">
                <a:solidFill>
                  <a:srgbClr val="000066"/>
                </a:solidFill>
                <a:latin typeface="+mn-lt"/>
                <a:cs typeface="Arial" panose="020B0604020202020204" pitchFamily="34" charset="0"/>
              </a:rPr>
              <a:t>principais, conclusão de etapas ou outros momentos importantes no cronograma.</a:t>
            </a:r>
          </a:p>
          <a:p>
            <a:r>
              <a:rPr lang="pt-BR" sz="3200" dirty="0">
                <a:solidFill>
                  <a:srgbClr val="000066"/>
                </a:solidFill>
                <a:latin typeface="+mn-lt"/>
                <a:cs typeface="Arial" panose="020B0604020202020204" pitchFamily="34" charset="0"/>
              </a:rPr>
              <a:t>Também são usados para representar </a:t>
            </a:r>
            <a:r>
              <a:rPr lang="pt-BR" sz="3200" u="sng" dirty="0">
                <a:solidFill>
                  <a:srgbClr val="000066"/>
                </a:solidFill>
                <a:latin typeface="+mn-lt"/>
                <a:cs typeface="Arial" panose="020B0604020202020204" pitchFamily="34" charset="0"/>
              </a:rPr>
              <a:t>premissas</a:t>
            </a:r>
            <a:r>
              <a:rPr lang="pt-BR" sz="3200" dirty="0">
                <a:solidFill>
                  <a:srgbClr val="000066"/>
                </a:solidFill>
                <a:latin typeface="+mn-lt"/>
                <a:cs typeface="Arial" panose="020B0604020202020204" pitchFamily="34" charset="0"/>
              </a:rPr>
              <a:t> ou </a:t>
            </a:r>
            <a:r>
              <a:rPr lang="pt-BR" sz="3200" u="sng" dirty="0">
                <a:solidFill>
                  <a:srgbClr val="000066"/>
                </a:solidFill>
                <a:latin typeface="+mn-lt"/>
                <a:cs typeface="Arial" panose="020B0604020202020204" pitchFamily="34" charset="0"/>
              </a:rPr>
              <a:t>restrições</a:t>
            </a:r>
            <a:r>
              <a:rPr lang="pt-BR" sz="3200" dirty="0">
                <a:solidFill>
                  <a:srgbClr val="000066"/>
                </a:solidFill>
                <a:latin typeface="+mn-lt"/>
                <a:cs typeface="Arial" panose="020B0604020202020204" pitchFamily="34" charset="0"/>
              </a:rPr>
              <a:t>.</a:t>
            </a:r>
          </a:p>
          <a:p>
            <a:r>
              <a:rPr lang="pt-BR" sz="3200" dirty="0">
                <a:solidFill>
                  <a:srgbClr val="000066"/>
                </a:solidFill>
                <a:latin typeface="+mn-lt"/>
                <a:cs typeface="Arial" panose="020B0604020202020204" pitchFamily="34" charset="0"/>
              </a:rPr>
              <a:t>São </a:t>
            </a:r>
            <a:r>
              <a:rPr lang="pt-BR" sz="3200" u="sng" dirty="0">
                <a:solidFill>
                  <a:srgbClr val="000066"/>
                </a:solidFill>
                <a:latin typeface="+mn-lt"/>
                <a:cs typeface="Arial" panose="020B0604020202020204" pitchFamily="34" charset="0"/>
              </a:rPr>
              <a:t>normalmente</a:t>
            </a:r>
            <a:r>
              <a:rPr lang="pt-BR" sz="3200" dirty="0">
                <a:solidFill>
                  <a:srgbClr val="000066"/>
                </a:solidFill>
                <a:latin typeface="+mn-lt"/>
                <a:cs typeface="Arial" panose="020B0604020202020204" pitchFamily="34" charset="0"/>
              </a:rPr>
              <a:t> representados como não tendo duração, recursos ou custo.</a:t>
            </a:r>
          </a:p>
          <a:p>
            <a:r>
              <a:rPr lang="pt-BR" sz="3200" dirty="0">
                <a:solidFill>
                  <a:srgbClr val="000066"/>
                </a:solidFill>
                <a:latin typeface="+mn-lt"/>
                <a:cs typeface="Arial" panose="020B0604020202020204" pitchFamily="34" charset="0"/>
              </a:rPr>
              <a:t>Lista de marcos contém:</a:t>
            </a:r>
          </a:p>
          <a:p>
            <a:pPr lvl="1"/>
            <a:r>
              <a:rPr lang="pt-BR" sz="3200" b="1" dirty="0">
                <a:solidFill>
                  <a:srgbClr val="000066"/>
                </a:solidFill>
                <a:latin typeface="+mn-lt"/>
                <a:cs typeface="Arial" panose="020B0604020202020204" pitchFamily="34" charset="0"/>
              </a:rPr>
              <a:t>Marcos obrigatórios </a:t>
            </a:r>
            <a:r>
              <a:rPr lang="pt-BR" sz="3200" dirty="0">
                <a:solidFill>
                  <a:srgbClr val="000066"/>
                </a:solidFill>
                <a:latin typeface="+mn-lt"/>
                <a:cs typeface="Arial" panose="020B0604020202020204" pitchFamily="34" charset="0"/>
              </a:rPr>
              <a:t>- exigidos pelo contrato</a:t>
            </a:r>
          </a:p>
          <a:p>
            <a:pPr lvl="1"/>
            <a:r>
              <a:rPr lang="pt-BR" sz="3200" b="1" dirty="0">
                <a:solidFill>
                  <a:srgbClr val="000066"/>
                </a:solidFill>
                <a:latin typeface="+mn-lt"/>
                <a:cs typeface="Arial" panose="020B0604020202020204" pitchFamily="34" charset="0"/>
              </a:rPr>
              <a:t>Marcos opcionais</a:t>
            </a:r>
            <a:r>
              <a:rPr lang="pt-BR" sz="3200" dirty="0">
                <a:solidFill>
                  <a:srgbClr val="000066"/>
                </a:solidFill>
                <a:latin typeface="+mn-lt"/>
                <a:cs typeface="Arial" panose="020B0604020202020204" pitchFamily="34" charset="0"/>
              </a:rPr>
              <a:t> - com base em análise dos requisitos do projeto ou em informações históricas. </a:t>
            </a:r>
            <a:endParaRPr lang="pt-BR" sz="3200" b="1" dirty="0">
              <a:solidFill>
                <a:srgbClr val="000066"/>
              </a:solidFill>
              <a:latin typeface="+mn-lt"/>
              <a:cs typeface="Arial" panose="020B0604020202020204" pitchFamily="34" charset="0"/>
            </a:endParaRPr>
          </a:p>
          <a:p>
            <a:pPr lvl="1"/>
            <a:r>
              <a:rPr lang="pt-BR" sz="3200" b="1" dirty="0">
                <a:solidFill>
                  <a:srgbClr val="000066"/>
                </a:solidFill>
                <a:latin typeface="+mn-lt"/>
                <a:cs typeface="Arial" panose="020B0604020202020204" pitchFamily="34" charset="0"/>
              </a:rPr>
              <a:t>Pontos de controle (opcional) </a:t>
            </a:r>
            <a:r>
              <a:rPr lang="pt-BR" sz="3200" dirty="0">
                <a:solidFill>
                  <a:srgbClr val="000066"/>
                </a:solidFill>
                <a:latin typeface="+mn-lt"/>
                <a:cs typeface="Arial" panose="020B0604020202020204" pitchFamily="34" charset="0"/>
              </a:rPr>
              <a:t>– com base nas entregas principais ou mudanças de fases. </a:t>
            </a:r>
          </a:p>
        </p:txBody>
      </p:sp>
      <p:sp>
        <p:nvSpPr>
          <p:cNvPr id="2" name="CaixaDeTexto 1"/>
          <p:cNvSpPr txBox="1"/>
          <p:nvPr/>
        </p:nvSpPr>
        <p:spPr>
          <a:xfrm>
            <a:off x="1025352" y="9191300"/>
            <a:ext cx="11665296" cy="994322"/>
          </a:xfrm>
          <a:prstGeom prst="rect">
            <a:avLst/>
          </a:prstGeom>
          <a:noFill/>
          <a:ln>
            <a:noFill/>
          </a:ln>
          <a:effectLst/>
          <a:scene3d>
            <a:camera prst="orthographicFront">
              <a:rot lat="0" lon="0" rev="0"/>
            </a:camera>
            <a:lightRig rig="threePt" dir="t">
              <a:rot lat="0" lon="0" rev="1200000"/>
            </a:lightRig>
          </a:scene3d>
          <a:sp3d/>
        </p:spPr>
        <p:style>
          <a:lnRef idx="0">
            <a:schemeClr val="accent6"/>
          </a:lnRef>
          <a:fillRef idx="3">
            <a:schemeClr val="accent6"/>
          </a:fillRef>
          <a:effectRef idx="3">
            <a:schemeClr val="accent6"/>
          </a:effectRef>
          <a:fontRef idx="minor">
            <a:schemeClr val="lt1"/>
          </a:fontRef>
        </p:style>
        <p:txBody>
          <a:bodyPr wrap="square" rtlCol="0" anchor="ctr">
            <a:noAutofit/>
          </a:bodyPr>
          <a:lstStyle/>
          <a:p>
            <a:pPr algn="ctr"/>
            <a:r>
              <a:rPr lang="pt-BR" altLang="zh-CN" sz="3600" dirty="0">
                <a:solidFill>
                  <a:srgbClr val="000066"/>
                </a:solidFill>
                <a:cs typeface="Arial" panose="020B0604020202020204" pitchFamily="34" charset="0"/>
              </a:rPr>
              <a:t>Todo projeto deve ter marco de </a:t>
            </a:r>
            <a:r>
              <a:rPr lang="pt-BR" altLang="zh-CN" sz="3600" u="sng" dirty="0">
                <a:solidFill>
                  <a:srgbClr val="000066"/>
                </a:solidFill>
                <a:cs typeface="Arial" panose="020B0604020202020204" pitchFamily="34" charset="0"/>
              </a:rPr>
              <a:t>início</a:t>
            </a:r>
            <a:r>
              <a:rPr lang="pt-BR" altLang="zh-CN" sz="3600" dirty="0">
                <a:solidFill>
                  <a:srgbClr val="000066"/>
                </a:solidFill>
                <a:cs typeface="Arial" panose="020B0604020202020204" pitchFamily="34" charset="0"/>
              </a:rPr>
              <a:t> e marco de </a:t>
            </a:r>
            <a:r>
              <a:rPr lang="pt-BR" altLang="zh-CN" sz="3600" u="sng" dirty="0">
                <a:solidFill>
                  <a:srgbClr val="000066"/>
                </a:solidFill>
                <a:cs typeface="Arial" panose="020B0604020202020204" pitchFamily="34" charset="0"/>
              </a:rPr>
              <a:t>fim</a:t>
            </a:r>
            <a:r>
              <a:rPr lang="pt-BR" altLang="zh-CN" sz="3600" dirty="0">
                <a:solidFill>
                  <a:srgbClr val="000066"/>
                </a:solidFill>
                <a:cs typeface="Arial" panose="020B0604020202020204" pitchFamily="34" charset="0"/>
              </a:rPr>
              <a:t>.</a:t>
            </a:r>
          </a:p>
        </p:txBody>
      </p:sp>
      <p:sp>
        <p:nvSpPr>
          <p:cNvPr id="8" name="Título 1">
            <a:extLst>
              <a:ext uri="{FF2B5EF4-FFF2-40B4-BE49-F238E27FC236}">
                <a16:creationId xmlns:a16="http://schemas.microsoft.com/office/drawing/2014/main" id="{73BEB638-C8D4-43F0-94C8-64B869CB870C}"/>
              </a:ext>
            </a:extLst>
          </p:cNvPr>
          <p:cNvSpPr txBox="1">
            <a:spLocks/>
          </p:cNvSpPr>
          <p:nvPr/>
        </p:nvSpPr>
        <p:spPr bwMode="auto">
          <a:xfrm>
            <a:off x="2" y="293350"/>
            <a:ext cx="11757305" cy="978695"/>
          </a:xfrm>
          <a:prstGeom prst="rect">
            <a:avLst/>
          </a:prstGeom>
        </p:spPr>
        <p:txBody>
          <a:bodyPr anchor="ctr">
            <a:noAutofit/>
          </a:bodyPr>
          <a:lstStyle>
            <a:defPPr>
              <a:defRPr lang="pt-BR"/>
            </a:defPPr>
            <a:lvl1pPr marL="0" indent="0" eaLnBrk="1" hangingPunct="1">
              <a:lnSpc>
                <a:spcPct val="100000"/>
              </a:lnSpc>
              <a:spcBef>
                <a:spcPts val="0"/>
              </a:spcBef>
              <a:buClrTx/>
              <a:buSzPct val="100000"/>
              <a:buFont typeface="+mj-lt"/>
              <a:buNone/>
              <a:defRPr sz="4050" b="1" cap="none" baseline="0">
                <a:solidFill>
                  <a:srgbClr val="69ADE7"/>
                </a:solidFill>
                <a:effectLst/>
                <a:latin typeface="+mj-lt"/>
              </a:defRPr>
            </a:lvl1pPr>
            <a:lvl2pPr marL="205359" indent="0" algn="just" eaLnBrk="1" hangingPunct="1">
              <a:lnSpc>
                <a:spcPts val="2363"/>
              </a:lnSpc>
              <a:spcBef>
                <a:spcPts val="0"/>
              </a:spcBef>
              <a:buClr>
                <a:srgbClr val="7CAEC5"/>
              </a:buClr>
              <a:buFont typeface="Arial" pitchFamily="34" charset="0"/>
              <a:buNone/>
              <a:defRPr sz="1800">
                <a:latin typeface="+mn-lt"/>
                <a:cs typeface="+mn-cs"/>
              </a:defRPr>
            </a:lvl2pPr>
            <a:lvl3pPr marL="1285716" indent="-257144" eaLnBrk="1" hangingPunct="1">
              <a:lnSpc>
                <a:spcPts val="2587"/>
              </a:lnSpc>
              <a:spcBef>
                <a:spcPts val="0"/>
              </a:spcBef>
              <a:buFont typeface="Arial" panose="020B0604020202020204" pitchFamily="34" charset="0"/>
              <a:buChar char="•"/>
              <a:defRPr sz="2024">
                <a:latin typeface="+mn-lt"/>
                <a:cs typeface="+mn-cs"/>
              </a:defRPr>
            </a:lvl3pPr>
            <a:lvl4pPr marL="1800000" indent="-257144" eaLnBrk="1" hangingPunct="1">
              <a:lnSpc>
                <a:spcPts val="2587"/>
              </a:lnSpc>
              <a:spcBef>
                <a:spcPts val="0"/>
              </a:spcBef>
              <a:buFont typeface="Arial" panose="020B0604020202020204" pitchFamily="34" charset="0"/>
              <a:buChar char="–"/>
              <a:defRPr sz="2024">
                <a:latin typeface="+mn-lt"/>
                <a:cs typeface="+mn-cs"/>
              </a:defRPr>
            </a:lvl4pPr>
            <a:lvl5pPr marL="2314289" indent="-257144" eaLnBrk="1" hangingPunct="1">
              <a:lnSpc>
                <a:spcPts val="2587"/>
              </a:lnSpc>
              <a:spcBef>
                <a:spcPts val="0"/>
              </a:spcBef>
              <a:buFont typeface="Arial" panose="020B0604020202020204" pitchFamily="34" charset="0"/>
              <a:buChar char="»"/>
              <a:defRPr sz="2024">
                <a:latin typeface="+mn-lt"/>
                <a:cs typeface="+mn-cs"/>
              </a:defRPr>
            </a:lvl5pPr>
            <a:lvl6pPr marL="2828574" indent="-257144" defTabSz="1028573">
              <a:spcBef>
                <a:spcPct val="20000"/>
              </a:spcBef>
              <a:buFont typeface="Arial" pitchFamily="34" charset="0"/>
              <a:buChar char="•"/>
              <a:defRPr sz="2249">
                <a:latin typeface="+mn-lt"/>
                <a:cs typeface="+mn-cs"/>
              </a:defRPr>
            </a:lvl6pPr>
            <a:lvl7pPr marL="3342860" indent="-257144" defTabSz="1028573">
              <a:spcBef>
                <a:spcPct val="20000"/>
              </a:spcBef>
              <a:buFont typeface="Arial" pitchFamily="34" charset="0"/>
              <a:buChar char="•"/>
              <a:defRPr sz="2249">
                <a:latin typeface="+mn-lt"/>
                <a:cs typeface="+mn-cs"/>
              </a:defRPr>
            </a:lvl7pPr>
            <a:lvl8pPr marL="3857147" indent="-257144" defTabSz="1028573">
              <a:spcBef>
                <a:spcPct val="20000"/>
              </a:spcBef>
              <a:buFont typeface="Arial" pitchFamily="34" charset="0"/>
              <a:buChar char="•"/>
              <a:defRPr sz="2249">
                <a:latin typeface="+mn-lt"/>
                <a:cs typeface="+mn-cs"/>
              </a:defRPr>
            </a:lvl8pPr>
            <a:lvl9pPr marL="4371432" indent="-257144" defTabSz="1028573">
              <a:spcBef>
                <a:spcPct val="20000"/>
              </a:spcBef>
              <a:buFont typeface="Arial" pitchFamily="34" charset="0"/>
              <a:buChar char="•"/>
              <a:defRPr sz="2249">
                <a:latin typeface="+mn-lt"/>
                <a:cs typeface="+mn-cs"/>
              </a:defRPr>
            </a:lvl9pPr>
          </a:lstStyle>
          <a:p>
            <a:r>
              <a:rPr lang="pt-BR" dirty="0"/>
              <a:t>Processo 2: Definir as Atividades</a:t>
            </a:r>
          </a:p>
        </p:txBody>
      </p:sp>
    </p:spTree>
    <p:extLst>
      <p:ext uri="{BB962C8B-B14F-4D97-AF65-F5344CB8AC3E}">
        <p14:creationId xmlns:p14="http://schemas.microsoft.com/office/powerpoint/2010/main" val="1101596100"/>
      </p:ext>
    </p:extLst>
  </p:cSld>
  <p:clrMapOvr>
    <a:overrideClrMapping bg1="lt1" tx1="dk1" bg2="lt2" tx2="dk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Título 1"/>
          <p:cNvSpPr txBox="1">
            <a:spLocks/>
          </p:cNvSpPr>
          <p:nvPr/>
        </p:nvSpPr>
        <p:spPr>
          <a:xfrm>
            <a:off x="160153" y="1180530"/>
            <a:ext cx="10422395" cy="864096"/>
          </a:xfrm>
          <a:prstGeom prst="rect">
            <a:avLst/>
          </a:prstGeom>
        </p:spPr>
        <p:txBody>
          <a:bodyPr>
            <a:normAutofit fontScale="97500"/>
          </a:bodyPr>
          <a:lstStyle/>
          <a:p>
            <a:pPr defTabSz="1371600" fontAlgn="auto">
              <a:spcAft>
                <a:spcPts val="0"/>
              </a:spcAft>
              <a:defRPr/>
            </a:pPr>
            <a:r>
              <a:rPr lang="pt-BR" sz="4200" b="1" dirty="0">
                <a:solidFill>
                  <a:srgbClr val="000066"/>
                </a:solidFill>
                <a:ea typeface="+mj-ea"/>
              </a:rPr>
              <a:t>Planejamento em Ondas Sucessivas</a:t>
            </a:r>
          </a:p>
        </p:txBody>
      </p:sp>
      <p:sp>
        <p:nvSpPr>
          <p:cNvPr id="85" name="Espaço Reservado para Conteúdo 2"/>
          <p:cNvSpPr txBox="1">
            <a:spLocks/>
          </p:cNvSpPr>
          <p:nvPr/>
        </p:nvSpPr>
        <p:spPr>
          <a:xfrm>
            <a:off x="181143" y="1961268"/>
            <a:ext cx="13534857" cy="3564396"/>
          </a:xfrm>
          <a:prstGeom prst="rect">
            <a:avLst/>
          </a:prstGeom>
        </p:spPr>
        <p:txBody>
          <a:bodyPr>
            <a:noAutofit/>
          </a:bodyPr>
          <a:lstStyle/>
          <a:p>
            <a:pPr marL="514350" indent="-514350" defTabSz="1371600" fontAlgn="auto">
              <a:spcBef>
                <a:spcPct val="20000"/>
              </a:spcBef>
              <a:spcAft>
                <a:spcPts val="0"/>
              </a:spcAft>
              <a:buFont typeface="Arial" pitchFamily="34" charset="0"/>
              <a:buChar char="•"/>
              <a:defRPr/>
            </a:pPr>
            <a:r>
              <a:rPr lang="pt-BR" altLang="zh-CN" sz="2850" dirty="0">
                <a:solidFill>
                  <a:srgbClr val="000066"/>
                </a:solidFill>
              </a:rPr>
              <a:t>Planejamento com </a:t>
            </a:r>
            <a:r>
              <a:rPr lang="pt-BR" altLang="zh-CN" sz="2850" u="sng" dirty="0">
                <a:solidFill>
                  <a:srgbClr val="000066"/>
                </a:solidFill>
              </a:rPr>
              <a:t>elaboração progressiva</a:t>
            </a:r>
          </a:p>
          <a:p>
            <a:pPr marL="514350" indent="-514350">
              <a:spcBef>
                <a:spcPct val="20000"/>
              </a:spcBef>
              <a:buFont typeface="Arial" pitchFamily="34" charset="0"/>
              <a:buChar char="•"/>
            </a:pPr>
            <a:r>
              <a:rPr lang="pt-BR" altLang="zh-CN" sz="2850" dirty="0">
                <a:solidFill>
                  <a:srgbClr val="000066"/>
                </a:solidFill>
              </a:rPr>
              <a:t>Atividades do cronograma podem aparecer em </a:t>
            </a:r>
            <a:r>
              <a:rPr lang="pt-BR" altLang="zh-CN" sz="2850" u="sng" dirty="0">
                <a:solidFill>
                  <a:srgbClr val="000066"/>
                </a:solidFill>
              </a:rPr>
              <a:t>distintos níveis de detalhe </a:t>
            </a:r>
            <a:r>
              <a:rPr lang="pt-BR" altLang="zh-CN" sz="2850" dirty="0">
                <a:solidFill>
                  <a:srgbClr val="000066"/>
                </a:solidFill>
              </a:rPr>
              <a:t>ao longo do ciclo de vida do projeto.</a:t>
            </a:r>
          </a:p>
          <a:p>
            <a:pPr marL="514350" indent="-514350">
              <a:spcBef>
                <a:spcPct val="20000"/>
              </a:spcBef>
              <a:buFont typeface="Arial" pitchFamily="34" charset="0"/>
              <a:buChar char="•"/>
            </a:pPr>
            <a:r>
              <a:rPr lang="pt-BR" sz="2850" dirty="0">
                <a:solidFill>
                  <a:srgbClr val="000066"/>
                </a:solidFill>
              </a:rPr>
              <a:t>No inicio de cada fase são feitas duas estimativas:</a:t>
            </a:r>
          </a:p>
          <a:p>
            <a:pPr marL="938213" lvl="1" indent="-514350">
              <a:spcBef>
                <a:spcPct val="20000"/>
              </a:spcBef>
              <a:buFont typeface="Calibri" pitchFamily="34" charset="0"/>
              <a:buChar char="–"/>
            </a:pPr>
            <a:r>
              <a:rPr lang="pt-BR" sz="2700" dirty="0">
                <a:solidFill>
                  <a:srgbClr val="000066"/>
                </a:solidFill>
              </a:rPr>
              <a:t>Um planejamento detalhado da próxima fase (curto prazo ).</a:t>
            </a:r>
          </a:p>
          <a:p>
            <a:pPr marL="938213" lvl="1" indent="-514350">
              <a:spcBef>
                <a:spcPct val="20000"/>
              </a:spcBef>
              <a:buFont typeface="Calibri" pitchFamily="34" charset="0"/>
              <a:buChar char="–"/>
            </a:pPr>
            <a:r>
              <a:rPr lang="pt-BR" sz="2700" dirty="0">
                <a:solidFill>
                  <a:srgbClr val="000066"/>
                </a:solidFill>
              </a:rPr>
              <a:t>Um planejamento em níveis altos da EAP para o resto do projeto (longo prazo).</a:t>
            </a:r>
          </a:p>
          <a:p>
            <a:pPr marL="514350" indent="-514350" defTabSz="1371600" fontAlgn="auto">
              <a:spcBef>
                <a:spcPct val="20000"/>
              </a:spcBef>
              <a:spcAft>
                <a:spcPts val="0"/>
              </a:spcAft>
              <a:buFont typeface="Arial" pitchFamily="34" charset="0"/>
              <a:buChar char="•"/>
              <a:defRPr/>
            </a:pPr>
            <a:endParaRPr lang="pt-BR" sz="2850" dirty="0">
              <a:solidFill>
                <a:srgbClr val="000066"/>
              </a:solidFill>
            </a:endParaRPr>
          </a:p>
        </p:txBody>
      </p:sp>
      <p:grpSp>
        <p:nvGrpSpPr>
          <p:cNvPr id="63" name="Grupo 62"/>
          <p:cNvGrpSpPr/>
          <p:nvPr/>
        </p:nvGrpSpPr>
        <p:grpSpPr>
          <a:xfrm>
            <a:off x="513703" y="5634047"/>
            <a:ext cx="11735953" cy="4261982"/>
            <a:chOff x="107504" y="3331940"/>
            <a:chExt cx="8035418" cy="3288652"/>
          </a:xfrm>
        </p:grpSpPr>
        <p:sp>
          <p:nvSpPr>
            <p:cNvPr id="64" name="Retângulo 63"/>
            <p:cNvSpPr/>
            <p:nvPr/>
          </p:nvSpPr>
          <p:spPr>
            <a:xfrm>
              <a:off x="107504" y="3331940"/>
              <a:ext cx="7576390" cy="108221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pt-BR">
                <a:solidFill>
                  <a:srgbClr val="000066"/>
                </a:solidFill>
                <a:latin typeface="Arial" panose="020B0604020202020204" pitchFamily="34" charset="0"/>
                <a:cs typeface="Arial" panose="020B0604020202020204" pitchFamily="34" charset="0"/>
              </a:endParaRPr>
            </a:p>
          </p:txBody>
        </p:sp>
        <p:sp>
          <p:nvSpPr>
            <p:cNvPr id="65" name="Rectangle 52"/>
            <p:cNvSpPr>
              <a:spLocks noChangeArrowheads="1"/>
            </p:cNvSpPr>
            <p:nvPr/>
          </p:nvSpPr>
          <p:spPr bwMode="auto">
            <a:xfrm>
              <a:off x="157276" y="3368134"/>
              <a:ext cx="1757362" cy="136576"/>
            </a:xfrm>
            <a:prstGeom prst="rect">
              <a:avLst/>
            </a:prstGeom>
            <a:ln>
              <a:headEnd/>
              <a:tailEnd/>
            </a:ln>
            <a:effectLst/>
            <a:scene3d>
              <a:camera prst="orthographicFront">
                <a:rot lat="0" lon="0" rev="0"/>
              </a:camera>
              <a:lightRig rig="threePt" dir="t">
                <a:rot lat="0" lon="0" rev="1200000"/>
              </a:lightRig>
            </a:scene3d>
            <a:sp3d/>
          </p:spPr>
          <p:style>
            <a:lnRef idx="0">
              <a:schemeClr val="dk1"/>
            </a:lnRef>
            <a:fillRef idx="3">
              <a:schemeClr val="dk1"/>
            </a:fillRef>
            <a:effectRef idx="3">
              <a:schemeClr val="dk1"/>
            </a:effectRef>
            <a:fontRef idx="minor">
              <a:schemeClr val="lt1"/>
            </a:fontRef>
          </p:style>
          <p:txBody>
            <a:bodyPr wrap="none" anchor="ctr"/>
            <a:lstStyle/>
            <a:p>
              <a:endParaRPr lang="pt-BR">
                <a:solidFill>
                  <a:srgbClr val="000066"/>
                </a:solidFill>
                <a:latin typeface="Arial" panose="020B0604020202020204" pitchFamily="34" charset="0"/>
                <a:cs typeface="Arial" panose="020B0604020202020204" pitchFamily="34" charset="0"/>
              </a:endParaRPr>
            </a:p>
          </p:txBody>
        </p:sp>
        <p:sp>
          <p:nvSpPr>
            <p:cNvPr id="66" name="Rectangle 53"/>
            <p:cNvSpPr>
              <a:spLocks noChangeArrowheads="1"/>
            </p:cNvSpPr>
            <p:nvPr/>
          </p:nvSpPr>
          <p:spPr bwMode="auto">
            <a:xfrm>
              <a:off x="4349863" y="3915847"/>
              <a:ext cx="1046162" cy="136576"/>
            </a:xfrm>
            <a:prstGeom prst="rect">
              <a:avLst/>
            </a:prstGeom>
            <a:ln>
              <a:headEnd/>
              <a:tailEnd/>
            </a:ln>
            <a:effectLst/>
            <a:scene3d>
              <a:camera prst="orthographicFront">
                <a:rot lat="0" lon="0" rev="0"/>
              </a:camera>
              <a:lightRig rig="threePt" dir="t">
                <a:rot lat="0" lon="0" rev="1200000"/>
              </a:lightRig>
            </a:scene3d>
            <a:sp3d/>
          </p:spPr>
          <p:style>
            <a:lnRef idx="0">
              <a:schemeClr val="dk1"/>
            </a:lnRef>
            <a:fillRef idx="3">
              <a:schemeClr val="dk1"/>
            </a:fillRef>
            <a:effectRef idx="3">
              <a:schemeClr val="dk1"/>
            </a:effectRef>
            <a:fontRef idx="minor">
              <a:schemeClr val="lt1"/>
            </a:fontRef>
          </p:style>
          <p:txBody>
            <a:bodyPr wrap="none" anchor="ctr"/>
            <a:lstStyle/>
            <a:p>
              <a:endParaRPr lang="pt-BR">
                <a:solidFill>
                  <a:srgbClr val="000066"/>
                </a:solidFill>
                <a:latin typeface="Arial" panose="020B0604020202020204" pitchFamily="34" charset="0"/>
                <a:cs typeface="Arial" panose="020B0604020202020204" pitchFamily="34" charset="0"/>
              </a:endParaRPr>
            </a:p>
          </p:txBody>
        </p:sp>
        <p:sp>
          <p:nvSpPr>
            <p:cNvPr id="67" name="Rectangle 54"/>
            <p:cNvSpPr>
              <a:spLocks noChangeArrowheads="1"/>
            </p:cNvSpPr>
            <p:nvPr/>
          </p:nvSpPr>
          <p:spPr bwMode="auto">
            <a:xfrm>
              <a:off x="5396026" y="4190408"/>
              <a:ext cx="1573212" cy="136576"/>
            </a:xfrm>
            <a:prstGeom prst="rect">
              <a:avLst/>
            </a:prstGeom>
            <a:ln>
              <a:headEnd/>
              <a:tailEnd/>
            </a:ln>
            <a:effectLst/>
            <a:scene3d>
              <a:camera prst="orthographicFront">
                <a:rot lat="0" lon="0" rev="0"/>
              </a:camera>
              <a:lightRig rig="threePt" dir="t">
                <a:rot lat="0" lon="0" rev="1200000"/>
              </a:lightRig>
            </a:scene3d>
            <a:sp3d/>
          </p:spPr>
          <p:style>
            <a:lnRef idx="0">
              <a:schemeClr val="dk1"/>
            </a:lnRef>
            <a:fillRef idx="3">
              <a:schemeClr val="dk1"/>
            </a:fillRef>
            <a:effectRef idx="3">
              <a:schemeClr val="dk1"/>
            </a:effectRef>
            <a:fontRef idx="minor">
              <a:schemeClr val="lt1"/>
            </a:fontRef>
          </p:style>
          <p:txBody>
            <a:bodyPr wrap="none" anchor="ctr"/>
            <a:lstStyle/>
            <a:p>
              <a:endParaRPr lang="pt-BR">
                <a:solidFill>
                  <a:srgbClr val="000066"/>
                </a:solidFill>
                <a:latin typeface="Arial" panose="020B0604020202020204" pitchFamily="34" charset="0"/>
                <a:cs typeface="Arial" panose="020B0604020202020204" pitchFamily="34" charset="0"/>
              </a:endParaRPr>
            </a:p>
          </p:txBody>
        </p:sp>
        <p:sp>
          <p:nvSpPr>
            <p:cNvPr id="68" name="Line 55"/>
            <p:cNvSpPr>
              <a:spLocks noChangeShapeType="1"/>
            </p:cNvSpPr>
            <p:nvPr/>
          </p:nvSpPr>
          <p:spPr bwMode="auto">
            <a:xfrm>
              <a:off x="4349863" y="3779271"/>
              <a:ext cx="1587" cy="136576"/>
            </a:xfrm>
            <a:prstGeom prst="line">
              <a:avLst/>
            </a:prstGeom>
            <a:noFill/>
            <a:ln w="9525">
              <a:solidFill>
                <a:schemeClr val="tx1"/>
              </a:solidFill>
              <a:round/>
              <a:headEnd/>
              <a:tailEnd type="triangle" w="med" len="med"/>
            </a:ln>
          </p:spPr>
          <p:txBody>
            <a:bodyPr wrap="none" anchor="ctr"/>
            <a:lstStyle/>
            <a:p>
              <a:endParaRPr lang="pt-BR">
                <a:solidFill>
                  <a:srgbClr val="000066"/>
                </a:solidFill>
                <a:latin typeface="Arial" panose="020B0604020202020204" pitchFamily="34" charset="0"/>
                <a:cs typeface="Arial" panose="020B0604020202020204" pitchFamily="34" charset="0"/>
              </a:endParaRPr>
            </a:p>
          </p:txBody>
        </p:sp>
        <p:sp>
          <p:nvSpPr>
            <p:cNvPr id="69" name="Line 56"/>
            <p:cNvSpPr>
              <a:spLocks noChangeShapeType="1"/>
            </p:cNvSpPr>
            <p:nvPr/>
          </p:nvSpPr>
          <p:spPr bwMode="auto">
            <a:xfrm>
              <a:off x="5396026" y="4052423"/>
              <a:ext cx="1587" cy="137984"/>
            </a:xfrm>
            <a:prstGeom prst="line">
              <a:avLst/>
            </a:prstGeom>
            <a:noFill/>
            <a:ln w="9525">
              <a:solidFill>
                <a:schemeClr val="tx1"/>
              </a:solidFill>
              <a:round/>
              <a:headEnd/>
              <a:tailEnd type="triangle" w="med" len="med"/>
            </a:ln>
          </p:spPr>
          <p:txBody>
            <a:bodyPr wrap="none" anchor="ctr"/>
            <a:lstStyle/>
            <a:p>
              <a:endParaRPr lang="pt-BR">
                <a:solidFill>
                  <a:srgbClr val="000066"/>
                </a:solidFill>
                <a:latin typeface="Arial" panose="020B0604020202020204" pitchFamily="34" charset="0"/>
                <a:cs typeface="Arial" panose="020B0604020202020204" pitchFamily="34" charset="0"/>
              </a:endParaRPr>
            </a:p>
          </p:txBody>
        </p:sp>
        <p:sp>
          <p:nvSpPr>
            <p:cNvPr id="70" name="Rectangle 58"/>
            <p:cNvSpPr>
              <a:spLocks noChangeArrowheads="1"/>
            </p:cNvSpPr>
            <p:nvPr/>
          </p:nvSpPr>
          <p:spPr bwMode="auto">
            <a:xfrm>
              <a:off x="1913051" y="3648327"/>
              <a:ext cx="2463800" cy="129536"/>
            </a:xfrm>
            <a:prstGeom prst="rect">
              <a:avLst/>
            </a:prstGeom>
            <a:ln>
              <a:headEnd/>
              <a:tailEnd/>
            </a:ln>
            <a:effectLst/>
            <a:scene3d>
              <a:camera prst="orthographicFront">
                <a:rot lat="0" lon="0" rev="0"/>
              </a:camera>
              <a:lightRig rig="threePt" dir="t">
                <a:rot lat="0" lon="0" rev="1200000"/>
              </a:lightRig>
            </a:scene3d>
            <a:sp3d/>
          </p:spPr>
          <p:style>
            <a:lnRef idx="0">
              <a:schemeClr val="dk1"/>
            </a:lnRef>
            <a:fillRef idx="3">
              <a:schemeClr val="dk1"/>
            </a:fillRef>
            <a:effectRef idx="3">
              <a:schemeClr val="dk1"/>
            </a:effectRef>
            <a:fontRef idx="minor">
              <a:schemeClr val="lt1"/>
            </a:fontRef>
          </p:style>
          <p:txBody>
            <a:bodyPr wrap="none" anchor="ctr"/>
            <a:lstStyle/>
            <a:p>
              <a:endParaRPr lang="pt-BR">
                <a:solidFill>
                  <a:srgbClr val="000066"/>
                </a:solidFill>
                <a:latin typeface="Arial" panose="020B0604020202020204" pitchFamily="34" charset="0"/>
                <a:cs typeface="Arial" panose="020B0604020202020204" pitchFamily="34" charset="0"/>
              </a:endParaRPr>
            </a:p>
          </p:txBody>
        </p:sp>
        <p:sp>
          <p:nvSpPr>
            <p:cNvPr id="71" name="Line 59"/>
            <p:cNvSpPr>
              <a:spLocks noChangeShapeType="1"/>
            </p:cNvSpPr>
            <p:nvPr/>
          </p:nvSpPr>
          <p:spPr bwMode="auto">
            <a:xfrm>
              <a:off x="1913051" y="3504710"/>
              <a:ext cx="1587" cy="137984"/>
            </a:xfrm>
            <a:prstGeom prst="line">
              <a:avLst/>
            </a:prstGeom>
            <a:noFill/>
            <a:ln w="9525">
              <a:solidFill>
                <a:schemeClr val="tx1"/>
              </a:solidFill>
              <a:round/>
              <a:headEnd/>
              <a:tailEnd type="triangle" w="med" len="med"/>
            </a:ln>
          </p:spPr>
          <p:txBody>
            <a:bodyPr wrap="none" anchor="ctr"/>
            <a:lstStyle/>
            <a:p>
              <a:endParaRPr lang="pt-BR">
                <a:solidFill>
                  <a:srgbClr val="000066"/>
                </a:solidFill>
                <a:latin typeface="Arial" panose="020B0604020202020204" pitchFamily="34" charset="0"/>
                <a:cs typeface="Arial" panose="020B0604020202020204" pitchFamily="34" charset="0"/>
              </a:endParaRPr>
            </a:p>
          </p:txBody>
        </p:sp>
        <p:sp>
          <p:nvSpPr>
            <p:cNvPr id="72" name="Rectangle 80"/>
            <p:cNvSpPr>
              <a:spLocks noChangeArrowheads="1"/>
            </p:cNvSpPr>
            <p:nvPr/>
          </p:nvSpPr>
          <p:spPr bwMode="auto">
            <a:xfrm>
              <a:off x="172351" y="3779271"/>
              <a:ext cx="1550200" cy="569972"/>
            </a:xfrm>
            <a:prstGeom prst="rect">
              <a:avLst/>
            </a:prstGeom>
            <a:noFill/>
            <a:ln w="12700">
              <a:noFill/>
              <a:miter lim="800000"/>
              <a:headEnd/>
              <a:tailEnd/>
            </a:ln>
          </p:spPr>
          <p:txBody>
            <a:bodyPr wrap="square">
              <a:spAutoFit/>
            </a:bodyPr>
            <a:lstStyle/>
            <a:p>
              <a:pPr algn="ctr"/>
              <a:r>
                <a:rPr lang="pt-BR" sz="2100" b="1" dirty="0">
                  <a:solidFill>
                    <a:srgbClr val="000066"/>
                  </a:solidFill>
                </a:rPr>
                <a:t>Planejamento Original</a:t>
              </a:r>
            </a:p>
          </p:txBody>
        </p:sp>
        <p:sp>
          <p:nvSpPr>
            <p:cNvPr id="73" name="Rectangle 81"/>
            <p:cNvSpPr>
              <a:spLocks noChangeArrowheads="1"/>
            </p:cNvSpPr>
            <p:nvPr/>
          </p:nvSpPr>
          <p:spPr bwMode="auto">
            <a:xfrm>
              <a:off x="208046" y="6246085"/>
              <a:ext cx="1298622" cy="356232"/>
            </a:xfrm>
            <a:prstGeom prst="rect">
              <a:avLst/>
            </a:prstGeom>
            <a:noFill/>
            <a:ln w="12700">
              <a:noFill/>
              <a:miter lim="800000"/>
              <a:headEnd/>
              <a:tailEnd/>
            </a:ln>
          </p:spPr>
          <p:txBody>
            <a:bodyPr wrap="none">
              <a:spAutoFit/>
            </a:bodyPr>
            <a:lstStyle/>
            <a:p>
              <a:pPr algn="ctr"/>
              <a:r>
                <a:rPr lang="pt-BR" sz="2400" b="1" dirty="0">
                  <a:solidFill>
                    <a:srgbClr val="000066"/>
                  </a:solidFill>
                </a:rPr>
                <a:t>Projeto </a:t>
              </a:r>
              <a:r>
                <a:rPr lang="pt-BR" sz="2100" b="1" dirty="0">
                  <a:solidFill>
                    <a:srgbClr val="000066"/>
                  </a:solidFill>
                </a:rPr>
                <a:t>Real</a:t>
              </a:r>
            </a:p>
          </p:txBody>
        </p:sp>
        <p:sp>
          <p:nvSpPr>
            <p:cNvPr id="74" name="AutoShape 82"/>
            <p:cNvSpPr>
              <a:spLocks noChangeArrowheads="1"/>
            </p:cNvSpPr>
            <p:nvPr/>
          </p:nvSpPr>
          <p:spPr bwMode="auto">
            <a:xfrm>
              <a:off x="4541950" y="3385124"/>
              <a:ext cx="3303802" cy="684290"/>
            </a:xfrm>
            <a:prstGeom prst="roundRect">
              <a:avLst/>
            </a:prstGeom>
            <a:noFill/>
            <a:ln>
              <a:headEnd/>
              <a:tailEnd/>
            </a:ln>
            <a:effectLst/>
            <a:scene3d>
              <a:camera prst="orthographicFront">
                <a:rot lat="0" lon="0" rev="0"/>
              </a:camera>
              <a:lightRig rig="threePt" dir="t">
                <a:rot lat="0" lon="0" rev="1200000"/>
              </a:lightRig>
            </a:scene3d>
            <a:sp3d/>
          </p:spPr>
          <p:style>
            <a:lnRef idx="0">
              <a:schemeClr val="accent6"/>
            </a:lnRef>
            <a:fillRef idx="3">
              <a:schemeClr val="accent6"/>
            </a:fillRef>
            <a:effectRef idx="3">
              <a:schemeClr val="accent6"/>
            </a:effectRef>
            <a:fontRef idx="minor">
              <a:schemeClr val="lt1"/>
            </a:fontRef>
          </p:style>
          <p:txBody>
            <a:bodyPr wrap="square" anchor="ctr"/>
            <a:lstStyle/>
            <a:p>
              <a:pPr algn="ctr"/>
              <a:r>
                <a:rPr lang="pt-BR" sz="2400" dirty="0">
                  <a:solidFill>
                    <a:srgbClr val="000066"/>
                  </a:solidFill>
                  <a:latin typeface="Arial" panose="020B0604020202020204" pitchFamily="34" charset="0"/>
                  <a:cs typeface="Arial" panose="020B0604020202020204" pitchFamily="34" charset="0"/>
                </a:rPr>
                <a:t>O planejamento da própria fase pode ser </a:t>
              </a:r>
              <a:r>
                <a:rPr lang="pt-BR" sz="2400" b="1" dirty="0">
                  <a:solidFill>
                    <a:srgbClr val="000066"/>
                  </a:solidFill>
                  <a:latin typeface="Arial" panose="020B0604020202020204" pitchFamily="34" charset="0"/>
                  <a:cs typeface="Arial" panose="020B0604020202020204" pitchFamily="34" charset="0"/>
                </a:rPr>
                <a:t>refeito</a:t>
              </a:r>
            </a:p>
          </p:txBody>
        </p:sp>
        <p:sp>
          <p:nvSpPr>
            <p:cNvPr id="75" name="Rectangle 15"/>
            <p:cNvSpPr>
              <a:spLocks noChangeArrowheads="1"/>
            </p:cNvSpPr>
            <p:nvPr/>
          </p:nvSpPr>
          <p:spPr bwMode="auto">
            <a:xfrm>
              <a:off x="1913840" y="4809343"/>
              <a:ext cx="2463011" cy="138155"/>
            </a:xfrm>
            <a:prstGeom prst="rect">
              <a:avLst/>
            </a:prstGeom>
            <a:ln>
              <a:headEnd/>
              <a:tailEnd/>
            </a:ln>
          </p:spPr>
          <p:style>
            <a:lnRef idx="0">
              <a:schemeClr val="accent5"/>
            </a:lnRef>
            <a:fillRef idx="3">
              <a:schemeClr val="accent5"/>
            </a:fillRef>
            <a:effectRef idx="3">
              <a:schemeClr val="accent5"/>
            </a:effectRef>
            <a:fontRef idx="minor">
              <a:schemeClr val="lt1"/>
            </a:fontRef>
          </p:style>
          <p:txBody>
            <a:bodyPr wrap="none" anchor="ctr"/>
            <a:lstStyle/>
            <a:p>
              <a:pPr>
                <a:defRPr/>
              </a:pPr>
              <a:endParaRPr lang="pt-BR">
                <a:solidFill>
                  <a:srgbClr val="000066"/>
                </a:solidFill>
                <a:latin typeface="Arial" panose="020B0604020202020204" pitchFamily="34" charset="0"/>
                <a:cs typeface="Arial" panose="020B0604020202020204" pitchFamily="34" charset="0"/>
              </a:endParaRPr>
            </a:p>
          </p:txBody>
        </p:sp>
        <p:sp>
          <p:nvSpPr>
            <p:cNvPr id="76" name="Rectangle 63"/>
            <p:cNvSpPr>
              <a:spLocks noChangeArrowheads="1"/>
            </p:cNvSpPr>
            <p:nvPr/>
          </p:nvSpPr>
          <p:spPr bwMode="auto">
            <a:xfrm>
              <a:off x="4427983" y="5121760"/>
              <a:ext cx="969629" cy="145429"/>
            </a:xfrm>
            <a:prstGeom prst="rect">
              <a:avLst/>
            </a:prstGeom>
            <a:ln>
              <a:headEnd/>
              <a:tailEnd/>
            </a:ln>
          </p:spPr>
          <p:style>
            <a:lnRef idx="0">
              <a:schemeClr val="accent3"/>
            </a:lnRef>
            <a:fillRef idx="3">
              <a:schemeClr val="accent3"/>
            </a:fillRef>
            <a:effectRef idx="3">
              <a:schemeClr val="accent3"/>
            </a:effectRef>
            <a:fontRef idx="minor">
              <a:schemeClr val="lt1"/>
            </a:fontRef>
          </p:style>
          <p:txBody>
            <a:bodyPr wrap="none" anchor="ctr"/>
            <a:lstStyle/>
            <a:p>
              <a:pPr>
                <a:defRPr/>
              </a:pPr>
              <a:endParaRPr lang="pt-BR">
                <a:solidFill>
                  <a:srgbClr val="000066"/>
                </a:solidFill>
                <a:latin typeface="Arial" panose="020B0604020202020204" pitchFamily="34" charset="0"/>
                <a:cs typeface="Arial" panose="020B0604020202020204" pitchFamily="34" charset="0"/>
              </a:endParaRPr>
            </a:p>
          </p:txBody>
        </p:sp>
        <p:sp>
          <p:nvSpPr>
            <p:cNvPr id="77" name="Rectangle 64"/>
            <p:cNvSpPr>
              <a:spLocks noChangeArrowheads="1"/>
            </p:cNvSpPr>
            <p:nvPr/>
          </p:nvSpPr>
          <p:spPr bwMode="auto">
            <a:xfrm>
              <a:off x="5396025" y="5420840"/>
              <a:ext cx="1573213" cy="148977"/>
            </a:xfrm>
            <a:prstGeom prst="rect">
              <a:avLst/>
            </a:prstGeom>
            <a:ln>
              <a:headEnd/>
              <a:tailEnd/>
            </a:ln>
          </p:spPr>
          <p:style>
            <a:lnRef idx="0">
              <a:schemeClr val="accent1"/>
            </a:lnRef>
            <a:fillRef idx="3">
              <a:schemeClr val="accent1"/>
            </a:fillRef>
            <a:effectRef idx="3">
              <a:schemeClr val="accent1"/>
            </a:effectRef>
            <a:fontRef idx="minor">
              <a:schemeClr val="lt1"/>
            </a:fontRef>
          </p:style>
          <p:txBody>
            <a:bodyPr wrap="none" anchor="ctr"/>
            <a:lstStyle/>
            <a:p>
              <a:pPr>
                <a:defRPr/>
              </a:pPr>
              <a:endParaRPr lang="pt-BR">
                <a:solidFill>
                  <a:srgbClr val="000066"/>
                </a:solidFill>
                <a:latin typeface="Arial" panose="020B0604020202020204" pitchFamily="34" charset="0"/>
                <a:cs typeface="Arial" panose="020B0604020202020204" pitchFamily="34" charset="0"/>
              </a:endParaRPr>
            </a:p>
          </p:txBody>
        </p:sp>
        <p:sp>
          <p:nvSpPr>
            <p:cNvPr id="78" name="Line 66"/>
            <p:cNvSpPr>
              <a:spLocks noChangeShapeType="1"/>
            </p:cNvSpPr>
            <p:nvPr/>
          </p:nvSpPr>
          <p:spPr bwMode="auto">
            <a:xfrm>
              <a:off x="5410166" y="5229200"/>
              <a:ext cx="1546" cy="152874"/>
            </a:xfrm>
            <a:prstGeom prst="line">
              <a:avLst/>
            </a:prstGeom>
            <a:ln>
              <a:headEnd/>
              <a:tailEnd type="triangle" w="med" len="med"/>
            </a:ln>
          </p:spPr>
          <p:style>
            <a:lnRef idx="2">
              <a:schemeClr val="accent6"/>
            </a:lnRef>
            <a:fillRef idx="0">
              <a:schemeClr val="accent6"/>
            </a:fillRef>
            <a:effectRef idx="1">
              <a:schemeClr val="accent6"/>
            </a:effectRef>
            <a:fontRef idx="minor">
              <a:schemeClr val="tx1"/>
            </a:fontRef>
          </p:style>
          <p:txBody>
            <a:bodyPr wrap="none" anchor="ctr"/>
            <a:lstStyle/>
            <a:p>
              <a:endParaRPr lang="pt-BR">
                <a:solidFill>
                  <a:srgbClr val="000066"/>
                </a:solidFill>
                <a:latin typeface="Arial" panose="020B0604020202020204" pitchFamily="34" charset="0"/>
                <a:cs typeface="Arial" panose="020B0604020202020204" pitchFamily="34" charset="0"/>
              </a:endParaRPr>
            </a:p>
          </p:txBody>
        </p:sp>
        <p:sp>
          <p:nvSpPr>
            <p:cNvPr id="79" name="Retângulo 78"/>
            <p:cNvSpPr/>
            <p:nvPr/>
          </p:nvSpPr>
          <p:spPr>
            <a:xfrm>
              <a:off x="107504" y="4444524"/>
              <a:ext cx="7576390" cy="2176068"/>
            </a:xfrm>
            <a:prstGeom prst="rect">
              <a:avLst/>
            </a:prstGeom>
            <a:effectLst/>
          </p:spPr>
          <p:style>
            <a:lnRef idx="2">
              <a:schemeClr val="dk1"/>
            </a:lnRef>
            <a:fillRef idx="1">
              <a:schemeClr val="lt1"/>
            </a:fillRef>
            <a:effectRef idx="0">
              <a:schemeClr val="dk1"/>
            </a:effectRef>
            <a:fontRef idx="minor">
              <a:schemeClr val="dk1"/>
            </a:fontRef>
          </p:style>
          <p:txBody>
            <a:bodyPr rtlCol="0" anchor="ctr"/>
            <a:lstStyle/>
            <a:p>
              <a:pPr algn="ctr"/>
              <a:endParaRPr lang="pt-BR">
                <a:solidFill>
                  <a:srgbClr val="000066"/>
                </a:solidFill>
                <a:latin typeface="Arial" panose="020B0604020202020204" pitchFamily="34" charset="0"/>
                <a:cs typeface="Arial" panose="020B0604020202020204" pitchFamily="34" charset="0"/>
              </a:endParaRPr>
            </a:p>
          </p:txBody>
        </p:sp>
        <p:cxnSp>
          <p:nvCxnSpPr>
            <p:cNvPr id="81" name="Straight Arrow Connector 79"/>
            <p:cNvCxnSpPr>
              <a:endCxn id="118" idx="1"/>
            </p:cNvCxnSpPr>
            <p:nvPr/>
          </p:nvCxnSpPr>
          <p:spPr>
            <a:xfrm>
              <a:off x="4349863" y="3984135"/>
              <a:ext cx="670051" cy="1208177"/>
            </a:xfrm>
            <a:prstGeom prst="straightConnector1">
              <a:avLst/>
            </a:prstGeom>
            <a:ln>
              <a:solidFill>
                <a:srgbClr val="769535"/>
              </a:solidFill>
              <a:prstDash val="dash"/>
              <a:tailEnd type="arrow"/>
            </a:ln>
          </p:spPr>
          <p:style>
            <a:lnRef idx="2">
              <a:schemeClr val="accent3"/>
            </a:lnRef>
            <a:fillRef idx="0">
              <a:schemeClr val="accent3"/>
            </a:fillRef>
            <a:effectRef idx="1">
              <a:schemeClr val="accent3"/>
            </a:effectRef>
            <a:fontRef idx="minor">
              <a:schemeClr val="tx1"/>
            </a:fontRef>
          </p:style>
        </p:cxnSp>
        <p:cxnSp>
          <p:nvCxnSpPr>
            <p:cNvPr id="89" name="Straight Arrow Connector 81"/>
            <p:cNvCxnSpPr/>
            <p:nvPr/>
          </p:nvCxnSpPr>
          <p:spPr>
            <a:xfrm>
              <a:off x="5397613" y="3984135"/>
              <a:ext cx="321165" cy="1245065"/>
            </a:xfrm>
            <a:prstGeom prst="straightConnector1">
              <a:avLst/>
            </a:prstGeom>
            <a:ln>
              <a:solidFill>
                <a:srgbClr val="769535"/>
              </a:solidFill>
              <a:prstDash val="dash"/>
              <a:tailEnd type="arrow"/>
            </a:ln>
          </p:spPr>
          <p:style>
            <a:lnRef idx="2">
              <a:schemeClr val="accent3"/>
            </a:lnRef>
            <a:fillRef idx="0">
              <a:schemeClr val="accent3"/>
            </a:fillRef>
            <a:effectRef idx="1">
              <a:schemeClr val="accent3"/>
            </a:effectRef>
            <a:fontRef idx="minor">
              <a:schemeClr val="tx1"/>
            </a:fontRef>
          </p:style>
        </p:cxnSp>
        <p:cxnSp>
          <p:nvCxnSpPr>
            <p:cNvPr id="100" name="Straight Arrow Connector 85"/>
            <p:cNvCxnSpPr>
              <a:endCxn id="119" idx="3"/>
            </p:cNvCxnSpPr>
            <p:nvPr/>
          </p:nvCxnSpPr>
          <p:spPr>
            <a:xfrm>
              <a:off x="6969238" y="4258696"/>
              <a:ext cx="575553" cy="1235464"/>
            </a:xfrm>
            <a:prstGeom prst="straightConnector1">
              <a:avLst/>
            </a:prstGeom>
            <a:ln>
              <a:solidFill>
                <a:srgbClr val="2C5D98"/>
              </a:solidFill>
              <a:prstDash val="dash"/>
              <a:tailEnd type="arrow"/>
            </a:ln>
          </p:spPr>
          <p:style>
            <a:lnRef idx="2">
              <a:schemeClr val="accent1"/>
            </a:lnRef>
            <a:fillRef idx="0">
              <a:schemeClr val="accent1"/>
            </a:fillRef>
            <a:effectRef idx="1">
              <a:schemeClr val="accent1"/>
            </a:effectRef>
            <a:fontRef idx="minor">
              <a:schemeClr val="tx1"/>
            </a:fontRef>
          </p:style>
        </p:cxnSp>
        <p:sp>
          <p:nvSpPr>
            <p:cNvPr id="101" name="Rectangle 9"/>
            <p:cNvSpPr>
              <a:spLocks noChangeArrowheads="1"/>
            </p:cNvSpPr>
            <p:nvPr/>
          </p:nvSpPr>
          <p:spPr bwMode="auto">
            <a:xfrm>
              <a:off x="151969" y="4490298"/>
              <a:ext cx="1484312" cy="153987"/>
            </a:xfrm>
            <a:prstGeom prst="rect">
              <a:avLst/>
            </a:prstGeom>
            <a:gradFill rotWithShape="0">
              <a:gsLst>
                <a:gs pos="0">
                  <a:schemeClr val="accent2"/>
                </a:gs>
                <a:gs pos="50000">
                  <a:schemeClr val="hlink"/>
                </a:gs>
                <a:gs pos="100000">
                  <a:schemeClr val="accent2"/>
                </a:gs>
              </a:gsLst>
              <a:lin ang="0" scaled="1"/>
            </a:gradFill>
            <a:ln w="9525">
              <a:solidFill>
                <a:schemeClr val="accent2"/>
              </a:solidFill>
              <a:miter lim="800000"/>
              <a:headEnd/>
              <a:tailEnd/>
            </a:ln>
            <a:effectLst/>
          </p:spPr>
          <p:txBody>
            <a:bodyPr wrap="none" anchor="ctr"/>
            <a:lstStyle/>
            <a:p>
              <a:pPr>
                <a:defRPr/>
              </a:pPr>
              <a:endParaRPr lang="pt-BR">
                <a:solidFill>
                  <a:srgbClr val="000066"/>
                </a:solidFill>
                <a:latin typeface="Arial" panose="020B0604020202020204" pitchFamily="34" charset="0"/>
                <a:cs typeface="Arial" panose="020B0604020202020204" pitchFamily="34" charset="0"/>
              </a:endParaRPr>
            </a:p>
          </p:txBody>
        </p:sp>
        <p:sp>
          <p:nvSpPr>
            <p:cNvPr id="102" name="Rectangle 14"/>
            <p:cNvSpPr>
              <a:spLocks noChangeArrowheads="1"/>
            </p:cNvSpPr>
            <p:nvPr/>
          </p:nvSpPr>
          <p:spPr bwMode="auto">
            <a:xfrm>
              <a:off x="151969" y="4490298"/>
              <a:ext cx="1755775" cy="153987"/>
            </a:xfrm>
            <a:prstGeom prst="rect">
              <a:avLst/>
            </a:prstGeom>
            <a:gradFill rotWithShape="0">
              <a:gsLst>
                <a:gs pos="0">
                  <a:schemeClr val="accent2"/>
                </a:gs>
                <a:gs pos="50000">
                  <a:schemeClr val="hlink"/>
                </a:gs>
                <a:gs pos="100000">
                  <a:schemeClr val="accent2"/>
                </a:gs>
              </a:gsLst>
              <a:lin ang="0" scaled="1"/>
            </a:gradFill>
            <a:ln w="9525">
              <a:solidFill>
                <a:schemeClr val="accent2"/>
              </a:solidFill>
              <a:miter lim="800000"/>
              <a:headEnd/>
              <a:tailEnd/>
            </a:ln>
            <a:effectLst/>
          </p:spPr>
          <p:txBody>
            <a:bodyPr wrap="none" anchor="ctr"/>
            <a:lstStyle/>
            <a:p>
              <a:pPr>
                <a:defRPr/>
              </a:pPr>
              <a:endParaRPr lang="pt-BR">
                <a:solidFill>
                  <a:srgbClr val="000066"/>
                </a:solidFill>
                <a:latin typeface="Arial" panose="020B0604020202020204" pitchFamily="34" charset="0"/>
                <a:cs typeface="Arial" panose="020B0604020202020204" pitchFamily="34" charset="0"/>
              </a:endParaRPr>
            </a:p>
          </p:txBody>
        </p:sp>
        <p:sp>
          <p:nvSpPr>
            <p:cNvPr id="103" name="Rectangle 15"/>
            <p:cNvSpPr>
              <a:spLocks noChangeArrowheads="1"/>
            </p:cNvSpPr>
            <p:nvPr/>
          </p:nvSpPr>
          <p:spPr bwMode="auto">
            <a:xfrm>
              <a:off x="1907744" y="4806210"/>
              <a:ext cx="3095162" cy="147638"/>
            </a:xfrm>
            <a:prstGeom prst="rect">
              <a:avLst/>
            </a:prstGeom>
            <a:gradFill>
              <a:gsLst>
                <a:gs pos="0">
                  <a:srgbClr val="2787A0"/>
                </a:gs>
                <a:gs pos="80000">
                  <a:srgbClr val="2787A0"/>
                </a:gs>
                <a:gs pos="100000">
                  <a:srgbClr val="2787A0"/>
                </a:gs>
              </a:gsLst>
            </a:gradFill>
            <a:ln>
              <a:headEnd/>
              <a:tailEnd/>
            </a:ln>
            <a:effectLst/>
            <a:scene3d>
              <a:camera prst="orthographicFront">
                <a:rot lat="0" lon="0" rev="0"/>
              </a:camera>
              <a:lightRig rig="threePt" dir="t">
                <a:rot lat="0" lon="0" rev="1200000"/>
              </a:lightRig>
            </a:scene3d>
            <a:sp3d/>
          </p:spPr>
          <p:style>
            <a:lnRef idx="0">
              <a:schemeClr val="accent5"/>
            </a:lnRef>
            <a:fillRef idx="3">
              <a:schemeClr val="accent5"/>
            </a:fillRef>
            <a:effectRef idx="3">
              <a:schemeClr val="accent5"/>
            </a:effectRef>
            <a:fontRef idx="minor">
              <a:schemeClr val="lt1"/>
            </a:fontRef>
          </p:style>
          <p:txBody>
            <a:bodyPr wrap="none" anchor="ctr"/>
            <a:lstStyle/>
            <a:p>
              <a:endParaRPr lang="pt-BR">
                <a:solidFill>
                  <a:srgbClr val="000066"/>
                </a:solidFill>
                <a:latin typeface="Arial" panose="020B0604020202020204" pitchFamily="34" charset="0"/>
                <a:cs typeface="Arial" panose="020B0604020202020204" pitchFamily="34" charset="0"/>
              </a:endParaRPr>
            </a:p>
          </p:txBody>
        </p:sp>
        <p:sp>
          <p:nvSpPr>
            <p:cNvPr id="104" name="Line 16"/>
            <p:cNvSpPr>
              <a:spLocks noChangeShapeType="1"/>
            </p:cNvSpPr>
            <p:nvPr/>
          </p:nvSpPr>
          <p:spPr bwMode="auto">
            <a:xfrm>
              <a:off x="1907744" y="4644285"/>
              <a:ext cx="1587" cy="155575"/>
            </a:xfrm>
            <a:prstGeom prst="line">
              <a:avLst/>
            </a:prstGeom>
            <a:ln>
              <a:headEnd/>
              <a:tailEnd type="triangle" w="med" len="med"/>
            </a:ln>
          </p:spPr>
          <p:style>
            <a:lnRef idx="2">
              <a:schemeClr val="accent2"/>
            </a:lnRef>
            <a:fillRef idx="0">
              <a:schemeClr val="accent2"/>
            </a:fillRef>
            <a:effectRef idx="1">
              <a:schemeClr val="accent2"/>
            </a:effectRef>
            <a:fontRef idx="minor">
              <a:schemeClr val="tx1"/>
            </a:fontRef>
          </p:style>
          <p:txBody>
            <a:bodyPr wrap="none" anchor="ctr"/>
            <a:lstStyle/>
            <a:p>
              <a:endParaRPr lang="pt-BR">
                <a:solidFill>
                  <a:srgbClr val="000066"/>
                </a:solidFill>
                <a:latin typeface="Arial" panose="020B0604020202020204" pitchFamily="34" charset="0"/>
                <a:cs typeface="Arial" panose="020B0604020202020204" pitchFamily="34" charset="0"/>
              </a:endParaRPr>
            </a:p>
          </p:txBody>
        </p:sp>
        <p:sp>
          <p:nvSpPr>
            <p:cNvPr id="105" name="Rectangle 18"/>
            <p:cNvSpPr>
              <a:spLocks noChangeArrowheads="1"/>
            </p:cNvSpPr>
            <p:nvPr/>
          </p:nvSpPr>
          <p:spPr bwMode="auto">
            <a:xfrm>
              <a:off x="151969" y="4490298"/>
              <a:ext cx="1755775" cy="153987"/>
            </a:xfrm>
            <a:prstGeom prst="rect">
              <a:avLst/>
            </a:prstGeom>
            <a:gradFill>
              <a:gsLst>
                <a:gs pos="0">
                  <a:srgbClr val="9B2D2A"/>
                </a:gs>
                <a:gs pos="80000">
                  <a:srgbClr val="9B2D2A"/>
                </a:gs>
                <a:gs pos="100000">
                  <a:srgbClr val="9B2D2A"/>
                </a:gs>
              </a:gsLst>
            </a:gradFill>
            <a:ln>
              <a:headEnd/>
              <a:tailEnd/>
            </a:ln>
            <a:effectLst/>
            <a:scene3d>
              <a:camera prst="orthographicFront">
                <a:rot lat="0" lon="0" rev="0"/>
              </a:camera>
              <a:lightRig rig="threePt" dir="t">
                <a:rot lat="0" lon="0" rev="1200000"/>
              </a:lightRig>
            </a:scene3d>
            <a:sp3d/>
          </p:spPr>
          <p:style>
            <a:lnRef idx="0">
              <a:schemeClr val="accent2"/>
            </a:lnRef>
            <a:fillRef idx="3">
              <a:schemeClr val="accent2"/>
            </a:fillRef>
            <a:effectRef idx="3">
              <a:schemeClr val="accent2"/>
            </a:effectRef>
            <a:fontRef idx="minor">
              <a:schemeClr val="lt1"/>
            </a:fontRef>
          </p:style>
          <p:txBody>
            <a:bodyPr wrap="none" anchor="ctr"/>
            <a:lstStyle/>
            <a:p>
              <a:endParaRPr lang="pt-BR">
                <a:solidFill>
                  <a:srgbClr val="000066"/>
                </a:solidFill>
                <a:latin typeface="Arial" panose="020B0604020202020204" pitchFamily="34" charset="0"/>
                <a:cs typeface="Arial" panose="020B0604020202020204" pitchFamily="34" charset="0"/>
              </a:endParaRPr>
            </a:p>
          </p:txBody>
        </p:sp>
        <p:sp>
          <p:nvSpPr>
            <p:cNvPr id="106" name="Line 19"/>
            <p:cNvSpPr>
              <a:spLocks noChangeShapeType="1"/>
            </p:cNvSpPr>
            <p:nvPr/>
          </p:nvSpPr>
          <p:spPr bwMode="auto">
            <a:xfrm>
              <a:off x="1907744" y="4644285"/>
              <a:ext cx="1587" cy="155575"/>
            </a:xfrm>
            <a:prstGeom prst="line">
              <a:avLst/>
            </a:prstGeom>
            <a:ln>
              <a:solidFill>
                <a:srgbClr val="9B2D2A"/>
              </a:solidFill>
              <a:headEnd/>
              <a:tailEnd type="triangle" w="med" len="med"/>
            </a:ln>
          </p:spPr>
          <p:style>
            <a:lnRef idx="2">
              <a:schemeClr val="accent2"/>
            </a:lnRef>
            <a:fillRef idx="0">
              <a:schemeClr val="accent2"/>
            </a:fillRef>
            <a:effectRef idx="1">
              <a:schemeClr val="accent2"/>
            </a:effectRef>
            <a:fontRef idx="minor">
              <a:schemeClr val="tx1"/>
            </a:fontRef>
          </p:style>
          <p:txBody>
            <a:bodyPr wrap="none" anchor="ctr"/>
            <a:lstStyle/>
            <a:p>
              <a:endParaRPr lang="pt-BR">
                <a:solidFill>
                  <a:srgbClr val="000066"/>
                </a:solidFill>
                <a:latin typeface="Arial" panose="020B0604020202020204" pitchFamily="34" charset="0"/>
                <a:cs typeface="Arial" panose="020B0604020202020204" pitchFamily="34" charset="0"/>
              </a:endParaRPr>
            </a:p>
          </p:txBody>
        </p:sp>
        <p:sp>
          <p:nvSpPr>
            <p:cNvPr id="108" name="Rectangle 20"/>
            <p:cNvSpPr>
              <a:spLocks noChangeArrowheads="1"/>
            </p:cNvSpPr>
            <p:nvPr/>
          </p:nvSpPr>
          <p:spPr bwMode="auto">
            <a:xfrm>
              <a:off x="151969" y="4947498"/>
              <a:ext cx="381000" cy="120650"/>
            </a:xfrm>
            <a:prstGeom prst="rect">
              <a:avLst/>
            </a:prstGeom>
            <a:gradFill>
              <a:gsLst>
                <a:gs pos="0">
                  <a:srgbClr val="9B2D2A"/>
                </a:gs>
                <a:gs pos="80000">
                  <a:srgbClr val="9B2D2A"/>
                </a:gs>
                <a:gs pos="100000">
                  <a:srgbClr val="9B2D2A"/>
                </a:gs>
              </a:gsLst>
            </a:gradFill>
            <a:ln>
              <a:headEnd/>
              <a:tailEnd/>
            </a:ln>
            <a:effectLst/>
            <a:scene3d>
              <a:camera prst="orthographicFront">
                <a:rot lat="0" lon="0" rev="0"/>
              </a:camera>
              <a:lightRig rig="threePt" dir="t">
                <a:rot lat="0" lon="0" rev="1200000"/>
              </a:lightRig>
            </a:scene3d>
            <a:sp3d/>
          </p:spPr>
          <p:style>
            <a:lnRef idx="0">
              <a:schemeClr val="accent2"/>
            </a:lnRef>
            <a:fillRef idx="3">
              <a:schemeClr val="accent2"/>
            </a:fillRef>
            <a:effectRef idx="3">
              <a:schemeClr val="accent2"/>
            </a:effectRef>
            <a:fontRef idx="minor">
              <a:schemeClr val="lt1"/>
            </a:fontRef>
          </p:style>
          <p:txBody>
            <a:bodyPr wrap="none" anchor="ctr"/>
            <a:lstStyle/>
            <a:p>
              <a:endParaRPr lang="pt-BR">
                <a:solidFill>
                  <a:srgbClr val="000066"/>
                </a:solidFill>
                <a:latin typeface="Arial" panose="020B0604020202020204" pitchFamily="34" charset="0"/>
                <a:cs typeface="Arial" panose="020B0604020202020204" pitchFamily="34" charset="0"/>
              </a:endParaRPr>
            </a:p>
          </p:txBody>
        </p:sp>
        <p:sp>
          <p:nvSpPr>
            <p:cNvPr id="109" name="Rectangle 21"/>
            <p:cNvSpPr>
              <a:spLocks noChangeArrowheads="1"/>
            </p:cNvSpPr>
            <p:nvPr/>
          </p:nvSpPr>
          <p:spPr bwMode="auto">
            <a:xfrm>
              <a:off x="532969" y="5191973"/>
              <a:ext cx="693737" cy="120650"/>
            </a:xfrm>
            <a:prstGeom prst="rect">
              <a:avLst/>
            </a:prstGeom>
            <a:gradFill>
              <a:gsLst>
                <a:gs pos="0">
                  <a:srgbClr val="9B2D2A"/>
                </a:gs>
                <a:gs pos="80000">
                  <a:srgbClr val="9B2D2A"/>
                </a:gs>
                <a:gs pos="100000">
                  <a:srgbClr val="9B2D2A"/>
                </a:gs>
              </a:gsLst>
            </a:gradFill>
            <a:ln>
              <a:headEnd/>
              <a:tailEnd/>
            </a:ln>
            <a:effectLst/>
            <a:scene3d>
              <a:camera prst="orthographicFront">
                <a:rot lat="0" lon="0" rev="0"/>
              </a:camera>
              <a:lightRig rig="threePt" dir="t">
                <a:rot lat="0" lon="0" rev="1200000"/>
              </a:lightRig>
            </a:scene3d>
            <a:sp3d/>
          </p:spPr>
          <p:style>
            <a:lnRef idx="0">
              <a:schemeClr val="accent2"/>
            </a:lnRef>
            <a:fillRef idx="3">
              <a:schemeClr val="accent2"/>
            </a:fillRef>
            <a:effectRef idx="3">
              <a:schemeClr val="accent2"/>
            </a:effectRef>
            <a:fontRef idx="minor">
              <a:schemeClr val="lt1"/>
            </a:fontRef>
          </p:style>
          <p:txBody>
            <a:bodyPr wrap="none" anchor="ctr"/>
            <a:lstStyle/>
            <a:p>
              <a:endParaRPr lang="pt-BR">
                <a:solidFill>
                  <a:srgbClr val="000066"/>
                </a:solidFill>
                <a:latin typeface="Arial" panose="020B0604020202020204" pitchFamily="34" charset="0"/>
                <a:cs typeface="Arial" panose="020B0604020202020204" pitchFamily="34" charset="0"/>
              </a:endParaRPr>
            </a:p>
          </p:txBody>
        </p:sp>
        <p:sp>
          <p:nvSpPr>
            <p:cNvPr id="110" name="Rectangle 22"/>
            <p:cNvSpPr>
              <a:spLocks noChangeArrowheads="1"/>
            </p:cNvSpPr>
            <p:nvPr/>
          </p:nvSpPr>
          <p:spPr bwMode="auto">
            <a:xfrm>
              <a:off x="1226706" y="5434860"/>
              <a:ext cx="268287" cy="120650"/>
            </a:xfrm>
            <a:prstGeom prst="rect">
              <a:avLst/>
            </a:prstGeom>
            <a:gradFill>
              <a:gsLst>
                <a:gs pos="0">
                  <a:srgbClr val="9B2D2A"/>
                </a:gs>
                <a:gs pos="80000">
                  <a:srgbClr val="9B2D2A"/>
                </a:gs>
                <a:gs pos="100000">
                  <a:srgbClr val="9B2D2A"/>
                </a:gs>
              </a:gsLst>
            </a:gradFill>
            <a:ln>
              <a:headEnd/>
              <a:tailEnd/>
            </a:ln>
            <a:effectLst/>
            <a:scene3d>
              <a:camera prst="orthographicFront">
                <a:rot lat="0" lon="0" rev="0"/>
              </a:camera>
              <a:lightRig rig="threePt" dir="t">
                <a:rot lat="0" lon="0" rev="1200000"/>
              </a:lightRig>
            </a:scene3d>
            <a:sp3d/>
          </p:spPr>
          <p:style>
            <a:lnRef idx="0">
              <a:schemeClr val="accent2"/>
            </a:lnRef>
            <a:fillRef idx="3">
              <a:schemeClr val="accent2"/>
            </a:fillRef>
            <a:effectRef idx="3">
              <a:schemeClr val="accent2"/>
            </a:effectRef>
            <a:fontRef idx="minor">
              <a:schemeClr val="lt1"/>
            </a:fontRef>
          </p:style>
          <p:txBody>
            <a:bodyPr wrap="none" anchor="ctr"/>
            <a:lstStyle/>
            <a:p>
              <a:endParaRPr lang="pt-BR">
                <a:solidFill>
                  <a:srgbClr val="000066"/>
                </a:solidFill>
                <a:latin typeface="Arial" panose="020B0604020202020204" pitchFamily="34" charset="0"/>
                <a:cs typeface="Arial" panose="020B0604020202020204" pitchFamily="34" charset="0"/>
              </a:endParaRPr>
            </a:p>
          </p:txBody>
        </p:sp>
        <p:sp>
          <p:nvSpPr>
            <p:cNvPr id="111" name="Rectangle 23"/>
            <p:cNvSpPr>
              <a:spLocks noChangeArrowheads="1"/>
            </p:cNvSpPr>
            <p:nvPr/>
          </p:nvSpPr>
          <p:spPr bwMode="auto">
            <a:xfrm>
              <a:off x="1494994" y="5679335"/>
              <a:ext cx="403225" cy="120650"/>
            </a:xfrm>
            <a:prstGeom prst="rect">
              <a:avLst/>
            </a:prstGeom>
            <a:gradFill>
              <a:gsLst>
                <a:gs pos="0">
                  <a:srgbClr val="9B2D2A"/>
                </a:gs>
                <a:gs pos="80000">
                  <a:srgbClr val="9B2D2A"/>
                </a:gs>
                <a:gs pos="100000">
                  <a:srgbClr val="9B2D2A"/>
                </a:gs>
              </a:gsLst>
            </a:gradFill>
            <a:ln>
              <a:headEnd/>
              <a:tailEnd/>
            </a:ln>
            <a:effectLst/>
            <a:scene3d>
              <a:camera prst="orthographicFront">
                <a:rot lat="0" lon="0" rev="0"/>
              </a:camera>
              <a:lightRig rig="threePt" dir="t">
                <a:rot lat="0" lon="0" rev="1200000"/>
              </a:lightRig>
            </a:scene3d>
            <a:sp3d/>
          </p:spPr>
          <p:style>
            <a:lnRef idx="0">
              <a:schemeClr val="accent2"/>
            </a:lnRef>
            <a:fillRef idx="3">
              <a:schemeClr val="accent2"/>
            </a:fillRef>
            <a:effectRef idx="3">
              <a:schemeClr val="accent2"/>
            </a:effectRef>
            <a:fontRef idx="minor">
              <a:schemeClr val="lt1"/>
            </a:fontRef>
          </p:style>
          <p:txBody>
            <a:bodyPr wrap="none" anchor="ctr"/>
            <a:lstStyle/>
            <a:p>
              <a:endParaRPr lang="pt-BR">
                <a:solidFill>
                  <a:srgbClr val="000066"/>
                </a:solidFill>
                <a:latin typeface="Arial" panose="020B0604020202020204" pitchFamily="34" charset="0"/>
                <a:cs typeface="Arial" panose="020B0604020202020204" pitchFamily="34" charset="0"/>
              </a:endParaRPr>
            </a:p>
          </p:txBody>
        </p:sp>
        <p:sp>
          <p:nvSpPr>
            <p:cNvPr id="112" name="Line 24"/>
            <p:cNvSpPr>
              <a:spLocks noChangeShapeType="1"/>
            </p:cNvSpPr>
            <p:nvPr/>
          </p:nvSpPr>
          <p:spPr bwMode="auto">
            <a:xfrm>
              <a:off x="532969" y="5068148"/>
              <a:ext cx="0" cy="123825"/>
            </a:xfrm>
            <a:prstGeom prst="line">
              <a:avLst/>
            </a:prstGeom>
            <a:ln>
              <a:solidFill>
                <a:srgbClr val="9B2D2A"/>
              </a:solidFill>
              <a:headEnd/>
              <a:tailEnd type="triangle" w="med" len="med"/>
            </a:ln>
          </p:spPr>
          <p:style>
            <a:lnRef idx="2">
              <a:schemeClr val="accent2"/>
            </a:lnRef>
            <a:fillRef idx="0">
              <a:schemeClr val="accent2"/>
            </a:fillRef>
            <a:effectRef idx="1">
              <a:schemeClr val="accent2"/>
            </a:effectRef>
            <a:fontRef idx="minor">
              <a:schemeClr val="tx1"/>
            </a:fontRef>
          </p:style>
          <p:txBody>
            <a:bodyPr wrap="none" anchor="ctr"/>
            <a:lstStyle/>
            <a:p>
              <a:endParaRPr lang="pt-BR">
                <a:solidFill>
                  <a:srgbClr val="000066"/>
                </a:solidFill>
                <a:latin typeface="Arial" panose="020B0604020202020204" pitchFamily="34" charset="0"/>
                <a:cs typeface="Arial" panose="020B0604020202020204" pitchFamily="34" charset="0"/>
              </a:endParaRPr>
            </a:p>
          </p:txBody>
        </p:sp>
        <p:sp>
          <p:nvSpPr>
            <p:cNvPr id="113" name="Line 25"/>
            <p:cNvSpPr>
              <a:spLocks noChangeShapeType="1"/>
            </p:cNvSpPr>
            <p:nvPr/>
          </p:nvSpPr>
          <p:spPr bwMode="auto">
            <a:xfrm>
              <a:off x="1226706" y="5312623"/>
              <a:ext cx="0" cy="122237"/>
            </a:xfrm>
            <a:prstGeom prst="line">
              <a:avLst/>
            </a:prstGeom>
            <a:ln>
              <a:solidFill>
                <a:srgbClr val="9B2D2A"/>
              </a:solidFill>
              <a:headEnd/>
              <a:tailEnd type="triangle" w="med" len="med"/>
            </a:ln>
          </p:spPr>
          <p:style>
            <a:lnRef idx="2">
              <a:schemeClr val="accent2"/>
            </a:lnRef>
            <a:fillRef idx="0">
              <a:schemeClr val="accent2"/>
            </a:fillRef>
            <a:effectRef idx="1">
              <a:schemeClr val="accent2"/>
            </a:effectRef>
            <a:fontRef idx="minor">
              <a:schemeClr val="tx1"/>
            </a:fontRef>
          </p:style>
          <p:txBody>
            <a:bodyPr wrap="none" anchor="ctr"/>
            <a:lstStyle/>
            <a:p>
              <a:endParaRPr lang="pt-BR">
                <a:solidFill>
                  <a:srgbClr val="000066"/>
                </a:solidFill>
                <a:latin typeface="Arial" panose="020B0604020202020204" pitchFamily="34" charset="0"/>
                <a:cs typeface="Arial" panose="020B0604020202020204" pitchFamily="34" charset="0"/>
              </a:endParaRPr>
            </a:p>
          </p:txBody>
        </p:sp>
        <p:sp>
          <p:nvSpPr>
            <p:cNvPr id="114" name="Line 26"/>
            <p:cNvSpPr>
              <a:spLocks noChangeShapeType="1"/>
            </p:cNvSpPr>
            <p:nvPr/>
          </p:nvSpPr>
          <p:spPr bwMode="auto">
            <a:xfrm>
              <a:off x="1494994" y="5555510"/>
              <a:ext cx="0" cy="123825"/>
            </a:xfrm>
            <a:prstGeom prst="line">
              <a:avLst/>
            </a:prstGeom>
            <a:ln>
              <a:solidFill>
                <a:srgbClr val="9B2D2A"/>
              </a:solidFill>
              <a:headEnd/>
              <a:tailEnd type="triangle" w="med" len="med"/>
            </a:ln>
          </p:spPr>
          <p:style>
            <a:lnRef idx="2">
              <a:schemeClr val="accent2"/>
            </a:lnRef>
            <a:fillRef idx="0">
              <a:schemeClr val="accent2"/>
            </a:fillRef>
            <a:effectRef idx="1">
              <a:schemeClr val="accent2"/>
            </a:effectRef>
            <a:fontRef idx="minor">
              <a:schemeClr val="tx1"/>
            </a:fontRef>
          </p:style>
          <p:txBody>
            <a:bodyPr wrap="none" anchor="ctr"/>
            <a:lstStyle/>
            <a:p>
              <a:endParaRPr lang="pt-BR">
                <a:solidFill>
                  <a:srgbClr val="000066"/>
                </a:solidFill>
                <a:latin typeface="Arial" panose="020B0604020202020204" pitchFamily="34" charset="0"/>
                <a:cs typeface="Arial" panose="020B0604020202020204" pitchFamily="34" charset="0"/>
              </a:endParaRPr>
            </a:p>
          </p:txBody>
        </p:sp>
        <p:sp>
          <p:nvSpPr>
            <p:cNvPr id="116" name="Line 31"/>
            <p:cNvSpPr>
              <a:spLocks noChangeShapeType="1"/>
            </p:cNvSpPr>
            <p:nvPr/>
          </p:nvSpPr>
          <p:spPr bwMode="auto">
            <a:xfrm>
              <a:off x="1907744" y="4649048"/>
              <a:ext cx="0" cy="1117600"/>
            </a:xfrm>
            <a:prstGeom prst="line">
              <a:avLst/>
            </a:prstGeom>
            <a:gradFill>
              <a:gsLst>
                <a:gs pos="0">
                  <a:srgbClr val="9B2D2A"/>
                </a:gs>
                <a:gs pos="80000">
                  <a:srgbClr val="9B2D2A"/>
                </a:gs>
                <a:gs pos="100000">
                  <a:srgbClr val="9B2D2A"/>
                </a:gs>
              </a:gsLst>
            </a:gradFill>
            <a:ln>
              <a:headEnd/>
              <a:tailEnd/>
            </a:ln>
          </p:spPr>
          <p:style>
            <a:lnRef idx="0">
              <a:schemeClr val="accent2"/>
            </a:lnRef>
            <a:fillRef idx="3">
              <a:schemeClr val="accent2"/>
            </a:fillRef>
            <a:effectRef idx="3">
              <a:schemeClr val="accent2"/>
            </a:effectRef>
            <a:fontRef idx="minor">
              <a:schemeClr val="lt1"/>
            </a:fontRef>
          </p:style>
          <p:txBody>
            <a:bodyPr wrap="none" anchor="ctr"/>
            <a:lstStyle/>
            <a:p>
              <a:endParaRPr lang="pt-BR">
                <a:solidFill>
                  <a:srgbClr val="000066"/>
                </a:solidFill>
                <a:latin typeface="Arial" panose="020B0604020202020204" pitchFamily="34" charset="0"/>
                <a:cs typeface="Arial" panose="020B0604020202020204" pitchFamily="34" charset="0"/>
              </a:endParaRPr>
            </a:p>
          </p:txBody>
        </p:sp>
        <p:sp>
          <p:nvSpPr>
            <p:cNvPr id="117" name="Line 32"/>
            <p:cNvSpPr>
              <a:spLocks noChangeShapeType="1"/>
            </p:cNvSpPr>
            <p:nvPr/>
          </p:nvSpPr>
          <p:spPr bwMode="auto">
            <a:xfrm>
              <a:off x="151969" y="4553798"/>
              <a:ext cx="0" cy="481012"/>
            </a:xfrm>
            <a:prstGeom prst="line">
              <a:avLst/>
            </a:prstGeom>
            <a:noFill/>
            <a:ln w="12700">
              <a:solidFill>
                <a:schemeClr val="tx1"/>
              </a:solidFill>
              <a:prstDash val="dash"/>
              <a:round/>
              <a:headEnd/>
              <a:tailEnd/>
            </a:ln>
          </p:spPr>
          <p:txBody>
            <a:bodyPr wrap="none" anchor="ctr"/>
            <a:lstStyle/>
            <a:p>
              <a:endParaRPr lang="pt-BR">
                <a:solidFill>
                  <a:srgbClr val="000066"/>
                </a:solidFill>
                <a:latin typeface="Arial" panose="020B0604020202020204" pitchFamily="34" charset="0"/>
                <a:cs typeface="Arial" panose="020B0604020202020204" pitchFamily="34" charset="0"/>
              </a:endParaRPr>
            </a:p>
          </p:txBody>
        </p:sp>
        <p:sp>
          <p:nvSpPr>
            <p:cNvPr id="118" name="Rectangle 63"/>
            <p:cNvSpPr>
              <a:spLocks noChangeArrowheads="1"/>
            </p:cNvSpPr>
            <p:nvPr/>
          </p:nvSpPr>
          <p:spPr bwMode="auto">
            <a:xfrm>
              <a:off x="5019914" y="5117435"/>
              <a:ext cx="698864" cy="149754"/>
            </a:xfrm>
            <a:prstGeom prst="rect">
              <a:avLst/>
            </a:prstGeom>
            <a:gradFill>
              <a:gsLst>
                <a:gs pos="0">
                  <a:srgbClr val="769535"/>
                </a:gs>
                <a:gs pos="80000">
                  <a:srgbClr val="769535"/>
                </a:gs>
                <a:gs pos="100000">
                  <a:srgbClr val="769535"/>
                </a:gs>
              </a:gsLst>
            </a:gradFill>
            <a:ln>
              <a:headEnd/>
              <a:tailEnd/>
            </a:ln>
            <a:effectLst/>
            <a:scene3d>
              <a:camera prst="orthographicFront">
                <a:rot lat="0" lon="0" rev="0"/>
              </a:camera>
              <a:lightRig rig="threePt" dir="t">
                <a:rot lat="0" lon="0" rev="1200000"/>
              </a:lightRig>
            </a:scene3d>
            <a:sp3d/>
          </p:spPr>
          <p:style>
            <a:lnRef idx="0">
              <a:schemeClr val="accent3"/>
            </a:lnRef>
            <a:fillRef idx="3">
              <a:schemeClr val="accent3"/>
            </a:fillRef>
            <a:effectRef idx="3">
              <a:schemeClr val="accent3"/>
            </a:effectRef>
            <a:fontRef idx="minor">
              <a:schemeClr val="lt1"/>
            </a:fontRef>
          </p:style>
          <p:txBody>
            <a:bodyPr wrap="none" anchor="ctr"/>
            <a:lstStyle/>
            <a:p>
              <a:pPr>
                <a:defRPr/>
              </a:pPr>
              <a:endParaRPr lang="pt-BR">
                <a:solidFill>
                  <a:srgbClr val="000066"/>
                </a:solidFill>
                <a:latin typeface="Arial" panose="020B0604020202020204" pitchFamily="34" charset="0"/>
                <a:cs typeface="Arial" panose="020B0604020202020204" pitchFamily="34" charset="0"/>
              </a:endParaRPr>
            </a:p>
          </p:txBody>
        </p:sp>
        <p:sp>
          <p:nvSpPr>
            <p:cNvPr id="119" name="Rectangle 64"/>
            <p:cNvSpPr>
              <a:spLocks noChangeArrowheads="1"/>
            </p:cNvSpPr>
            <p:nvPr/>
          </p:nvSpPr>
          <p:spPr bwMode="auto">
            <a:xfrm>
              <a:off x="5731147" y="5418503"/>
              <a:ext cx="1813644" cy="151314"/>
            </a:xfrm>
            <a:prstGeom prst="rect">
              <a:avLst/>
            </a:prstGeom>
            <a:gradFill>
              <a:gsLst>
                <a:gs pos="0">
                  <a:srgbClr val="2C5D98"/>
                </a:gs>
                <a:gs pos="80000">
                  <a:srgbClr val="2C5D98"/>
                </a:gs>
                <a:gs pos="100000">
                  <a:srgbClr val="2C5D98"/>
                </a:gs>
              </a:gsLst>
            </a:gradFill>
            <a:ln>
              <a:headEnd/>
              <a:tailEnd/>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wrap="none" anchor="ctr"/>
            <a:lstStyle/>
            <a:p>
              <a:pPr>
                <a:defRPr/>
              </a:pPr>
              <a:endParaRPr lang="pt-BR">
                <a:solidFill>
                  <a:srgbClr val="000066"/>
                </a:solidFill>
                <a:latin typeface="Arial" panose="020B0604020202020204" pitchFamily="34" charset="0"/>
                <a:cs typeface="Arial" panose="020B0604020202020204" pitchFamily="34" charset="0"/>
              </a:endParaRPr>
            </a:p>
          </p:txBody>
        </p:sp>
        <p:sp>
          <p:nvSpPr>
            <p:cNvPr id="121" name="Line 65"/>
            <p:cNvSpPr>
              <a:spLocks noChangeShapeType="1"/>
            </p:cNvSpPr>
            <p:nvPr/>
          </p:nvSpPr>
          <p:spPr bwMode="auto">
            <a:xfrm>
              <a:off x="5039048" y="4966121"/>
              <a:ext cx="1546" cy="151314"/>
            </a:xfrm>
            <a:prstGeom prst="line">
              <a:avLst/>
            </a:prstGeom>
            <a:ln>
              <a:headEnd/>
              <a:tailEnd type="triangle" w="med" len="med"/>
            </a:ln>
          </p:spPr>
          <p:style>
            <a:lnRef idx="2">
              <a:schemeClr val="accent5"/>
            </a:lnRef>
            <a:fillRef idx="0">
              <a:schemeClr val="accent5"/>
            </a:fillRef>
            <a:effectRef idx="1">
              <a:schemeClr val="accent5"/>
            </a:effectRef>
            <a:fontRef idx="minor">
              <a:schemeClr val="tx1"/>
            </a:fontRef>
          </p:style>
          <p:txBody>
            <a:bodyPr wrap="none" anchor="ctr"/>
            <a:lstStyle/>
            <a:p>
              <a:endParaRPr lang="pt-BR">
                <a:solidFill>
                  <a:srgbClr val="000066"/>
                </a:solidFill>
                <a:latin typeface="Arial" panose="020B0604020202020204" pitchFamily="34" charset="0"/>
                <a:cs typeface="Arial" panose="020B0604020202020204" pitchFamily="34" charset="0"/>
              </a:endParaRPr>
            </a:p>
          </p:txBody>
        </p:sp>
        <p:sp>
          <p:nvSpPr>
            <p:cNvPr id="125" name="Line 66"/>
            <p:cNvSpPr>
              <a:spLocks noChangeShapeType="1"/>
            </p:cNvSpPr>
            <p:nvPr/>
          </p:nvSpPr>
          <p:spPr bwMode="auto">
            <a:xfrm>
              <a:off x="5731147" y="5265629"/>
              <a:ext cx="1546" cy="152874"/>
            </a:xfrm>
            <a:prstGeom prst="line">
              <a:avLst/>
            </a:prstGeom>
            <a:ln>
              <a:headEnd/>
              <a:tailEnd type="triangle" w="med" len="med"/>
            </a:ln>
          </p:spPr>
          <p:style>
            <a:lnRef idx="2">
              <a:schemeClr val="accent3"/>
            </a:lnRef>
            <a:fillRef idx="0">
              <a:schemeClr val="accent3"/>
            </a:fillRef>
            <a:effectRef idx="1">
              <a:schemeClr val="accent3"/>
            </a:effectRef>
            <a:fontRef idx="minor">
              <a:schemeClr val="tx1"/>
            </a:fontRef>
          </p:style>
          <p:txBody>
            <a:bodyPr wrap="none" anchor="ctr"/>
            <a:lstStyle/>
            <a:p>
              <a:endParaRPr lang="pt-BR">
                <a:solidFill>
                  <a:srgbClr val="000066"/>
                </a:solidFill>
                <a:latin typeface="Arial" panose="020B0604020202020204" pitchFamily="34" charset="0"/>
                <a:cs typeface="Arial" panose="020B0604020202020204" pitchFamily="34" charset="0"/>
              </a:endParaRPr>
            </a:p>
          </p:txBody>
        </p:sp>
        <p:sp>
          <p:nvSpPr>
            <p:cNvPr id="127" name="Line 78"/>
            <p:cNvSpPr>
              <a:spLocks noChangeShapeType="1"/>
            </p:cNvSpPr>
            <p:nvPr/>
          </p:nvSpPr>
          <p:spPr bwMode="auto">
            <a:xfrm>
              <a:off x="5016422" y="4935562"/>
              <a:ext cx="0" cy="1528879"/>
            </a:xfrm>
            <a:prstGeom prst="line">
              <a:avLst/>
            </a:prstGeom>
            <a:noFill/>
            <a:ln w="12700">
              <a:solidFill>
                <a:schemeClr val="tx1"/>
              </a:solidFill>
              <a:prstDash val="dash"/>
              <a:round/>
              <a:headEnd/>
              <a:tailEnd/>
            </a:ln>
          </p:spPr>
          <p:txBody>
            <a:bodyPr wrap="none" anchor="ctr"/>
            <a:lstStyle/>
            <a:p>
              <a:endParaRPr lang="pt-BR">
                <a:solidFill>
                  <a:srgbClr val="000066"/>
                </a:solidFill>
                <a:latin typeface="Arial" panose="020B0604020202020204" pitchFamily="34" charset="0"/>
                <a:cs typeface="Arial" panose="020B0604020202020204" pitchFamily="34" charset="0"/>
              </a:endParaRPr>
            </a:p>
          </p:txBody>
        </p:sp>
        <p:sp>
          <p:nvSpPr>
            <p:cNvPr id="128" name="Rectangle 20"/>
            <p:cNvSpPr>
              <a:spLocks noChangeArrowheads="1"/>
            </p:cNvSpPr>
            <p:nvPr/>
          </p:nvSpPr>
          <p:spPr bwMode="auto">
            <a:xfrm>
              <a:off x="1909331" y="5043215"/>
              <a:ext cx="774624" cy="120650"/>
            </a:xfrm>
            <a:prstGeom prst="rect">
              <a:avLst/>
            </a:prstGeom>
            <a:gradFill>
              <a:gsLst>
                <a:gs pos="0">
                  <a:srgbClr val="2787A0"/>
                </a:gs>
                <a:gs pos="80000">
                  <a:srgbClr val="2787A0"/>
                </a:gs>
                <a:gs pos="100000">
                  <a:srgbClr val="2787A0"/>
                </a:gs>
              </a:gsLst>
            </a:gradFill>
            <a:ln>
              <a:headEnd/>
              <a:tailEnd/>
            </a:ln>
            <a:effectLst/>
            <a:scene3d>
              <a:camera prst="orthographicFront">
                <a:rot lat="0" lon="0" rev="0"/>
              </a:camera>
              <a:lightRig rig="threePt" dir="t">
                <a:rot lat="0" lon="0" rev="1200000"/>
              </a:lightRig>
            </a:scene3d>
            <a:sp3d/>
          </p:spPr>
          <p:style>
            <a:lnRef idx="0">
              <a:schemeClr val="accent5"/>
            </a:lnRef>
            <a:fillRef idx="3">
              <a:schemeClr val="accent5"/>
            </a:fillRef>
            <a:effectRef idx="3">
              <a:schemeClr val="accent5"/>
            </a:effectRef>
            <a:fontRef idx="minor">
              <a:schemeClr val="lt1"/>
            </a:fontRef>
          </p:style>
          <p:txBody>
            <a:bodyPr wrap="none" anchor="ctr"/>
            <a:lstStyle/>
            <a:p>
              <a:endParaRPr lang="pt-BR">
                <a:solidFill>
                  <a:srgbClr val="000066"/>
                </a:solidFill>
                <a:latin typeface="Arial" panose="020B0604020202020204" pitchFamily="34" charset="0"/>
                <a:cs typeface="Arial" panose="020B0604020202020204" pitchFamily="34" charset="0"/>
              </a:endParaRPr>
            </a:p>
          </p:txBody>
        </p:sp>
        <p:sp>
          <p:nvSpPr>
            <p:cNvPr id="129" name="Rectangle 21"/>
            <p:cNvSpPr>
              <a:spLocks noChangeArrowheads="1"/>
            </p:cNvSpPr>
            <p:nvPr/>
          </p:nvSpPr>
          <p:spPr bwMode="auto">
            <a:xfrm>
              <a:off x="2313757" y="5679335"/>
              <a:ext cx="986768" cy="120650"/>
            </a:xfrm>
            <a:prstGeom prst="rect">
              <a:avLst/>
            </a:prstGeom>
            <a:gradFill>
              <a:gsLst>
                <a:gs pos="0">
                  <a:srgbClr val="2787A0"/>
                </a:gs>
                <a:gs pos="80000">
                  <a:srgbClr val="2787A0"/>
                </a:gs>
                <a:gs pos="100000">
                  <a:srgbClr val="2787A0"/>
                </a:gs>
              </a:gsLst>
            </a:gradFill>
            <a:ln>
              <a:headEnd/>
              <a:tailEnd/>
            </a:ln>
            <a:effectLst/>
            <a:scene3d>
              <a:camera prst="orthographicFront">
                <a:rot lat="0" lon="0" rev="0"/>
              </a:camera>
              <a:lightRig rig="threePt" dir="t">
                <a:rot lat="0" lon="0" rev="1200000"/>
              </a:lightRig>
            </a:scene3d>
            <a:sp3d/>
          </p:spPr>
          <p:style>
            <a:lnRef idx="0">
              <a:schemeClr val="accent5"/>
            </a:lnRef>
            <a:fillRef idx="3">
              <a:schemeClr val="accent5"/>
            </a:fillRef>
            <a:effectRef idx="3">
              <a:schemeClr val="accent5"/>
            </a:effectRef>
            <a:fontRef idx="minor">
              <a:schemeClr val="lt1"/>
            </a:fontRef>
          </p:style>
          <p:txBody>
            <a:bodyPr wrap="none" anchor="ctr"/>
            <a:lstStyle/>
            <a:p>
              <a:endParaRPr lang="pt-BR">
                <a:solidFill>
                  <a:srgbClr val="000066"/>
                </a:solidFill>
                <a:latin typeface="Arial" panose="020B0604020202020204" pitchFamily="34" charset="0"/>
                <a:cs typeface="Arial" panose="020B0604020202020204" pitchFamily="34" charset="0"/>
              </a:endParaRPr>
            </a:p>
          </p:txBody>
        </p:sp>
        <p:sp>
          <p:nvSpPr>
            <p:cNvPr id="130" name="Rectangle 23"/>
            <p:cNvSpPr>
              <a:spLocks noChangeArrowheads="1"/>
            </p:cNvSpPr>
            <p:nvPr/>
          </p:nvSpPr>
          <p:spPr bwMode="auto">
            <a:xfrm>
              <a:off x="3288000" y="5991958"/>
              <a:ext cx="403225" cy="120650"/>
            </a:xfrm>
            <a:prstGeom prst="rect">
              <a:avLst/>
            </a:prstGeom>
            <a:gradFill>
              <a:gsLst>
                <a:gs pos="0">
                  <a:srgbClr val="2787A0"/>
                </a:gs>
                <a:gs pos="80000">
                  <a:srgbClr val="2787A0"/>
                </a:gs>
                <a:gs pos="100000">
                  <a:srgbClr val="2787A0"/>
                </a:gs>
              </a:gsLst>
            </a:gradFill>
            <a:ln>
              <a:headEnd/>
              <a:tailEnd/>
            </a:ln>
            <a:effectLst/>
            <a:scene3d>
              <a:camera prst="orthographicFront">
                <a:rot lat="0" lon="0" rev="0"/>
              </a:camera>
              <a:lightRig rig="threePt" dir="t">
                <a:rot lat="0" lon="0" rev="1200000"/>
              </a:lightRig>
            </a:scene3d>
            <a:sp3d/>
          </p:spPr>
          <p:style>
            <a:lnRef idx="0">
              <a:schemeClr val="accent5"/>
            </a:lnRef>
            <a:fillRef idx="3">
              <a:schemeClr val="accent5"/>
            </a:fillRef>
            <a:effectRef idx="3">
              <a:schemeClr val="accent5"/>
            </a:effectRef>
            <a:fontRef idx="minor">
              <a:schemeClr val="lt1"/>
            </a:fontRef>
          </p:style>
          <p:txBody>
            <a:bodyPr wrap="none" anchor="ctr"/>
            <a:lstStyle/>
            <a:p>
              <a:endParaRPr lang="pt-BR">
                <a:solidFill>
                  <a:srgbClr val="000066"/>
                </a:solidFill>
                <a:latin typeface="Arial" panose="020B0604020202020204" pitchFamily="34" charset="0"/>
                <a:cs typeface="Arial" panose="020B0604020202020204" pitchFamily="34" charset="0"/>
              </a:endParaRPr>
            </a:p>
          </p:txBody>
        </p:sp>
        <p:sp>
          <p:nvSpPr>
            <p:cNvPr id="131" name="Line 24"/>
            <p:cNvSpPr>
              <a:spLocks noChangeShapeType="1"/>
            </p:cNvSpPr>
            <p:nvPr/>
          </p:nvSpPr>
          <p:spPr bwMode="auto">
            <a:xfrm>
              <a:off x="2692568" y="5137998"/>
              <a:ext cx="0" cy="123825"/>
            </a:xfrm>
            <a:prstGeom prst="line">
              <a:avLst/>
            </a:prstGeom>
            <a:ln>
              <a:solidFill>
                <a:srgbClr val="2787A0"/>
              </a:solidFill>
              <a:headEnd/>
              <a:tailEnd type="triangle" w="med" len="med"/>
            </a:ln>
          </p:spPr>
          <p:style>
            <a:lnRef idx="2">
              <a:schemeClr val="accent5"/>
            </a:lnRef>
            <a:fillRef idx="0">
              <a:schemeClr val="accent5"/>
            </a:fillRef>
            <a:effectRef idx="1">
              <a:schemeClr val="accent5"/>
            </a:effectRef>
            <a:fontRef idx="minor">
              <a:schemeClr val="tx1"/>
            </a:fontRef>
          </p:style>
          <p:txBody>
            <a:bodyPr wrap="none" anchor="ctr"/>
            <a:lstStyle/>
            <a:p>
              <a:endParaRPr lang="pt-BR">
                <a:solidFill>
                  <a:srgbClr val="000066"/>
                </a:solidFill>
                <a:latin typeface="Arial" panose="020B0604020202020204" pitchFamily="34" charset="0"/>
                <a:cs typeface="Arial" panose="020B0604020202020204" pitchFamily="34" charset="0"/>
              </a:endParaRPr>
            </a:p>
          </p:txBody>
        </p:sp>
        <p:sp>
          <p:nvSpPr>
            <p:cNvPr id="132" name="Line 25"/>
            <p:cNvSpPr>
              <a:spLocks noChangeShapeType="1"/>
            </p:cNvSpPr>
            <p:nvPr/>
          </p:nvSpPr>
          <p:spPr bwMode="auto">
            <a:xfrm>
              <a:off x="2313458" y="5586328"/>
              <a:ext cx="0" cy="122237"/>
            </a:xfrm>
            <a:prstGeom prst="line">
              <a:avLst/>
            </a:prstGeom>
            <a:ln>
              <a:solidFill>
                <a:srgbClr val="2787A0"/>
              </a:solidFill>
              <a:headEnd/>
              <a:tailEnd type="triangle" w="med" len="med"/>
            </a:ln>
          </p:spPr>
          <p:style>
            <a:lnRef idx="2">
              <a:schemeClr val="accent5"/>
            </a:lnRef>
            <a:fillRef idx="0">
              <a:schemeClr val="accent5"/>
            </a:fillRef>
            <a:effectRef idx="1">
              <a:schemeClr val="accent5"/>
            </a:effectRef>
            <a:fontRef idx="minor">
              <a:schemeClr val="tx1"/>
            </a:fontRef>
          </p:style>
          <p:txBody>
            <a:bodyPr wrap="none" anchor="ctr"/>
            <a:lstStyle/>
            <a:p>
              <a:endParaRPr lang="pt-BR">
                <a:solidFill>
                  <a:srgbClr val="000066"/>
                </a:solidFill>
                <a:latin typeface="Arial" panose="020B0604020202020204" pitchFamily="34" charset="0"/>
                <a:cs typeface="Arial" panose="020B0604020202020204" pitchFamily="34" charset="0"/>
              </a:endParaRPr>
            </a:p>
          </p:txBody>
        </p:sp>
        <p:sp>
          <p:nvSpPr>
            <p:cNvPr id="133" name="Line 26"/>
            <p:cNvSpPr>
              <a:spLocks noChangeShapeType="1"/>
            </p:cNvSpPr>
            <p:nvPr/>
          </p:nvSpPr>
          <p:spPr bwMode="auto">
            <a:xfrm>
              <a:off x="3706872" y="6077569"/>
              <a:ext cx="0" cy="123825"/>
            </a:xfrm>
            <a:prstGeom prst="line">
              <a:avLst/>
            </a:prstGeom>
            <a:ln>
              <a:solidFill>
                <a:srgbClr val="2787A0"/>
              </a:solidFill>
              <a:headEnd/>
              <a:tailEnd type="triangle" w="med" len="med"/>
            </a:ln>
          </p:spPr>
          <p:style>
            <a:lnRef idx="2">
              <a:schemeClr val="accent5"/>
            </a:lnRef>
            <a:fillRef idx="0">
              <a:schemeClr val="accent5"/>
            </a:fillRef>
            <a:effectRef idx="1">
              <a:schemeClr val="accent5"/>
            </a:effectRef>
            <a:fontRef idx="minor">
              <a:schemeClr val="tx1"/>
            </a:fontRef>
          </p:style>
          <p:txBody>
            <a:bodyPr wrap="none" anchor="ctr"/>
            <a:lstStyle/>
            <a:p>
              <a:endParaRPr lang="pt-BR">
                <a:solidFill>
                  <a:srgbClr val="000066"/>
                </a:solidFill>
                <a:latin typeface="Arial" panose="020B0604020202020204" pitchFamily="34" charset="0"/>
                <a:cs typeface="Arial" panose="020B0604020202020204" pitchFamily="34" charset="0"/>
              </a:endParaRPr>
            </a:p>
          </p:txBody>
        </p:sp>
        <p:sp>
          <p:nvSpPr>
            <p:cNvPr id="134" name="Rectangle 23"/>
            <p:cNvSpPr>
              <a:spLocks noChangeArrowheads="1"/>
            </p:cNvSpPr>
            <p:nvPr/>
          </p:nvSpPr>
          <p:spPr bwMode="auto">
            <a:xfrm>
              <a:off x="2683955" y="5246322"/>
              <a:ext cx="616570" cy="124244"/>
            </a:xfrm>
            <a:prstGeom prst="rect">
              <a:avLst/>
            </a:prstGeom>
            <a:gradFill>
              <a:gsLst>
                <a:gs pos="0">
                  <a:srgbClr val="2787A0"/>
                </a:gs>
                <a:gs pos="80000">
                  <a:srgbClr val="2787A0"/>
                </a:gs>
                <a:gs pos="100000">
                  <a:srgbClr val="2787A0"/>
                </a:gs>
              </a:gsLst>
            </a:gradFill>
            <a:ln>
              <a:headEnd/>
              <a:tailEnd/>
            </a:ln>
            <a:effectLst/>
            <a:scene3d>
              <a:camera prst="orthographicFront">
                <a:rot lat="0" lon="0" rev="0"/>
              </a:camera>
              <a:lightRig rig="threePt" dir="t">
                <a:rot lat="0" lon="0" rev="1200000"/>
              </a:lightRig>
            </a:scene3d>
            <a:sp3d/>
          </p:spPr>
          <p:style>
            <a:lnRef idx="0">
              <a:schemeClr val="accent5"/>
            </a:lnRef>
            <a:fillRef idx="3">
              <a:schemeClr val="accent5"/>
            </a:fillRef>
            <a:effectRef idx="3">
              <a:schemeClr val="accent5"/>
            </a:effectRef>
            <a:fontRef idx="minor">
              <a:schemeClr val="lt1"/>
            </a:fontRef>
          </p:style>
          <p:txBody>
            <a:bodyPr wrap="none" anchor="ctr"/>
            <a:lstStyle/>
            <a:p>
              <a:endParaRPr lang="pt-BR">
                <a:solidFill>
                  <a:srgbClr val="000066"/>
                </a:solidFill>
                <a:latin typeface="Arial" panose="020B0604020202020204" pitchFamily="34" charset="0"/>
                <a:cs typeface="Arial" panose="020B0604020202020204" pitchFamily="34" charset="0"/>
              </a:endParaRPr>
            </a:p>
          </p:txBody>
        </p:sp>
        <p:sp>
          <p:nvSpPr>
            <p:cNvPr id="135" name="Rectangle 23"/>
            <p:cNvSpPr>
              <a:spLocks noChangeArrowheads="1"/>
            </p:cNvSpPr>
            <p:nvPr/>
          </p:nvSpPr>
          <p:spPr bwMode="auto">
            <a:xfrm>
              <a:off x="1909331" y="5465678"/>
              <a:ext cx="403225" cy="120650"/>
            </a:xfrm>
            <a:prstGeom prst="rect">
              <a:avLst/>
            </a:prstGeom>
            <a:gradFill>
              <a:gsLst>
                <a:gs pos="0">
                  <a:srgbClr val="2787A0"/>
                </a:gs>
                <a:gs pos="80000">
                  <a:srgbClr val="2787A0"/>
                </a:gs>
                <a:gs pos="100000">
                  <a:srgbClr val="2787A0"/>
                </a:gs>
              </a:gsLst>
            </a:gradFill>
            <a:ln>
              <a:headEnd/>
              <a:tailEnd/>
            </a:ln>
            <a:effectLst/>
            <a:scene3d>
              <a:camera prst="orthographicFront">
                <a:rot lat="0" lon="0" rev="0"/>
              </a:camera>
              <a:lightRig rig="threePt" dir="t">
                <a:rot lat="0" lon="0" rev="1200000"/>
              </a:lightRig>
            </a:scene3d>
            <a:sp3d/>
          </p:spPr>
          <p:style>
            <a:lnRef idx="0">
              <a:schemeClr val="accent5"/>
            </a:lnRef>
            <a:fillRef idx="3">
              <a:schemeClr val="accent5"/>
            </a:fillRef>
            <a:effectRef idx="3">
              <a:schemeClr val="accent5"/>
            </a:effectRef>
            <a:fontRef idx="minor">
              <a:schemeClr val="lt1"/>
            </a:fontRef>
          </p:style>
          <p:txBody>
            <a:bodyPr wrap="none" anchor="ctr"/>
            <a:lstStyle/>
            <a:p>
              <a:endParaRPr lang="pt-BR">
                <a:solidFill>
                  <a:srgbClr val="000066"/>
                </a:solidFill>
                <a:latin typeface="Arial" panose="020B0604020202020204" pitchFamily="34" charset="0"/>
                <a:cs typeface="Arial" panose="020B0604020202020204" pitchFamily="34" charset="0"/>
              </a:endParaRPr>
            </a:p>
          </p:txBody>
        </p:sp>
        <p:sp>
          <p:nvSpPr>
            <p:cNvPr id="136" name="Rectangle 23"/>
            <p:cNvSpPr>
              <a:spLocks noChangeArrowheads="1"/>
            </p:cNvSpPr>
            <p:nvPr/>
          </p:nvSpPr>
          <p:spPr bwMode="auto">
            <a:xfrm>
              <a:off x="3691225" y="6185758"/>
              <a:ext cx="680319" cy="120650"/>
            </a:xfrm>
            <a:prstGeom prst="rect">
              <a:avLst/>
            </a:prstGeom>
            <a:gradFill>
              <a:gsLst>
                <a:gs pos="0">
                  <a:srgbClr val="2787A0"/>
                </a:gs>
                <a:gs pos="80000">
                  <a:srgbClr val="2787A0"/>
                </a:gs>
                <a:gs pos="100000">
                  <a:srgbClr val="2787A0"/>
                </a:gs>
              </a:gsLst>
            </a:gradFill>
            <a:ln>
              <a:headEnd/>
              <a:tailEnd/>
            </a:ln>
            <a:effectLst/>
            <a:scene3d>
              <a:camera prst="orthographicFront">
                <a:rot lat="0" lon="0" rev="0"/>
              </a:camera>
              <a:lightRig rig="threePt" dir="t">
                <a:rot lat="0" lon="0" rev="1200000"/>
              </a:lightRig>
            </a:scene3d>
            <a:sp3d/>
          </p:spPr>
          <p:style>
            <a:lnRef idx="0">
              <a:schemeClr val="accent5"/>
            </a:lnRef>
            <a:fillRef idx="3">
              <a:schemeClr val="accent5"/>
            </a:fillRef>
            <a:effectRef idx="3">
              <a:schemeClr val="accent5"/>
            </a:effectRef>
            <a:fontRef idx="minor">
              <a:schemeClr val="lt1"/>
            </a:fontRef>
          </p:style>
          <p:txBody>
            <a:bodyPr wrap="none" anchor="ctr"/>
            <a:lstStyle/>
            <a:p>
              <a:endParaRPr lang="pt-BR">
                <a:solidFill>
                  <a:srgbClr val="000066"/>
                </a:solidFill>
                <a:latin typeface="Arial" panose="020B0604020202020204" pitchFamily="34" charset="0"/>
                <a:cs typeface="Arial" panose="020B0604020202020204" pitchFamily="34" charset="0"/>
              </a:endParaRPr>
            </a:p>
          </p:txBody>
        </p:sp>
        <p:sp>
          <p:nvSpPr>
            <p:cNvPr id="137" name="Line 24"/>
            <p:cNvSpPr>
              <a:spLocks noChangeShapeType="1"/>
            </p:cNvSpPr>
            <p:nvPr/>
          </p:nvSpPr>
          <p:spPr bwMode="auto">
            <a:xfrm>
              <a:off x="3322114" y="5339610"/>
              <a:ext cx="0" cy="654847"/>
            </a:xfrm>
            <a:prstGeom prst="line">
              <a:avLst/>
            </a:prstGeom>
            <a:ln>
              <a:solidFill>
                <a:srgbClr val="2787A0"/>
              </a:solidFill>
              <a:headEnd/>
              <a:tailEnd type="triangle" w="med" len="med"/>
            </a:ln>
          </p:spPr>
          <p:style>
            <a:lnRef idx="2">
              <a:schemeClr val="accent5"/>
            </a:lnRef>
            <a:fillRef idx="0">
              <a:schemeClr val="accent5"/>
            </a:fillRef>
            <a:effectRef idx="1">
              <a:schemeClr val="accent5"/>
            </a:effectRef>
            <a:fontRef idx="minor">
              <a:schemeClr val="tx1"/>
            </a:fontRef>
          </p:style>
          <p:txBody>
            <a:bodyPr wrap="none" anchor="ctr"/>
            <a:lstStyle/>
            <a:p>
              <a:endParaRPr lang="pt-BR">
                <a:solidFill>
                  <a:srgbClr val="000066"/>
                </a:solidFill>
                <a:latin typeface="Arial" panose="020B0604020202020204" pitchFamily="34" charset="0"/>
                <a:cs typeface="Arial" panose="020B0604020202020204" pitchFamily="34" charset="0"/>
              </a:endParaRPr>
            </a:p>
          </p:txBody>
        </p:sp>
        <p:sp>
          <p:nvSpPr>
            <p:cNvPr id="138" name="Line 24"/>
            <p:cNvSpPr>
              <a:spLocks noChangeShapeType="1"/>
            </p:cNvSpPr>
            <p:nvPr/>
          </p:nvSpPr>
          <p:spPr bwMode="auto">
            <a:xfrm>
              <a:off x="3252586" y="5822543"/>
              <a:ext cx="0" cy="169415"/>
            </a:xfrm>
            <a:prstGeom prst="line">
              <a:avLst/>
            </a:prstGeom>
            <a:ln>
              <a:solidFill>
                <a:srgbClr val="2787A0"/>
              </a:solidFill>
              <a:headEnd/>
              <a:tailEnd type="triangle" w="med" len="med"/>
            </a:ln>
          </p:spPr>
          <p:style>
            <a:lnRef idx="2">
              <a:schemeClr val="accent5"/>
            </a:lnRef>
            <a:fillRef idx="0">
              <a:schemeClr val="accent5"/>
            </a:fillRef>
            <a:effectRef idx="1">
              <a:schemeClr val="accent5"/>
            </a:effectRef>
            <a:fontRef idx="minor">
              <a:schemeClr val="tx1"/>
            </a:fontRef>
          </p:style>
          <p:txBody>
            <a:bodyPr wrap="none" anchor="ctr"/>
            <a:lstStyle/>
            <a:p>
              <a:endParaRPr lang="pt-BR">
                <a:solidFill>
                  <a:srgbClr val="000066"/>
                </a:solidFill>
                <a:latin typeface="Arial" panose="020B0604020202020204" pitchFamily="34" charset="0"/>
                <a:cs typeface="Arial" panose="020B0604020202020204" pitchFamily="34" charset="0"/>
              </a:endParaRPr>
            </a:p>
          </p:txBody>
        </p:sp>
        <p:sp>
          <p:nvSpPr>
            <p:cNvPr id="139" name="Rectangle 23"/>
            <p:cNvSpPr>
              <a:spLocks noChangeArrowheads="1"/>
            </p:cNvSpPr>
            <p:nvPr/>
          </p:nvSpPr>
          <p:spPr bwMode="auto">
            <a:xfrm>
              <a:off x="4398532" y="6404116"/>
              <a:ext cx="626343" cy="151314"/>
            </a:xfrm>
            <a:prstGeom prst="rect">
              <a:avLst/>
            </a:prstGeom>
            <a:gradFill>
              <a:gsLst>
                <a:gs pos="0">
                  <a:srgbClr val="2787A0"/>
                </a:gs>
                <a:gs pos="80000">
                  <a:srgbClr val="2787A0"/>
                </a:gs>
                <a:gs pos="100000">
                  <a:srgbClr val="2787A0"/>
                </a:gs>
              </a:gsLst>
            </a:gradFill>
            <a:ln>
              <a:headEnd/>
              <a:tailEnd/>
            </a:ln>
            <a:effectLst/>
            <a:scene3d>
              <a:camera prst="orthographicFront">
                <a:rot lat="0" lon="0" rev="0"/>
              </a:camera>
              <a:lightRig rig="threePt" dir="t">
                <a:rot lat="0" lon="0" rev="1200000"/>
              </a:lightRig>
            </a:scene3d>
            <a:sp3d/>
          </p:spPr>
          <p:style>
            <a:lnRef idx="0">
              <a:schemeClr val="accent5"/>
            </a:lnRef>
            <a:fillRef idx="3">
              <a:schemeClr val="accent5"/>
            </a:fillRef>
            <a:effectRef idx="3">
              <a:schemeClr val="accent5"/>
            </a:effectRef>
            <a:fontRef idx="minor">
              <a:schemeClr val="lt1"/>
            </a:fontRef>
          </p:style>
          <p:txBody>
            <a:bodyPr wrap="none" anchor="ctr"/>
            <a:lstStyle/>
            <a:p>
              <a:endParaRPr lang="pt-BR">
                <a:solidFill>
                  <a:srgbClr val="000066"/>
                </a:solidFill>
                <a:latin typeface="Arial" panose="020B0604020202020204" pitchFamily="34" charset="0"/>
                <a:cs typeface="Arial" panose="020B0604020202020204" pitchFamily="34" charset="0"/>
              </a:endParaRPr>
            </a:p>
          </p:txBody>
        </p:sp>
        <p:sp>
          <p:nvSpPr>
            <p:cNvPr id="140" name="Line 12"/>
            <p:cNvSpPr>
              <a:spLocks noChangeShapeType="1"/>
            </p:cNvSpPr>
            <p:nvPr/>
          </p:nvSpPr>
          <p:spPr bwMode="auto">
            <a:xfrm flipH="1">
              <a:off x="4346143" y="6246084"/>
              <a:ext cx="12700" cy="218358"/>
            </a:xfrm>
            <a:prstGeom prst="line">
              <a:avLst/>
            </a:prstGeom>
            <a:ln>
              <a:solidFill>
                <a:srgbClr val="2787A0"/>
              </a:solidFill>
              <a:headEnd/>
              <a:tailEnd type="triangle" w="med" len="med"/>
            </a:ln>
          </p:spPr>
          <p:style>
            <a:lnRef idx="2">
              <a:schemeClr val="accent5"/>
            </a:lnRef>
            <a:fillRef idx="0">
              <a:schemeClr val="accent5"/>
            </a:fillRef>
            <a:effectRef idx="1">
              <a:schemeClr val="accent5"/>
            </a:effectRef>
            <a:fontRef idx="minor">
              <a:schemeClr val="tx1"/>
            </a:fontRef>
          </p:style>
          <p:txBody>
            <a:bodyPr wrap="none" anchor="ctr"/>
            <a:lstStyle/>
            <a:p>
              <a:endParaRPr lang="pt-BR">
                <a:solidFill>
                  <a:srgbClr val="000066"/>
                </a:solidFill>
                <a:latin typeface="Arial" panose="020B0604020202020204" pitchFamily="34" charset="0"/>
                <a:cs typeface="Arial" panose="020B0604020202020204" pitchFamily="34" charset="0"/>
              </a:endParaRPr>
            </a:p>
          </p:txBody>
        </p:sp>
        <p:cxnSp>
          <p:nvCxnSpPr>
            <p:cNvPr id="141" name="Straight Arrow Connector 79"/>
            <p:cNvCxnSpPr>
              <a:endCxn id="119" idx="1"/>
            </p:cNvCxnSpPr>
            <p:nvPr/>
          </p:nvCxnSpPr>
          <p:spPr>
            <a:xfrm>
              <a:off x="5396026" y="4258696"/>
              <a:ext cx="335121" cy="1235464"/>
            </a:xfrm>
            <a:prstGeom prst="straightConnector1">
              <a:avLst/>
            </a:prstGeom>
            <a:ln>
              <a:solidFill>
                <a:srgbClr val="2C5D98"/>
              </a:solidFill>
              <a:prstDash val="dash"/>
              <a:tailEnd type="arrow"/>
            </a:ln>
          </p:spPr>
          <p:style>
            <a:lnRef idx="2">
              <a:schemeClr val="accent1"/>
            </a:lnRef>
            <a:fillRef idx="0">
              <a:schemeClr val="accent1"/>
            </a:fillRef>
            <a:effectRef idx="1">
              <a:schemeClr val="accent1"/>
            </a:effectRef>
            <a:fontRef idx="minor">
              <a:schemeClr val="tx1"/>
            </a:fontRef>
          </p:style>
        </p:cxnSp>
        <p:sp>
          <p:nvSpPr>
            <p:cNvPr id="142" name="AutoShape 82"/>
            <p:cNvSpPr>
              <a:spLocks noChangeArrowheads="1"/>
            </p:cNvSpPr>
            <p:nvPr/>
          </p:nvSpPr>
          <p:spPr bwMode="auto">
            <a:xfrm>
              <a:off x="4949774" y="5693661"/>
              <a:ext cx="3193148" cy="885056"/>
            </a:xfrm>
            <a:prstGeom prst="roundRect">
              <a:avLst/>
            </a:prstGeom>
            <a:noFill/>
            <a:ln>
              <a:headEnd/>
              <a:tailEnd/>
            </a:ln>
            <a:effectLst/>
            <a:scene3d>
              <a:camera prst="orthographicFront">
                <a:rot lat="0" lon="0" rev="0"/>
              </a:camera>
              <a:lightRig rig="threePt" dir="t">
                <a:rot lat="0" lon="0" rev="1200000"/>
              </a:lightRig>
            </a:scene3d>
            <a:sp3d/>
          </p:spPr>
          <p:style>
            <a:lnRef idx="0">
              <a:schemeClr val="accent6"/>
            </a:lnRef>
            <a:fillRef idx="3">
              <a:schemeClr val="accent6"/>
            </a:fillRef>
            <a:effectRef idx="3">
              <a:schemeClr val="accent6"/>
            </a:effectRef>
            <a:fontRef idx="minor">
              <a:schemeClr val="lt1"/>
            </a:fontRef>
          </p:style>
          <p:txBody>
            <a:bodyPr wrap="square" anchor="ctr"/>
            <a:lstStyle/>
            <a:p>
              <a:pPr algn="ctr"/>
              <a:r>
                <a:rPr lang="pt-BR" sz="2400" dirty="0">
                  <a:solidFill>
                    <a:srgbClr val="000066"/>
                  </a:solidFill>
                  <a:latin typeface="Arial" panose="020B0604020202020204" pitchFamily="34" charset="0"/>
                  <a:cs typeface="Arial" panose="020B0604020202020204" pitchFamily="34" charset="0"/>
                </a:rPr>
                <a:t>A cada fase,</a:t>
              </a:r>
            </a:p>
            <a:p>
              <a:pPr algn="ctr"/>
              <a:r>
                <a:rPr lang="pt-BR" sz="2400" dirty="0">
                  <a:solidFill>
                    <a:srgbClr val="000066"/>
                  </a:solidFill>
                  <a:latin typeface="Arial" panose="020B0604020202020204" pitchFamily="34" charset="0"/>
                  <a:cs typeface="Arial" panose="020B0604020202020204" pitchFamily="34" charset="0"/>
                </a:rPr>
                <a:t>uma decisão de </a:t>
              </a:r>
            </a:p>
            <a:p>
              <a:pPr algn="ctr"/>
              <a:r>
                <a:rPr lang="pt-BR" sz="2400" b="1" dirty="0">
                  <a:solidFill>
                    <a:srgbClr val="000066"/>
                  </a:solidFill>
                  <a:latin typeface="Arial" panose="020B0604020202020204" pitchFamily="34" charset="0"/>
                  <a:cs typeface="Arial" panose="020B0604020202020204" pitchFamily="34" charset="0"/>
                </a:rPr>
                <a:t>parada</a:t>
              </a:r>
              <a:r>
                <a:rPr lang="pt-BR" sz="2400" dirty="0">
                  <a:solidFill>
                    <a:srgbClr val="000066"/>
                  </a:solidFill>
                  <a:latin typeface="Arial" panose="020B0604020202020204" pitchFamily="34" charset="0"/>
                  <a:cs typeface="Arial" panose="020B0604020202020204" pitchFamily="34" charset="0"/>
                </a:rPr>
                <a:t> pode ser tomada</a:t>
              </a:r>
            </a:p>
          </p:txBody>
        </p:sp>
      </p:grpSp>
      <p:sp>
        <p:nvSpPr>
          <p:cNvPr id="60" name="Título 1">
            <a:extLst>
              <a:ext uri="{FF2B5EF4-FFF2-40B4-BE49-F238E27FC236}">
                <a16:creationId xmlns:a16="http://schemas.microsoft.com/office/drawing/2014/main" id="{3E5D55A8-56C5-456F-B621-2FA2E86301AA}"/>
              </a:ext>
            </a:extLst>
          </p:cNvPr>
          <p:cNvSpPr txBox="1">
            <a:spLocks/>
          </p:cNvSpPr>
          <p:nvPr/>
        </p:nvSpPr>
        <p:spPr bwMode="auto">
          <a:xfrm>
            <a:off x="2" y="293350"/>
            <a:ext cx="11757305" cy="978695"/>
          </a:xfrm>
          <a:prstGeom prst="rect">
            <a:avLst/>
          </a:prstGeom>
        </p:spPr>
        <p:txBody>
          <a:bodyPr anchor="ctr">
            <a:noAutofit/>
          </a:bodyPr>
          <a:lstStyle>
            <a:defPPr>
              <a:defRPr lang="pt-BR"/>
            </a:defPPr>
            <a:lvl1pPr marL="0" indent="0" eaLnBrk="1" hangingPunct="1">
              <a:lnSpc>
                <a:spcPct val="100000"/>
              </a:lnSpc>
              <a:spcBef>
                <a:spcPts val="0"/>
              </a:spcBef>
              <a:buClrTx/>
              <a:buSzPct val="100000"/>
              <a:buFont typeface="+mj-lt"/>
              <a:buNone/>
              <a:defRPr sz="4050" b="1" cap="none" baseline="0">
                <a:solidFill>
                  <a:srgbClr val="69ADE7"/>
                </a:solidFill>
                <a:effectLst/>
                <a:latin typeface="+mj-lt"/>
              </a:defRPr>
            </a:lvl1pPr>
            <a:lvl2pPr marL="205359" indent="0" algn="just" eaLnBrk="1" hangingPunct="1">
              <a:lnSpc>
                <a:spcPts val="2363"/>
              </a:lnSpc>
              <a:spcBef>
                <a:spcPts val="0"/>
              </a:spcBef>
              <a:buClr>
                <a:srgbClr val="7CAEC5"/>
              </a:buClr>
              <a:buFont typeface="Arial" pitchFamily="34" charset="0"/>
              <a:buNone/>
              <a:defRPr sz="1800">
                <a:latin typeface="+mn-lt"/>
                <a:cs typeface="+mn-cs"/>
              </a:defRPr>
            </a:lvl2pPr>
            <a:lvl3pPr marL="1285716" indent="-257144" eaLnBrk="1" hangingPunct="1">
              <a:lnSpc>
                <a:spcPts val="2587"/>
              </a:lnSpc>
              <a:spcBef>
                <a:spcPts val="0"/>
              </a:spcBef>
              <a:buFont typeface="Arial" panose="020B0604020202020204" pitchFamily="34" charset="0"/>
              <a:buChar char="•"/>
              <a:defRPr sz="2024">
                <a:latin typeface="+mn-lt"/>
                <a:cs typeface="+mn-cs"/>
              </a:defRPr>
            </a:lvl3pPr>
            <a:lvl4pPr marL="1800000" indent="-257144" eaLnBrk="1" hangingPunct="1">
              <a:lnSpc>
                <a:spcPts val="2587"/>
              </a:lnSpc>
              <a:spcBef>
                <a:spcPts val="0"/>
              </a:spcBef>
              <a:buFont typeface="Arial" panose="020B0604020202020204" pitchFamily="34" charset="0"/>
              <a:buChar char="–"/>
              <a:defRPr sz="2024">
                <a:latin typeface="+mn-lt"/>
                <a:cs typeface="+mn-cs"/>
              </a:defRPr>
            </a:lvl4pPr>
            <a:lvl5pPr marL="2314289" indent="-257144" eaLnBrk="1" hangingPunct="1">
              <a:lnSpc>
                <a:spcPts val="2587"/>
              </a:lnSpc>
              <a:spcBef>
                <a:spcPts val="0"/>
              </a:spcBef>
              <a:buFont typeface="Arial" panose="020B0604020202020204" pitchFamily="34" charset="0"/>
              <a:buChar char="»"/>
              <a:defRPr sz="2024">
                <a:latin typeface="+mn-lt"/>
                <a:cs typeface="+mn-cs"/>
              </a:defRPr>
            </a:lvl5pPr>
            <a:lvl6pPr marL="2828574" indent="-257144" defTabSz="1028573">
              <a:spcBef>
                <a:spcPct val="20000"/>
              </a:spcBef>
              <a:buFont typeface="Arial" pitchFamily="34" charset="0"/>
              <a:buChar char="•"/>
              <a:defRPr sz="2249">
                <a:latin typeface="+mn-lt"/>
                <a:cs typeface="+mn-cs"/>
              </a:defRPr>
            </a:lvl6pPr>
            <a:lvl7pPr marL="3342860" indent="-257144" defTabSz="1028573">
              <a:spcBef>
                <a:spcPct val="20000"/>
              </a:spcBef>
              <a:buFont typeface="Arial" pitchFamily="34" charset="0"/>
              <a:buChar char="•"/>
              <a:defRPr sz="2249">
                <a:latin typeface="+mn-lt"/>
                <a:cs typeface="+mn-cs"/>
              </a:defRPr>
            </a:lvl7pPr>
            <a:lvl8pPr marL="3857147" indent="-257144" defTabSz="1028573">
              <a:spcBef>
                <a:spcPct val="20000"/>
              </a:spcBef>
              <a:buFont typeface="Arial" pitchFamily="34" charset="0"/>
              <a:buChar char="•"/>
              <a:defRPr sz="2249">
                <a:latin typeface="+mn-lt"/>
                <a:cs typeface="+mn-cs"/>
              </a:defRPr>
            </a:lvl8pPr>
            <a:lvl9pPr marL="4371432" indent="-257144" defTabSz="1028573">
              <a:spcBef>
                <a:spcPct val="20000"/>
              </a:spcBef>
              <a:buFont typeface="Arial" pitchFamily="34" charset="0"/>
              <a:buChar char="•"/>
              <a:defRPr sz="2249">
                <a:latin typeface="+mn-lt"/>
                <a:cs typeface="+mn-cs"/>
              </a:defRPr>
            </a:lvl9pPr>
          </a:lstStyle>
          <a:p>
            <a:r>
              <a:rPr lang="pt-BR" dirty="0"/>
              <a:t>Processo 2: Definir as Atividades</a:t>
            </a:r>
          </a:p>
        </p:txBody>
      </p:sp>
    </p:spTree>
    <p:extLst>
      <p:ext uri="{BB962C8B-B14F-4D97-AF65-F5344CB8AC3E}">
        <p14:creationId xmlns:p14="http://schemas.microsoft.com/office/powerpoint/2010/main" val="32270002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5"/>
          <p:cNvSpPr>
            <a:spLocks noChangeArrowheads="1"/>
          </p:cNvSpPr>
          <p:nvPr/>
        </p:nvSpPr>
        <p:spPr bwMode="auto">
          <a:xfrm>
            <a:off x="269082" y="273845"/>
            <a:ext cx="6353175" cy="65722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o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spcBef>
                <a:spcPts val="0"/>
              </a:spcBef>
              <a:buSzPct val="100000"/>
            </a:pPr>
            <a:r>
              <a:rPr lang="pt-BR" altLang="pt-BR" sz="4400" b="1" dirty="0">
                <a:solidFill>
                  <a:srgbClr val="69ADE7"/>
                </a:solidFill>
                <a:latin typeface="+mj-lt"/>
              </a:rPr>
              <a:t>QUIZ</a:t>
            </a:r>
          </a:p>
        </p:txBody>
      </p:sp>
      <p:sp>
        <p:nvSpPr>
          <p:cNvPr id="39939" name="Retângulo 5"/>
          <p:cNvSpPr>
            <a:spLocks noChangeArrowheads="1"/>
          </p:cNvSpPr>
          <p:nvPr/>
        </p:nvSpPr>
        <p:spPr bwMode="auto">
          <a:xfrm>
            <a:off x="431008" y="2336008"/>
            <a:ext cx="12403656" cy="60016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just" defTabSz="1371600"/>
            <a:r>
              <a:rPr lang="pt-BR" altLang="pt-BR" sz="3600" dirty="0">
                <a:solidFill>
                  <a:srgbClr val="000000"/>
                </a:solidFill>
                <a:latin typeface="+mn-lt"/>
                <a:ea typeface="Verdana" panose="020B0604030504040204" pitchFamily="34" charset="0"/>
                <a:cs typeface="Verdana" panose="020B0604030504040204" pitchFamily="34" charset="0"/>
              </a:rPr>
              <a:t>Qual das seguintes MELHOR descreve o papel do gerente do projeto durante o planejamento do projeto?</a:t>
            </a:r>
          </a:p>
          <a:p>
            <a:pPr algn="just" defTabSz="1371600"/>
            <a:endParaRPr lang="pt-BR" altLang="pt-BR" sz="3600" dirty="0">
              <a:solidFill>
                <a:srgbClr val="000000"/>
              </a:solidFill>
              <a:latin typeface="+mn-lt"/>
              <a:ea typeface="Verdana" panose="020B0604030504040204" pitchFamily="34" charset="0"/>
              <a:cs typeface="Verdana" panose="020B0604030504040204" pitchFamily="34" charset="0"/>
            </a:endParaRPr>
          </a:p>
          <a:p>
            <a:pPr algn="just" defTabSz="1371600">
              <a:spcBef>
                <a:spcPts val="1800"/>
              </a:spcBef>
            </a:pPr>
            <a:r>
              <a:rPr lang="pt-BR" altLang="pt-BR" sz="3600" dirty="0">
                <a:solidFill>
                  <a:srgbClr val="000000"/>
                </a:solidFill>
                <a:latin typeface="+mn-lt"/>
                <a:ea typeface="Verdana" panose="020B0604030504040204" pitchFamily="34" charset="0"/>
                <a:cs typeface="Verdana" panose="020B0604030504040204" pitchFamily="34" charset="0"/>
              </a:rPr>
              <a:t>A.Criar um gráfico de barras e conseguir que a gerência o aprove</a:t>
            </a:r>
          </a:p>
          <a:p>
            <a:pPr algn="just" defTabSz="1371600">
              <a:spcBef>
                <a:spcPts val="1800"/>
              </a:spcBef>
            </a:pPr>
            <a:r>
              <a:rPr lang="pt-BR" altLang="pt-BR" sz="3600" dirty="0" err="1">
                <a:solidFill>
                  <a:srgbClr val="000000"/>
                </a:solidFill>
                <a:latin typeface="+mn-lt"/>
                <a:ea typeface="Verdana" panose="020B0604030504040204" pitchFamily="34" charset="0"/>
                <a:cs typeface="Verdana" panose="020B0604030504040204" pitchFamily="34" charset="0"/>
              </a:rPr>
              <a:t>B.Coordenar</a:t>
            </a:r>
            <a:r>
              <a:rPr lang="pt-BR" altLang="pt-BR" sz="3600" dirty="0">
                <a:solidFill>
                  <a:srgbClr val="000000"/>
                </a:solidFill>
                <a:latin typeface="+mn-lt"/>
                <a:ea typeface="Verdana" panose="020B0604030504040204" pitchFamily="34" charset="0"/>
                <a:cs typeface="Verdana" panose="020B0604030504040204" pitchFamily="34" charset="0"/>
              </a:rPr>
              <a:t> a criação de um documento que possa ser usado para guiar o projeto</a:t>
            </a:r>
          </a:p>
          <a:p>
            <a:pPr algn="just" defTabSz="1371600">
              <a:spcBef>
                <a:spcPts val="1800"/>
              </a:spcBef>
            </a:pPr>
            <a:r>
              <a:rPr lang="pt-BR" altLang="pt-BR" sz="3600" dirty="0" err="1">
                <a:solidFill>
                  <a:srgbClr val="000000"/>
                </a:solidFill>
                <a:latin typeface="+mn-lt"/>
                <a:ea typeface="Verdana" panose="020B0604030504040204" pitchFamily="34" charset="0"/>
                <a:cs typeface="Verdana" panose="020B0604030504040204" pitchFamily="34" charset="0"/>
              </a:rPr>
              <a:t>C.Fazer</a:t>
            </a:r>
            <a:r>
              <a:rPr lang="pt-BR" altLang="pt-BR" sz="3600" dirty="0">
                <a:solidFill>
                  <a:srgbClr val="000000"/>
                </a:solidFill>
                <a:latin typeface="+mn-lt"/>
                <a:ea typeface="Verdana" panose="020B0604030504040204" pitchFamily="34" charset="0"/>
                <a:cs typeface="Verdana" panose="020B0604030504040204" pitchFamily="34" charset="0"/>
              </a:rPr>
              <a:t> uma lista de tarefas que devem ser realizadas pelos membros do time</a:t>
            </a:r>
          </a:p>
          <a:p>
            <a:pPr algn="just" defTabSz="1371600">
              <a:spcBef>
                <a:spcPts val="1800"/>
              </a:spcBef>
            </a:pPr>
            <a:r>
              <a:rPr lang="pt-BR" altLang="pt-BR" sz="3600" dirty="0" err="1">
                <a:solidFill>
                  <a:srgbClr val="000000"/>
                </a:solidFill>
                <a:latin typeface="+mn-lt"/>
                <a:ea typeface="Verdana" panose="020B0604030504040204" pitchFamily="34" charset="0"/>
                <a:cs typeface="Verdana" panose="020B0604030504040204" pitchFamily="34" charset="0"/>
              </a:rPr>
              <a:t>D.Seguir</a:t>
            </a:r>
            <a:r>
              <a:rPr lang="pt-BR" altLang="pt-BR" sz="3600" dirty="0">
                <a:solidFill>
                  <a:srgbClr val="000000"/>
                </a:solidFill>
                <a:latin typeface="+mn-lt"/>
                <a:ea typeface="Verdana" panose="020B0604030504040204" pitchFamily="34" charset="0"/>
                <a:cs typeface="Verdana" panose="020B0604030504040204" pitchFamily="34" charset="0"/>
              </a:rPr>
              <a:t> o plano estabelecido pela gerência</a:t>
            </a:r>
          </a:p>
        </p:txBody>
      </p:sp>
    </p:spTree>
    <p:extLst>
      <p:ext uri="{BB962C8B-B14F-4D97-AF65-F5344CB8AC3E}">
        <p14:creationId xmlns:p14="http://schemas.microsoft.com/office/powerpoint/2010/main" val="30982495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ço Reservado para Texto 5"/>
          <p:cNvSpPr>
            <a:spLocks noGrp="1"/>
          </p:cNvSpPr>
          <p:nvPr>
            <p:ph type="body" sz="quarter" idx="11"/>
          </p:nvPr>
        </p:nvSpPr>
        <p:spPr>
          <a:xfrm>
            <a:off x="522336" y="324000"/>
            <a:ext cx="9360000" cy="648071"/>
          </a:xfrm>
        </p:spPr>
        <p:txBody>
          <a:bodyPr/>
          <a:lstStyle/>
          <a:p>
            <a:r>
              <a:rPr lang="pt-BR" dirty="0"/>
              <a:t>Mini CV do Professor</a:t>
            </a:r>
          </a:p>
        </p:txBody>
      </p:sp>
      <p:sp>
        <p:nvSpPr>
          <p:cNvPr id="9" name="Espaço Reservado para Texto 8"/>
          <p:cNvSpPr>
            <a:spLocks noGrp="1"/>
          </p:cNvSpPr>
          <p:nvPr>
            <p:ph type="body" sz="quarter" idx="13"/>
          </p:nvPr>
        </p:nvSpPr>
        <p:spPr>
          <a:xfrm>
            <a:off x="0" y="1470968"/>
            <a:ext cx="12877929" cy="8816032"/>
          </a:xfrm>
        </p:spPr>
        <p:txBody>
          <a:bodyPr>
            <a:normAutofit fontScale="77500" lnSpcReduction="20000"/>
          </a:bodyPr>
          <a:lstStyle/>
          <a:p>
            <a:pPr algn="just">
              <a:lnSpc>
                <a:spcPct val="170000"/>
              </a:lnSpc>
              <a:spcBef>
                <a:spcPts val="1200"/>
              </a:spcBef>
              <a:spcAft>
                <a:spcPts val="0"/>
              </a:spcAft>
            </a:pPr>
            <a:r>
              <a:rPr lang="pt-BR" altLang="pt-BR" sz="3300" dirty="0"/>
              <a:t>Leonardo Vasconcelos é mestre em Economia Empresarial pela Universidade Cândido Mendes (RJ) e pós-graduado em Gerenciamento de Projetos pela Universidade Federal do Rio de Janeiro (UFRJ). Possui certificações </a:t>
            </a:r>
            <a:r>
              <a:rPr lang="pt-BR" altLang="pt-BR" sz="3300" i="1" dirty="0"/>
              <a:t>PMP (Project Management Professional), PRINCE2® </a:t>
            </a:r>
            <a:r>
              <a:rPr lang="pt-BR" altLang="pt-BR" sz="3300" i="1" dirty="0" err="1"/>
              <a:t>Practitioner</a:t>
            </a:r>
            <a:r>
              <a:rPr lang="pt-BR" altLang="pt-BR" sz="3300" i="1" dirty="0"/>
              <a:t>, PSM I (Professional Scrum Master), CSM® (</a:t>
            </a:r>
            <a:r>
              <a:rPr lang="pt-BR" altLang="pt-BR" sz="3300" i="1" dirty="0" err="1"/>
              <a:t>Certified</a:t>
            </a:r>
            <a:r>
              <a:rPr lang="pt-BR" altLang="pt-BR" sz="3300" i="1" dirty="0"/>
              <a:t> Scrum Master) e CSPO® (</a:t>
            </a:r>
            <a:r>
              <a:rPr lang="pt-BR" altLang="pt-BR" sz="3300" i="1" dirty="0" err="1"/>
              <a:t>Certified</a:t>
            </a:r>
            <a:r>
              <a:rPr lang="pt-BR" altLang="pt-BR" sz="3300" i="1" dirty="0"/>
              <a:t> </a:t>
            </a:r>
            <a:r>
              <a:rPr lang="pt-BR" altLang="pt-BR" sz="3300" i="1" dirty="0" err="1"/>
              <a:t>Product</a:t>
            </a:r>
            <a:r>
              <a:rPr lang="pt-BR" altLang="pt-BR" sz="3300" i="1" dirty="0"/>
              <a:t> </a:t>
            </a:r>
            <a:r>
              <a:rPr lang="pt-BR" altLang="pt-BR" sz="3300" i="1" dirty="0" err="1"/>
              <a:t>Owner</a:t>
            </a:r>
            <a:r>
              <a:rPr lang="pt-BR" altLang="pt-BR" sz="3300" i="1" dirty="0"/>
              <a:t>).</a:t>
            </a:r>
          </a:p>
          <a:p>
            <a:pPr algn="just">
              <a:lnSpc>
                <a:spcPct val="170000"/>
              </a:lnSpc>
              <a:spcBef>
                <a:spcPts val="1200"/>
              </a:spcBef>
              <a:spcAft>
                <a:spcPts val="0"/>
              </a:spcAft>
            </a:pPr>
            <a:r>
              <a:rPr lang="pt-BR" altLang="pt-BR" sz="3300" dirty="0"/>
              <a:t>Há mais de 20 anos dedica-se a atividades relacionadas à modelagem de processos de negócio, implantação de escritórios de projetos e análise de viabilidade econômico-financeira de projetos. Possui ainda sólida experiência em desenho e implantação de modelos de transformação digital e novos negócios. </a:t>
            </a:r>
          </a:p>
          <a:p>
            <a:pPr algn="just">
              <a:lnSpc>
                <a:spcPct val="170000"/>
              </a:lnSpc>
              <a:spcBef>
                <a:spcPts val="1200"/>
              </a:spcBef>
              <a:spcAft>
                <a:spcPts val="0"/>
              </a:spcAft>
            </a:pPr>
            <a:r>
              <a:rPr lang="pt-BR" altLang="pt-BR" sz="3300" dirty="0"/>
              <a:t>Atualmente é professor do curso de MBA em Gerenciamento de Projetos da Fundação Getúlio Vargas (FGV), consultor empresarial, fundador e sócio de startups do segmento de tecnologia e educação. Possui ainda vasta experiência profissional em grandes empresas nacionais e multinacionais, tais como Petrobras, Vale, Accenture, Citibank, NET, Telefônica, Brasil </a:t>
            </a:r>
            <a:r>
              <a:rPr lang="pt-BR" altLang="pt-BR" sz="3300" dirty="0" err="1"/>
              <a:t>Foods</a:t>
            </a:r>
            <a:r>
              <a:rPr lang="pt-BR" altLang="pt-BR" sz="3300" dirty="0"/>
              <a:t>, Louis Dreyfus Commodities, dentre outras. </a:t>
            </a:r>
            <a:endParaRPr lang="pt-BR" altLang="pt-B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5"/>
          <p:cNvSpPr>
            <a:spLocks noChangeArrowheads="1"/>
          </p:cNvSpPr>
          <p:nvPr/>
        </p:nvSpPr>
        <p:spPr bwMode="auto">
          <a:xfrm>
            <a:off x="354738" y="246956"/>
            <a:ext cx="6353175" cy="65722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o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spcBef>
                <a:spcPts val="0"/>
              </a:spcBef>
              <a:buSzPct val="100000"/>
            </a:pPr>
            <a:r>
              <a:rPr lang="pt-BR" altLang="pt-BR" sz="4400" b="1" dirty="0">
                <a:solidFill>
                  <a:srgbClr val="69ADE7"/>
                </a:solidFill>
                <a:latin typeface="+mj-lt"/>
              </a:rPr>
              <a:t>QUIZ</a:t>
            </a:r>
          </a:p>
        </p:txBody>
      </p:sp>
      <p:sp>
        <p:nvSpPr>
          <p:cNvPr id="41987" name="Retângulo 5"/>
          <p:cNvSpPr>
            <a:spLocks noChangeArrowheads="1"/>
          </p:cNvSpPr>
          <p:nvPr/>
        </p:nvSpPr>
        <p:spPr bwMode="auto">
          <a:xfrm>
            <a:off x="431008" y="2336007"/>
            <a:ext cx="12259640" cy="65556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cs typeface="Arial" panose="020B0604020202020204" pitchFamily="34" charset="0"/>
              </a:defRPr>
            </a:lvl1pPr>
            <a:lvl2pPr>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just" defTabSz="1371600"/>
            <a:r>
              <a:rPr lang="pt-BR" altLang="pt-BR" sz="3600" dirty="0">
                <a:solidFill>
                  <a:srgbClr val="000000"/>
                </a:solidFill>
                <a:latin typeface="+mj-lt"/>
                <a:ea typeface="Verdana" panose="020B0604030504040204" pitchFamily="34" charset="0"/>
                <a:cs typeface="Verdana" panose="020B0604030504040204" pitchFamily="34" charset="0"/>
              </a:rPr>
              <a:t>Qual das seguintes MELHOR descreve o papel do gerente do projeto durante o planejamento do projeto?</a:t>
            </a:r>
          </a:p>
          <a:p>
            <a:pPr algn="just" defTabSz="1371600"/>
            <a:endParaRPr lang="pt-BR" altLang="pt-BR" sz="3600" dirty="0">
              <a:solidFill>
                <a:srgbClr val="000000"/>
              </a:solidFill>
              <a:latin typeface="+mj-lt"/>
              <a:ea typeface="Verdana" panose="020B0604030504040204" pitchFamily="34" charset="0"/>
              <a:cs typeface="Verdana" panose="020B0604030504040204" pitchFamily="34" charset="0"/>
            </a:endParaRPr>
          </a:p>
          <a:p>
            <a:pPr marL="685800" lvl="1" algn="just" defTabSz="1371600">
              <a:spcBef>
                <a:spcPts val="1800"/>
              </a:spcBef>
            </a:pPr>
            <a:r>
              <a:rPr lang="pt-BR" altLang="pt-BR" sz="3600" dirty="0">
                <a:solidFill>
                  <a:srgbClr val="000000"/>
                </a:solidFill>
                <a:latin typeface="+mj-lt"/>
                <a:ea typeface="Verdana" panose="020B0604030504040204" pitchFamily="34" charset="0"/>
                <a:cs typeface="Verdana" panose="020B0604030504040204" pitchFamily="34" charset="0"/>
              </a:rPr>
              <a:t>A.Criar um gráfico de barras e conseguir que a gerência o aprove</a:t>
            </a:r>
          </a:p>
          <a:p>
            <a:pPr marL="685800" lvl="1" algn="just" defTabSz="1371600">
              <a:spcBef>
                <a:spcPts val="1800"/>
              </a:spcBef>
            </a:pPr>
            <a:r>
              <a:rPr lang="pt-BR" altLang="pt-BR" sz="3600" dirty="0" err="1">
                <a:solidFill>
                  <a:srgbClr val="FF0000"/>
                </a:solidFill>
                <a:latin typeface="+mj-lt"/>
                <a:ea typeface="Verdana" panose="020B0604030504040204" pitchFamily="34" charset="0"/>
                <a:cs typeface="Verdana" panose="020B0604030504040204" pitchFamily="34" charset="0"/>
              </a:rPr>
              <a:t>B.Coordenar</a:t>
            </a:r>
            <a:r>
              <a:rPr lang="pt-BR" altLang="pt-BR" sz="3600" dirty="0">
                <a:solidFill>
                  <a:srgbClr val="FF0000"/>
                </a:solidFill>
                <a:latin typeface="+mj-lt"/>
                <a:ea typeface="Verdana" panose="020B0604030504040204" pitchFamily="34" charset="0"/>
                <a:cs typeface="Verdana" panose="020B0604030504040204" pitchFamily="34" charset="0"/>
              </a:rPr>
              <a:t> a criação de um documento que possa ser usado para guiar o projeto</a:t>
            </a:r>
          </a:p>
          <a:p>
            <a:pPr marL="685800" lvl="1" algn="just" defTabSz="1371600">
              <a:spcBef>
                <a:spcPts val="1800"/>
              </a:spcBef>
            </a:pPr>
            <a:r>
              <a:rPr lang="pt-BR" altLang="pt-BR" sz="3600" dirty="0" err="1">
                <a:solidFill>
                  <a:srgbClr val="000000"/>
                </a:solidFill>
                <a:latin typeface="+mj-lt"/>
                <a:ea typeface="Verdana" panose="020B0604030504040204" pitchFamily="34" charset="0"/>
                <a:cs typeface="Verdana" panose="020B0604030504040204" pitchFamily="34" charset="0"/>
              </a:rPr>
              <a:t>C.Fazer</a:t>
            </a:r>
            <a:r>
              <a:rPr lang="pt-BR" altLang="pt-BR" sz="3600" dirty="0">
                <a:solidFill>
                  <a:srgbClr val="000000"/>
                </a:solidFill>
                <a:latin typeface="+mj-lt"/>
                <a:ea typeface="Verdana" panose="020B0604030504040204" pitchFamily="34" charset="0"/>
                <a:cs typeface="Verdana" panose="020B0604030504040204" pitchFamily="34" charset="0"/>
              </a:rPr>
              <a:t> uma lista de tarefas que devem ser realizadas pelos membros do time</a:t>
            </a:r>
          </a:p>
          <a:p>
            <a:pPr marL="685800" lvl="1" algn="just" defTabSz="1371600">
              <a:spcBef>
                <a:spcPts val="1800"/>
              </a:spcBef>
            </a:pPr>
            <a:r>
              <a:rPr lang="pt-BR" altLang="pt-BR" sz="3600" dirty="0" err="1">
                <a:solidFill>
                  <a:srgbClr val="000000"/>
                </a:solidFill>
                <a:latin typeface="+mj-lt"/>
                <a:ea typeface="Verdana" panose="020B0604030504040204" pitchFamily="34" charset="0"/>
                <a:cs typeface="Verdana" panose="020B0604030504040204" pitchFamily="34" charset="0"/>
              </a:rPr>
              <a:t>D.Seguir</a:t>
            </a:r>
            <a:r>
              <a:rPr lang="pt-BR" altLang="pt-BR" sz="3600" dirty="0">
                <a:solidFill>
                  <a:srgbClr val="000000"/>
                </a:solidFill>
                <a:latin typeface="+mj-lt"/>
                <a:ea typeface="Verdana" panose="020B0604030504040204" pitchFamily="34" charset="0"/>
                <a:cs typeface="Verdana" panose="020B0604030504040204" pitchFamily="34" charset="0"/>
              </a:rPr>
              <a:t> o plano estabelecido pela gerência</a:t>
            </a:r>
          </a:p>
        </p:txBody>
      </p:sp>
      <p:sp>
        <p:nvSpPr>
          <p:cNvPr id="4" name="Seta para a direita 3"/>
          <p:cNvSpPr/>
          <p:nvPr/>
        </p:nvSpPr>
        <p:spPr>
          <a:xfrm>
            <a:off x="701316" y="5647556"/>
            <a:ext cx="323850" cy="431006"/>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371600">
              <a:defRPr/>
            </a:pPr>
            <a:endParaRPr lang="pt-BR" sz="3600">
              <a:solidFill>
                <a:srgbClr val="FFFFFF"/>
              </a:solidFill>
              <a:latin typeface="Times New Roman"/>
            </a:endParaRPr>
          </a:p>
        </p:txBody>
      </p:sp>
    </p:spTree>
    <p:extLst>
      <p:ext uri="{BB962C8B-B14F-4D97-AF65-F5344CB8AC3E}">
        <p14:creationId xmlns:p14="http://schemas.microsoft.com/office/powerpoint/2010/main" val="4755677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ítulo 4"/>
          <p:cNvSpPr>
            <a:spLocks noGrp="1"/>
          </p:cNvSpPr>
          <p:nvPr>
            <p:ph sz="quarter" idx="10"/>
          </p:nvPr>
        </p:nvSpPr>
        <p:spPr>
          <a:xfrm>
            <a:off x="341383" y="1399084"/>
            <a:ext cx="12565289" cy="7416824"/>
          </a:xfrm>
          <a:effectLst/>
        </p:spPr>
        <p:txBody>
          <a:bodyPr>
            <a:normAutofit/>
          </a:bodyPr>
          <a:lstStyle/>
          <a:p>
            <a:pPr marL="0" indent="0" algn="just">
              <a:lnSpc>
                <a:spcPct val="120000"/>
              </a:lnSpc>
              <a:spcBef>
                <a:spcPts val="450"/>
              </a:spcBef>
              <a:spcAft>
                <a:spcPts val="450"/>
              </a:spcAft>
              <a:buNone/>
            </a:pPr>
            <a:r>
              <a:rPr lang="pt-BR" sz="4200" dirty="0">
                <a:solidFill>
                  <a:srgbClr val="000066"/>
                </a:solidFill>
                <a:latin typeface="+mn-lt"/>
                <a:cs typeface="Arial" panose="020B0604020202020204" pitchFamily="34" charset="0"/>
              </a:rPr>
              <a:t>“É o processo de identificação e documentação dos relacionamentos entre as atividades do projeto” (PMBOK®, </a:t>
            </a:r>
            <a:r>
              <a:rPr lang="pt-BR" sz="4200" i="1" dirty="0">
                <a:solidFill>
                  <a:srgbClr val="000066"/>
                </a:solidFill>
                <a:latin typeface="+mn-lt"/>
                <a:cs typeface="Arial" panose="020B0604020202020204" pitchFamily="34" charset="0"/>
              </a:rPr>
              <a:t>6th </a:t>
            </a:r>
            <a:r>
              <a:rPr lang="pt-BR" sz="4200" i="1" dirty="0" err="1">
                <a:solidFill>
                  <a:srgbClr val="000066"/>
                </a:solidFill>
                <a:latin typeface="+mn-lt"/>
                <a:cs typeface="Arial" panose="020B0604020202020204" pitchFamily="34" charset="0"/>
              </a:rPr>
              <a:t>edition</a:t>
            </a:r>
            <a:r>
              <a:rPr lang="pt-BR" sz="4200" dirty="0">
                <a:solidFill>
                  <a:srgbClr val="000066"/>
                </a:solidFill>
                <a:latin typeface="+mn-lt"/>
                <a:cs typeface="Arial" panose="020B0604020202020204" pitchFamily="34" charset="0"/>
              </a:rPr>
              <a:t>)</a:t>
            </a:r>
          </a:p>
          <a:p>
            <a:pPr marL="0" indent="0" algn="just">
              <a:lnSpc>
                <a:spcPct val="120000"/>
              </a:lnSpc>
              <a:spcBef>
                <a:spcPts val="450"/>
              </a:spcBef>
              <a:spcAft>
                <a:spcPts val="450"/>
              </a:spcAft>
              <a:buNone/>
            </a:pPr>
            <a:endParaRPr lang="pt-BR" sz="4200" dirty="0">
              <a:solidFill>
                <a:srgbClr val="000066"/>
              </a:solidFill>
              <a:latin typeface="+mn-lt"/>
              <a:cs typeface="Arial" panose="020B0604020202020204" pitchFamily="34" charset="0"/>
            </a:endParaRPr>
          </a:p>
        </p:txBody>
      </p:sp>
      <p:sp>
        <p:nvSpPr>
          <p:cNvPr id="7" name="CaixaDeTexto 6"/>
          <p:cNvSpPr txBox="1"/>
          <p:nvPr/>
        </p:nvSpPr>
        <p:spPr>
          <a:xfrm>
            <a:off x="177902" y="4288965"/>
            <a:ext cx="12728770" cy="3652282"/>
          </a:xfrm>
          <a:prstGeom prst="rect">
            <a:avLst/>
          </a:prstGeom>
          <a:noFill/>
          <a:ln>
            <a:noFill/>
          </a:ln>
          <a:effectLst/>
          <a:scene3d>
            <a:camera prst="orthographicFront">
              <a:rot lat="0" lon="0" rev="0"/>
            </a:camera>
            <a:lightRig rig="threePt" dir="t">
              <a:rot lat="0" lon="0" rev="1200000"/>
            </a:lightRig>
          </a:scene3d>
          <a:sp3d/>
        </p:spPr>
        <p:style>
          <a:lnRef idx="0">
            <a:schemeClr val="accent6"/>
          </a:lnRef>
          <a:fillRef idx="3">
            <a:schemeClr val="accent6"/>
          </a:fillRef>
          <a:effectRef idx="3">
            <a:schemeClr val="accent6"/>
          </a:effectRef>
          <a:fontRef idx="minor">
            <a:schemeClr val="lt1"/>
          </a:fontRef>
        </p:style>
        <p:txBody>
          <a:bodyPr wrap="square" rtlCol="0">
            <a:spAutoFit/>
          </a:bodyPr>
          <a:lstStyle/>
          <a:p>
            <a:pPr>
              <a:spcBef>
                <a:spcPts val="450"/>
              </a:spcBef>
              <a:spcAft>
                <a:spcPts val="450"/>
              </a:spcAft>
            </a:pPr>
            <a:r>
              <a:rPr lang="pt-BR" sz="3300" b="1" dirty="0">
                <a:solidFill>
                  <a:srgbClr val="000066"/>
                </a:solidFill>
                <a:cs typeface="Arial" panose="020B0604020202020204" pitchFamily="34" charset="0"/>
              </a:rPr>
              <a:t>Aspectos importantes:</a:t>
            </a:r>
          </a:p>
          <a:p>
            <a:pPr marL="685800" indent="-685800">
              <a:spcBef>
                <a:spcPts val="450"/>
              </a:spcBef>
              <a:spcAft>
                <a:spcPts val="450"/>
              </a:spcAft>
              <a:buFont typeface="Arial" pitchFamily="34" charset="0"/>
              <a:buChar char="•"/>
            </a:pPr>
            <a:r>
              <a:rPr lang="pt-BR" sz="3300" b="1" dirty="0">
                <a:solidFill>
                  <a:srgbClr val="000066"/>
                </a:solidFill>
                <a:cs typeface="Arial" panose="020B0604020202020204" pitchFamily="34" charset="0"/>
              </a:rPr>
              <a:t>Determina a forma de condução do projeto. </a:t>
            </a:r>
          </a:p>
          <a:p>
            <a:pPr marL="685800" indent="-685800">
              <a:spcBef>
                <a:spcPts val="450"/>
              </a:spcBef>
              <a:spcAft>
                <a:spcPts val="450"/>
              </a:spcAft>
              <a:buFont typeface="Arial" pitchFamily="34" charset="0"/>
              <a:buChar char="•"/>
            </a:pPr>
            <a:r>
              <a:rPr lang="pt-BR" sz="3300" b="1" dirty="0">
                <a:solidFill>
                  <a:srgbClr val="000066"/>
                </a:solidFill>
                <a:cs typeface="Arial" panose="020B0604020202020204" pitchFamily="34" charset="0"/>
              </a:rPr>
              <a:t>É a base para o cálculo de cronograma para os </a:t>
            </a:r>
            <a:r>
              <a:rPr lang="pt-BR" sz="3300" b="1" dirty="0" err="1">
                <a:solidFill>
                  <a:srgbClr val="000066"/>
                </a:solidFill>
                <a:cs typeface="Arial" panose="020B0604020202020204" pitchFamily="34" charset="0"/>
              </a:rPr>
              <a:t>SWs</a:t>
            </a:r>
            <a:r>
              <a:rPr lang="pt-BR" sz="3300" b="1" dirty="0">
                <a:solidFill>
                  <a:srgbClr val="000066"/>
                </a:solidFill>
                <a:cs typeface="Arial" panose="020B0604020202020204" pitchFamily="34" charset="0"/>
              </a:rPr>
              <a:t> de GP.</a:t>
            </a:r>
          </a:p>
          <a:p>
            <a:pPr marL="685800" indent="-685800">
              <a:spcBef>
                <a:spcPts val="450"/>
              </a:spcBef>
              <a:spcAft>
                <a:spcPts val="450"/>
              </a:spcAft>
              <a:buFont typeface="Arial" pitchFamily="34" charset="0"/>
              <a:buChar char="•"/>
            </a:pPr>
            <a:r>
              <a:rPr lang="pt-BR" sz="3300" b="1" dirty="0">
                <a:solidFill>
                  <a:srgbClr val="000066"/>
                </a:solidFill>
                <a:cs typeface="Arial" panose="020B0604020202020204" pitchFamily="34" charset="0"/>
              </a:rPr>
              <a:t>Necessita conhecimento técnico do produto do projeto para confecção.</a:t>
            </a:r>
          </a:p>
          <a:p>
            <a:pPr marL="685800" indent="-685800">
              <a:spcBef>
                <a:spcPts val="450"/>
              </a:spcBef>
              <a:spcAft>
                <a:spcPts val="450"/>
              </a:spcAft>
              <a:buFont typeface="Arial" pitchFamily="34" charset="0"/>
              <a:buChar char="•"/>
            </a:pPr>
            <a:r>
              <a:rPr lang="pt-BR" sz="3300" b="1" dirty="0">
                <a:solidFill>
                  <a:srgbClr val="000066"/>
                </a:solidFill>
                <a:cs typeface="Arial" panose="020B0604020202020204" pitchFamily="34" charset="0"/>
              </a:rPr>
              <a:t>Deve exprimir a realidade lógica do processo de execução.</a:t>
            </a:r>
          </a:p>
        </p:txBody>
      </p:sp>
      <p:graphicFrame>
        <p:nvGraphicFramePr>
          <p:cNvPr id="11" name="Diagrama 10">
            <a:extLst>
              <a:ext uri="{FF2B5EF4-FFF2-40B4-BE49-F238E27FC236}">
                <a16:creationId xmlns:a16="http://schemas.microsoft.com/office/drawing/2014/main" id="{7097A217-3602-4D57-9F53-2AD2C8E9177E}"/>
              </a:ext>
            </a:extLst>
          </p:cNvPr>
          <p:cNvGraphicFramePr/>
          <p:nvPr>
            <p:extLst>
              <p:ext uri="{D42A27DB-BD31-4B8C-83A1-F6EECF244321}">
                <p14:modId xmlns:p14="http://schemas.microsoft.com/office/powerpoint/2010/main" val="3069270761"/>
              </p:ext>
            </p:extLst>
          </p:nvPr>
        </p:nvGraphicFramePr>
        <p:xfrm>
          <a:off x="-2755068" y="8458404"/>
          <a:ext cx="19226136" cy="13630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2" name="Título 1">
            <a:extLst>
              <a:ext uri="{FF2B5EF4-FFF2-40B4-BE49-F238E27FC236}">
                <a16:creationId xmlns:a16="http://schemas.microsoft.com/office/drawing/2014/main" id="{BA3ADD60-9BB1-431F-993C-A2C5D7D08FEC}"/>
              </a:ext>
            </a:extLst>
          </p:cNvPr>
          <p:cNvSpPr txBox="1">
            <a:spLocks/>
          </p:cNvSpPr>
          <p:nvPr/>
        </p:nvSpPr>
        <p:spPr bwMode="auto">
          <a:xfrm>
            <a:off x="1" y="163528"/>
            <a:ext cx="11286491" cy="978695"/>
          </a:xfrm>
          <a:prstGeom prst="rect">
            <a:avLst/>
          </a:prstGeom>
        </p:spPr>
        <p:txBody>
          <a:bodyPr anchor="ctr">
            <a:noAutofit/>
          </a:bodyPr>
          <a:lstStyle>
            <a:defPPr>
              <a:defRPr lang="pt-BR"/>
            </a:defPPr>
            <a:lvl1pPr marL="0" indent="0" eaLnBrk="1" hangingPunct="1">
              <a:lnSpc>
                <a:spcPct val="100000"/>
              </a:lnSpc>
              <a:spcBef>
                <a:spcPts val="0"/>
              </a:spcBef>
              <a:buClrTx/>
              <a:buSzPct val="100000"/>
              <a:buFont typeface="+mj-lt"/>
              <a:buNone/>
              <a:defRPr sz="4050" b="1" cap="none" baseline="0">
                <a:solidFill>
                  <a:srgbClr val="69ADE7"/>
                </a:solidFill>
                <a:effectLst/>
                <a:latin typeface="+mj-lt"/>
              </a:defRPr>
            </a:lvl1pPr>
            <a:lvl2pPr marL="205359" indent="0" algn="just" eaLnBrk="1" hangingPunct="1">
              <a:lnSpc>
                <a:spcPts val="2363"/>
              </a:lnSpc>
              <a:spcBef>
                <a:spcPts val="0"/>
              </a:spcBef>
              <a:buClr>
                <a:srgbClr val="7CAEC5"/>
              </a:buClr>
              <a:buFont typeface="Arial" pitchFamily="34" charset="0"/>
              <a:buNone/>
              <a:defRPr sz="1800">
                <a:latin typeface="+mn-lt"/>
                <a:cs typeface="+mn-cs"/>
              </a:defRPr>
            </a:lvl2pPr>
            <a:lvl3pPr marL="1285716" indent="-257144" eaLnBrk="1" hangingPunct="1">
              <a:lnSpc>
                <a:spcPts val="2587"/>
              </a:lnSpc>
              <a:spcBef>
                <a:spcPts val="0"/>
              </a:spcBef>
              <a:buFont typeface="Arial" panose="020B0604020202020204" pitchFamily="34" charset="0"/>
              <a:buChar char="•"/>
              <a:defRPr sz="2024">
                <a:latin typeface="+mn-lt"/>
                <a:cs typeface="+mn-cs"/>
              </a:defRPr>
            </a:lvl3pPr>
            <a:lvl4pPr marL="1800000" indent="-257144" eaLnBrk="1" hangingPunct="1">
              <a:lnSpc>
                <a:spcPts val="2587"/>
              </a:lnSpc>
              <a:spcBef>
                <a:spcPts val="0"/>
              </a:spcBef>
              <a:buFont typeface="Arial" panose="020B0604020202020204" pitchFamily="34" charset="0"/>
              <a:buChar char="–"/>
              <a:defRPr sz="2024">
                <a:latin typeface="+mn-lt"/>
                <a:cs typeface="+mn-cs"/>
              </a:defRPr>
            </a:lvl4pPr>
            <a:lvl5pPr marL="2314289" indent="-257144" eaLnBrk="1" hangingPunct="1">
              <a:lnSpc>
                <a:spcPts val="2587"/>
              </a:lnSpc>
              <a:spcBef>
                <a:spcPts val="0"/>
              </a:spcBef>
              <a:buFont typeface="Arial" panose="020B0604020202020204" pitchFamily="34" charset="0"/>
              <a:buChar char="»"/>
              <a:defRPr sz="2024">
                <a:latin typeface="+mn-lt"/>
                <a:cs typeface="+mn-cs"/>
              </a:defRPr>
            </a:lvl5pPr>
            <a:lvl6pPr marL="2828574" indent="-257144" defTabSz="1028573">
              <a:spcBef>
                <a:spcPct val="20000"/>
              </a:spcBef>
              <a:buFont typeface="Arial" pitchFamily="34" charset="0"/>
              <a:buChar char="•"/>
              <a:defRPr sz="2249">
                <a:latin typeface="+mn-lt"/>
                <a:cs typeface="+mn-cs"/>
              </a:defRPr>
            </a:lvl6pPr>
            <a:lvl7pPr marL="3342860" indent="-257144" defTabSz="1028573">
              <a:spcBef>
                <a:spcPct val="20000"/>
              </a:spcBef>
              <a:buFont typeface="Arial" pitchFamily="34" charset="0"/>
              <a:buChar char="•"/>
              <a:defRPr sz="2249">
                <a:latin typeface="+mn-lt"/>
                <a:cs typeface="+mn-cs"/>
              </a:defRPr>
            </a:lvl7pPr>
            <a:lvl8pPr marL="3857147" indent="-257144" defTabSz="1028573">
              <a:spcBef>
                <a:spcPct val="20000"/>
              </a:spcBef>
              <a:buFont typeface="Arial" pitchFamily="34" charset="0"/>
              <a:buChar char="•"/>
              <a:defRPr sz="2249">
                <a:latin typeface="+mn-lt"/>
                <a:cs typeface="+mn-cs"/>
              </a:defRPr>
            </a:lvl8pPr>
            <a:lvl9pPr marL="4371432" indent="-257144" defTabSz="1028573">
              <a:spcBef>
                <a:spcPct val="20000"/>
              </a:spcBef>
              <a:buFont typeface="Arial" pitchFamily="34" charset="0"/>
              <a:buChar char="•"/>
              <a:defRPr sz="2249">
                <a:latin typeface="+mn-lt"/>
                <a:cs typeface="+mn-cs"/>
              </a:defRPr>
            </a:lvl9pPr>
          </a:lstStyle>
          <a:p>
            <a:r>
              <a:rPr lang="pt-BR" dirty="0"/>
              <a:t>Processo 3: Sequenciar as Atividades</a:t>
            </a:r>
          </a:p>
        </p:txBody>
      </p:sp>
    </p:spTree>
    <p:extLst>
      <p:ext uri="{BB962C8B-B14F-4D97-AF65-F5344CB8AC3E}">
        <p14:creationId xmlns:p14="http://schemas.microsoft.com/office/powerpoint/2010/main" val="2209061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2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24">
            <a:extLst>
              <a:ext uri="{FF2B5EF4-FFF2-40B4-BE49-F238E27FC236}">
                <a16:creationId xmlns:a16="http://schemas.microsoft.com/office/drawing/2014/main" id="{8BCF2E01-044E-427F-80FF-B7AA54CFF123}"/>
              </a:ext>
            </a:extLst>
          </p:cNvPr>
          <p:cNvGrpSpPr/>
          <p:nvPr/>
        </p:nvGrpSpPr>
        <p:grpSpPr>
          <a:xfrm>
            <a:off x="441078" y="1147056"/>
            <a:ext cx="12853428" cy="2401848"/>
            <a:chOff x="1447800" y="2273300"/>
            <a:chExt cx="4330700" cy="1358900"/>
          </a:xfrm>
        </p:grpSpPr>
        <p:grpSp>
          <p:nvGrpSpPr>
            <p:cNvPr id="5" name="Group 2">
              <a:extLst>
                <a:ext uri="{FF2B5EF4-FFF2-40B4-BE49-F238E27FC236}">
                  <a16:creationId xmlns:a16="http://schemas.microsoft.com/office/drawing/2014/main" id="{42C30EED-B8C1-4BC9-8C3C-8902FB2A4D21}"/>
                </a:ext>
              </a:extLst>
            </p:cNvPr>
            <p:cNvGrpSpPr/>
            <p:nvPr/>
          </p:nvGrpSpPr>
          <p:grpSpPr>
            <a:xfrm>
              <a:off x="1447800" y="2286000"/>
              <a:ext cx="1739900" cy="1333500"/>
              <a:chOff x="727075" y="4641850"/>
              <a:chExt cx="1739900" cy="1333500"/>
            </a:xfrm>
          </p:grpSpPr>
          <p:sp>
            <p:nvSpPr>
              <p:cNvPr id="24" name="Freeform 5">
                <a:extLst>
                  <a:ext uri="{FF2B5EF4-FFF2-40B4-BE49-F238E27FC236}">
                    <a16:creationId xmlns:a16="http://schemas.microsoft.com/office/drawing/2014/main" id="{79FD8ECA-A7C7-4506-AF25-0E519D64C04A}"/>
                  </a:ext>
                </a:extLst>
              </p:cNvPr>
              <p:cNvSpPr>
                <a:spLocks/>
              </p:cNvSpPr>
              <p:nvPr/>
            </p:nvSpPr>
            <p:spPr bwMode="auto">
              <a:xfrm>
                <a:off x="727075" y="4641850"/>
                <a:ext cx="1524000" cy="1333500"/>
              </a:xfrm>
              <a:custGeom>
                <a:avLst/>
                <a:gdLst/>
                <a:ahLst/>
                <a:cxnLst>
                  <a:cxn ang="0">
                    <a:pos x="898" y="670"/>
                  </a:cxn>
                  <a:cxn ang="0">
                    <a:pos x="852" y="702"/>
                  </a:cxn>
                  <a:cxn ang="0">
                    <a:pos x="800" y="726"/>
                  </a:cxn>
                  <a:cxn ang="0">
                    <a:pos x="746" y="742"/>
                  </a:cxn>
                  <a:cxn ang="0">
                    <a:pos x="688" y="746"/>
                  </a:cxn>
                  <a:cxn ang="0">
                    <a:pos x="408" y="746"/>
                  </a:cxn>
                  <a:cxn ang="0">
                    <a:pos x="342" y="740"/>
                  </a:cxn>
                  <a:cxn ang="0">
                    <a:pos x="282" y="720"/>
                  </a:cxn>
                  <a:cxn ang="0">
                    <a:pos x="226" y="690"/>
                  </a:cxn>
                  <a:cxn ang="0">
                    <a:pos x="178" y="650"/>
                  </a:cxn>
                  <a:cxn ang="0">
                    <a:pos x="138" y="602"/>
                  </a:cxn>
                  <a:cxn ang="0">
                    <a:pos x="108" y="548"/>
                  </a:cxn>
                  <a:cxn ang="0">
                    <a:pos x="88" y="486"/>
                  </a:cxn>
                  <a:cxn ang="0">
                    <a:pos x="82" y="420"/>
                  </a:cxn>
                  <a:cxn ang="0">
                    <a:pos x="84" y="386"/>
                  </a:cxn>
                  <a:cxn ang="0">
                    <a:pos x="96" y="322"/>
                  </a:cxn>
                  <a:cxn ang="0">
                    <a:pos x="122" y="264"/>
                  </a:cxn>
                  <a:cxn ang="0">
                    <a:pos x="156" y="212"/>
                  </a:cxn>
                  <a:cxn ang="0">
                    <a:pos x="200" y="168"/>
                  </a:cxn>
                  <a:cxn ang="0">
                    <a:pos x="254" y="132"/>
                  </a:cxn>
                  <a:cxn ang="0">
                    <a:pos x="312" y="108"/>
                  </a:cxn>
                  <a:cxn ang="0">
                    <a:pos x="376" y="96"/>
                  </a:cxn>
                  <a:cxn ang="0">
                    <a:pos x="688" y="94"/>
                  </a:cxn>
                  <a:cxn ang="0">
                    <a:pos x="716" y="94"/>
                  </a:cxn>
                  <a:cxn ang="0">
                    <a:pos x="770" y="104"/>
                  </a:cxn>
                  <a:cxn ang="0">
                    <a:pos x="822" y="122"/>
                  </a:cxn>
                  <a:cxn ang="0">
                    <a:pos x="868" y="148"/>
                  </a:cxn>
                  <a:cxn ang="0">
                    <a:pos x="890" y="164"/>
                  </a:cxn>
                  <a:cxn ang="0">
                    <a:pos x="918" y="126"/>
                  </a:cxn>
                  <a:cxn ang="0">
                    <a:pos x="952" y="92"/>
                  </a:cxn>
                  <a:cxn ang="0">
                    <a:pos x="926" y="72"/>
                  </a:cxn>
                  <a:cxn ang="0">
                    <a:pos x="870" y="38"/>
                  </a:cxn>
                  <a:cxn ang="0">
                    <a:pos x="810" y="14"/>
                  </a:cxn>
                  <a:cxn ang="0">
                    <a:pos x="746" y="2"/>
                  </a:cxn>
                  <a:cxn ang="0">
                    <a:pos x="384" y="0"/>
                  </a:cxn>
                  <a:cxn ang="0">
                    <a:pos x="344" y="2"/>
                  </a:cxn>
                  <a:cxn ang="0">
                    <a:pos x="270" y="18"/>
                  </a:cxn>
                  <a:cxn ang="0">
                    <a:pos x="200" y="50"/>
                  </a:cxn>
                  <a:cxn ang="0">
                    <a:pos x="140" y="96"/>
                  </a:cxn>
                  <a:cxn ang="0">
                    <a:pos x="88" y="152"/>
                  </a:cxn>
                  <a:cxn ang="0">
                    <a:pos x="46" y="220"/>
                  </a:cxn>
                  <a:cxn ang="0">
                    <a:pos x="18" y="296"/>
                  </a:cxn>
                  <a:cxn ang="0">
                    <a:pos x="2" y="378"/>
                  </a:cxn>
                  <a:cxn ang="0">
                    <a:pos x="0" y="420"/>
                  </a:cxn>
                  <a:cxn ang="0">
                    <a:pos x="8" y="504"/>
                  </a:cxn>
                  <a:cxn ang="0">
                    <a:pos x="30" y="584"/>
                  </a:cxn>
                  <a:cxn ang="0">
                    <a:pos x="66" y="654"/>
                  </a:cxn>
                  <a:cxn ang="0">
                    <a:pos x="112" y="716"/>
                  </a:cxn>
                  <a:cxn ang="0">
                    <a:pos x="170" y="768"/>
                  </a:cxn>
                  <a:cxn ang="0">
                    <a:pos x="234" y="806"/>
                  </a:cxn>
                  <a:cxn ang="0">
                    <a:pos x="306" y="832"/>
                  </a:cxn>
                  <a:cxn ang="0">
                    <a:pos x="384" y="840"/>
                  </a:cxn>
                  <a:cxn ang="0">
                    <a:pos x="712" y="840"/>
                  </a:cxn>
                  <a:cxn ang="0">
                    <a:pos x="782" y="834"/>
                  </a:cxn>
                  <a:cxn ang="0">
                    <a:pos x="846" y="814"/>
                  </a:cxn>
                  <a:cxn ang="0">
                    <a:pos x="906" y="782"/>
                  </a:cxn>
                  <a:cxn ang="0">
                    <a:pos x="960" y="740"/>
                  </a:cxn>
                  <a:cxn ang="0">
                    <a:pos x="944" y="724"/>
                  </a:cxn>
                  <a:cxn ang="0">
                    <a:pos x="912" y="690"/>
                  </a:cxn>
                  <a:cxn ang="0">
                    <a:pos x="898" y="670"/>
                  </a:cxn>
                </a:cxnLst>
                <a:rect l="0" t="0" r="r" b="b"/>
                <a:pathLst>
                  <a:path w="960" h="840">
                    <a:moveTo>
                      <a:pt x="898" y="670"/>
                    </a:moveTo>
                    <a:lnTo>
                      <a:pt x="898" y="670"/>
                    </a:lnTo>
                    <a:lnTo>
                      <a:pt x="876" y="686"/>
                    </a:lnTo>
                    <a:lnTo>
                      <a:pt x="852" y="702"/>
                    </a:lnTo>
                    <a:lnTo>
                      <a:pt x="826" y="716"/>
                    </a:lnTo>
                    <a:lnTo>
                      <a:pt x="800" y="726"/>
                    </a:lnTo>
                    <a:lnTo>
                      <a:pt x="774" y="734"/>
                    </a:lnTo>
                    <a:lnTo>
                      <a:pt x="746" y="742"/>
                    </a:lnTo>
                    <a:lnTo>
                      <a:pt x="718" y="746"/>
                    </a:lnTo>
                    <a:lnTo>
                      <a:pt x="688" y="746"/>
                    </a:lnTo>
                    <a:lnTo>
                      <a:pt x="408" y="746"/>
                    </a:lnTo>
                    <a:lnTo>
                      <a:pt x="408" y="746"/>
                    </a:lnTo>
                    <a:lnTo>
                      <a:pt x="376" y="744"/>
                    </a:lnTo>
                    <a:lnTo>
                      <a:pt x="342" y="740"/>
                    </a:lnTo>
                    <a:lnTo>
                      <a:pt x="312" y="732"/>
                    </a:lnTo>
                    <a:lnTo>
                      <a:pt x="282" y="720"/>
                    </a:lnTo>
                    <a:lnTo>
                      <a:pt x="254" y="708"/>
                    </a:lnTo>
                    <a:lnTo>
                      <a:pt x="226" y="690"/>
                    </a:lnTo>
                    <a:lnTo>
                      <a:pt x="200" y="672"/>
                    </a:lnTo>
                    <a:lnTo>
                      <a:pt x="178" y="650"/>
                    </a:lnTo>
                    <a:lnTo>
                      <a:pt x="156" y="628"/>
                    </a:lnTo>
                    <a:lnTo>
                      <a:pt x="138" y="602"/>
                    </a:lnTo>
                    <a:lnTo>
                      <a:pt x="122" y="576"/>
                    </a:lnTo>
                    <a:lnTo>
                      <a:pt x="108" y="548"/>
                    </a:lnTo>
                    <a:lnTo>
                      <a:pt x="96" y="518"/>
                    </a:lnTo>
                    <a:lnTo>
                      <a:pt x="88" y="486"/>
                    </a:lnTo>
                    <a:lnTo>
                      <a:pt x="84" y="454"/>
                    </a:lnTo>
                    <a:lnTo>
                      <a:pt x="82" y="420"/>
                    </a:lnTo>
                    <a:lnTo>
                      <a:pt x="82" y="420"/>
                    </a:lnTo>
                    <a:lnTo>
                      <a:pt x="84" y="386"/>
                    </a:lnTo>
                    <a:lnTo>
                      <a:pt x="88" y="354"/>
                    </a:lnTo>
                    <a:lnTo>
                      <a:pt x="96" y="322"/>
                    </a:lnTo>
                    <a:lnTo>
                      <a:pt x="108" y="292"/>
                    </a:lnTo>
                    <a:lnTo>
                      <a:pt x="122" y="264"/>
                    </a:lnTo>
                    <a:lnTo>
                      <a:pt x="138" y="238"/>
                    </a:lnTo>
                    <a:lnTo>
                      <a:pt x="156" y="212"/>
                    </a:lnTo>
                    <a:lnTo>
                      <a:pt x="178" y="190"/>
                    </a:lnTo>
                    <a:lnTo>
                      <a:pt x="200" y="168"/>
                    </a:lnTo>
                    <a:lnTo>
                      <a:pt x="226" y="150"/>
                    </a:lnTo>
                    <a:lnTo>
                      <a:pt x="254" y="132"/>
                    </a:lnTo>
                    <a:lnTo>
                      <a:pt x="282" y="120"/>
                    </a:lnTo>
                    <a:lnTo>
                      <a:pt x="312" y="108"/>
                    </a:lnTo>
                    <a:lnTo>
                      <a:pt x="342" y="100"/>
                    </a:lnTo>
                    <a:lnTo>
                      <a:pt x="376" y="96"/>
                    </a:lnTo>
                    <a:lnTo>
                      <a:pt x="408" y="94"/>
                    </a:lnTo>
                    <a:lnTo>
                      <a:pt x="688" y="94"/>
                    </a:lnTo>
                    <a:lnTo>
                      <a:pt x="688" y="94"/>
                    </a:lnTo>
                    <a:lnTo>
                      <a:pt x="716" y="94"/>
                    </a:lnTo>
                    <a:lnTo>
                      <a:pt x="744" y="98"/>
                    </a:lnTo>
                    <a:lnTo>
                      <a:pt x="770" y="104"/>
                    </a:lnTo>
                    <a:lnTo>
                      <a:pt x="796" y="112"/>
                    </a:lnTo>
                    <a:lnTo>
                      <a:pt x="822" y="122"/>
                    </a:lnTo>
                    <a:lnTo>
                      <a:pt x="846" y="134"/>
                    </a:lnTo>
                    <a:lnTo>
                      <a:pt x="868" y="148"/>
                    </a:lnTo>
                    <a:lnTo>
                      <a:pt x="890" y="164"/>
                    </a:lnTo>
                    <a:lnTo>
                      <a:pt x="890" y="164"/>
                    </a:lnTo>
                    <a:lnTo>
                      <a:pt x="904" y="144"/>
                    </a:lnTo>
                    <a:lnTo>
                      <a:pt x="918" y="126"/>
                    </a:lnTo>
                    <a:lnTo>
                      <a:pt x="934" y="108"/>
                    </a:lnTo>
                    <a:lnTo>
                      <a:pt x="952" y="92"/>
                    </a:lnTo>
                    <a:lnTo>
                      <a:pt x="952" y="92"/>
                    </a:lnTo>
                    <a:lnTo>
                      <a:pt x="926" y="72"/>
                    </a:lnTo>
                    <a:lnTo>
                      <a:pt x="900" y="54"/>
                    </a:lnTo>
                    <a:lnTo>
                      <a:pt x="870" y="38"/>
                    </a:lnTo>
                    <a:lnTo>
                      <a:pt x="842" y="24"/>
                    </a:lnTo>
                    <a:lnTo>
                      <a:pt x="810" y="14"/>
                    </a:lnTo>
                    <a:lnTo>
                      <a:pt x="778" y="6"/>
                    </a:lnTo>
                    <a:lnTo>
                      <a:pt x="746" y="2"/>
                    </a:lnTo>
                    <a:lnTo>
                      <a:pt x="712" y="0"/>
                    </a:lnTo>
                    <a:lnTo>
                      <a:pt x="384" y="0"/>
                    </a:lnTo>
                    <a:lnTo>
                      <a:pt x="384" y="0"/>
                    </a:lnTo>
                    <a:lnTo>
                      <a:pt x="344" y="2"/>
                    </a:lnTo>
                    <a:lnTo>
                      <a:pt x="306" y="8"/>
                    </a:lnTo>
                    <a:lnTo>
                      <a:pt x="270" y="18"/>
                    </a:lnTo>
                    <a:lnTo>
                      <a:pt x="234" y="34"/>
                    </a:lnTo>
                    <a:lnTo>
                      <a:pt x="200" y="50"/>
                    </a:lnTo>
                    <a:lnTo>
                      <a:pt x="170" y="72"/>
                    </a:lnTo>
                    <a:lnTo>
                      <a:pt x="140" y="96"/>
                    </a:lnTo>
                    <a:lnTo>
                      <a:pt x="112" y="124"/>
                    </a:lnTo>
                    <a:lnTo>
                      <a:pt x="88" y="152"/>
                    </a:lnTo>
                    <a:lnTo>
                      <a:pt x="66" y="186"/>
                    </a:lnTo>
                    <a:lnTo>
                      <a:pt x="46" y="220"/>
                    </a:lnTo>
                    <a:lnTo>
                      <a:pt x="30" y="256"/>
                    </a:lnTo>
                    <a:lnTo>
                      <a:pt x="18" y="296"/>
                    </a:lnTo>
                    <a:lnTo>
                      <a:pt x="8" y="336"/>
                    </a:lnTo>
                    <a:lnTo>
                      <a:pt x="2" y="378"/>
                    </a:lnTo>
                    <a:lnTo>
                      <a:pt x="0" y="420"/>
                    </a:lnTo>
                    <a:lnTo>
                      <a:pt x="0" y="420"/>
                    </a:lnTo>
                    <a:lnTo>
                      <a:pt x="2" y="462"/>
                    </a:lnTo>
                    <a:lnTo>
                      <a:pt x="8" y="504"/>
                    </a:lnTo>
                    <a:lnTo>
                      <a:pt x="18" y="544"/>
                    </a:lnTo>
                    <a:lnTo>
                      <a:pt x="30" y="584"/>
                    </a:lnTo>
                    <a:lnTo>
                      <a:pt x="46" y="620"/>
                    </a:lnTo>
                    <a:lnTo>
                      <a:pt x="66" y="654"/>
                    </a:lnTo>
                    <a:lnTo>
                      <a:pt x="88" y="688"/>
                    </a:lnTo>
                    <a:lnTo>
                      <a:pt x="112" y="716"/>
                    </a:lnTo>
                    <a:lnTo>
                      <a:pt x="140" y="744"/>
                    </a:lnTo>
                    <a:lnTo>
                      <a:pt x="170" y="768"/>
                    </a:lnTo>
                    <a:lnTo>
                      <a:pt x="200" y="790"/>
                    </a:lnTo>
                    <a:lnTo>
                      <a:pt x="234" y="806"/>
                    </a:lnTo>
                    <a:lnTo>
                      <a:pt x="270" y="822"/>
                    </a:lnTo>
                    <a:lnTo>
                      <a:pt x="306" y="832"/>
                    </a:lnTo>
                    <a:lnTo>
                      <a:pt x="344" y="838"/>
                    </a:lnTo>
                    <a:lnTo>
                      <a:pt x="384" y="840"/>
                    </a:lnTo>
                    <a:lnTo>
                      <a:pt x="712" y="840"/>
                    </a:lnTo>
                    <a:lnTo>
                      <a:pt x="712" y="840"/>
                    </a:lnTo>
                    <a:lnTo>
                      <a:pt x="748" y="838"/>
                    </a:lnTo>
                    <a:lnTo>
                      <a:pt x="782" y="834"/>
                    </a:lnTo>
                    <a:lnTo>
                      <a:pt x="814" y="824"/>
                    </a:lnTo>
                    <a:lnTo>
                      <a:pt x="846" y="814"/>
                    </a:lnTo>
                    <a:lnTo>
                      <a:pt x="878" y="800"/>
                    </a:lnTo>
                    <a:lnTo>
                      <a:pt x="906" y="782"/>
                    </a:lnTo>
                    <a:lnTo>
                      <a:pt x="934" y="762"/>
                    </a:lnTo>
                    <a:lnTo>
                      <a:pt x="960" y="740"/>
                    </a:lnTo>
                    <a:lnTo>
                      <a:pt x="960" y="740"/>
                    </a:lnTo>
                    <a:lnTo>
                      <a:pt x="944" y="724"/>
                    </a:lnTo>
                    <a:lnTo>
                      <a:pt x="926" y="708"/>
                    </a:lnTo>
                    <a:lnTo>
                      <a:pt x="912" y="690"/>
                    </a:lnTo>
                    <a:lnTo>
                      <a:pt x="898" y="670"/>
                    </a:lnTo>
                    <a:lnTo>
                      <a:pt x="898" y="670"/>
                    </a:lnTo>
                    <a:close/>
                  </a:path>
                </a:pathLst>
              </a:custGeom>
              <a:solidFill>
                <a:srgbClr val="EEECE1">
                  <a:lumMod val="50000"/>
                </a:srgbClr>
              </a:solidFill>
              <a:ln w="8">
                <a:solidFill>
                  <a:srgbClr val="EEECE1">
                    <a:lumMod val="50000"/>
                  </a:srgbClr>
                </a:solidFill>
                <a:prstDash val="solid"/>
                <a:round/>
                <a:headEnd/>
                <a:tailEnd/>
              </a:ln>
              <a:scene3d>
                <a:camera prst="orthographicFront"/>
                <a:lightRig rig="threePt" dir="t"/>
              </a:scene3d>
              <a:sp3d prstMaterial="dkEdge">
                <a:bevelT w="114300" prst="hardEdge"/>
              </a:sp3d>
            </p:spPr>
            <p:txBody>
              <a:bodyPr vert="horz" wrap="square" lIns="137160" tIns="68580" rIns="137160" bIns="68580" numCol="1" anchor="t" anchorCtr="0" compatLnSpc="1">
                <a:prstTxWarp prst="textNoShape">
                  <a:avLst/>
                </a:prstTxWarp>
              </a:bodyPr>
              <a:lstStyle/>
              <a:p>
                <a:pPr defTabSz="1371600" fontAlgn="auto">
                  <a:spcBef>
                    <a:spcPts val="0"/>
                  </a:spcBef>
                  <a:spcAft>
                    <a:spcPts val="0"/>
                  </a:spcAft>
                  <a:defRPr/>
                </a:pPr>
                <a:endParaRPr lang="en-US" sz="2700" kern="0" dirty="0">
                  <a:solidFill>
                    <a:prstClr val="black"/>
                  </a:solidFill>
                  <a:latin typeface="+mn-lt"/>
                </a:endParaRPr>
              </a:p>
            </p:txBody>
          </p:sp>
          <p:sp>
            <p:nvSpPr>
              <p:cNvPr id="25" name="Freeform 9">
                <a:extLst>
                  <a:ext uri="{FF2B5EF4-FFF2-40B4-BE49-F238E27FC236}">
                    <a16:creationId xmlns:a16="http://schemas.microsoft.com/office/drawing/2014/main" id="{7D5B77CF-3445-4E66-8A66-096D7DA3E51D}"/>
                  </a:ext>
                </a:extLst>
              </p:cNvPr>
              <p:cNvSpPr>
                <a:spLocks/>
              </p:cNvSpPr>
              <p:nvPr/>
            </p:nvSpPr>
            <p:spPr bwMode="auto">
              <a:xfrm>
                <a:off x="2128368" y="4787900"/>
                <a:ext cx="196850" cy="219075"/>
              </a:xfrm>
              <a:custGeom>
                <a:avLst/>
                <a:gdLst/>
                <a:ahLst/>
                <a:cxnLst>
                  <a:cxn ang="0">
                    <a:pos x="0" y="72"/>
                  </a:cxn>
                  <a:cxn ang="0">
                    <a:pos x="0" y="72"/>
                  </a:cxn>
                  <a:cxn ang="0">
                    <a:pos x="18" y="88"/>
                  </a:cxn>
                  <a:cxn ang="0">
                    <a:pos x="34" y="104"/>
                  </a:cxn>
                  <a:cxn ang="0">
                    <a:pos x="50" y="120"/>
                  </a:cxn>
                  <a:cxn ang="0">
                    <a:pos x="64" y="138"/>
                  </a:cxn>
                  <a:cxn ang="0">
                    <a:pos x="64" y="138"/>
                  </a:cxn>
                  <a:cxn ang="0">
                    <a:pos x="76" y="120"/>
                  </a:cxn>
                  <a:cxn ang="0">
                    <a:pos x="92" y="102"/>
                  </a:cxn>
                  <a:cxn ang="0">
                    <a:pos x="108" y="86"/>
                  </a:cxn>
                  <a:cxn ang="0">
                    <a:pos x="124" y="70"/>
                  </a:cxn>
                  <a:cxn ang="0">
                    <a:pos x="124" y="70"/>
                  </a:cxn>
                  <a:cxn ang="0">
                    <a:pos x="110" y="50"/>
                  </a:cxn>
                  <a:cxn ang="0">
                    <a:pos x="96" y="32"/>
                  </a:cxn>
                  <a:cxn ang="0">
                    <a:pos x="78" y="16"/>
                  </a:cxn>
                  <a:cxn ang="0">
                    <a:pos x="62" y="0"/>
                  </a:cxn>
                  <a:cxn ang="0">
                    <a:pos x="62" y="0"/>
                  </a:cxn>
                  <a:cxn ang="0">
                    <a:pos x="44" y="16"/>
                  </a:cxn>
                  <a:cxn ang="0">
                    <a:pos x="28" y="34"/>
                  </a:cxn>
                  <a:cxn ang="0">
                    <a:pos x="14" y="52"/>
                  </a:cxn>
                  <a:cxn ang="0">
                    <a:pos x="0" y="72"/>
                  </a:cxn>
                  <a:cxn ang="0">
                    <a:pos x="0" y="72"/>
                  </a:cxn>
                </a:cxnLst>
                <a:rect l="0" t="0" r="r" b="b"/>
                <a:pathLst>
                  <a:path w="124" h="138">
                    <a:moveTo>
                      <a:pt x="0" y="72"/>
                    </a:moveTo>
                    <a:lnTo>
                      <a:pt x="0" y="72"/>
                    </a:lnTo>
                    <a:lnTo>
                      <a:pt x="18" y="88"/>
                    </a:lnTo>
                    <a:lnTo>
                      <a:pt x="34" y="104"/>
                    </a:lnTo>
                    <a:lnTo>
                      <a:pt x="50" y="120"/>
                    </a:lnTo>
                    <a:lnTo>
                      <a:pt x="64" y="138"/>
                    </a:lnTo>
                    <a:lnTo>
                      <a:pt x="64" y="138"/>
                    </a:lnTo>
                    <a:lnTo>
                      <a:pt x="76" y="120"/>
                    </a:lnTo>
                    <a:lnTo>
                      <a:pt x="92" y="102"/>
                    </a:lnTo>
                    <a:lnTo>
                      <a:pt x="108" y="86"/>
                    </a:lnTo>
                    <a:lnTo>
                      <a:pt x="124" y="70"/>
                    </a:lnTo>
                    <a:lnTo>
                      <a:pt x="124" y="70"/>
                    </a:lnTo>
                    <a:lnTo>
                      <a:pt x="110" y="50"/>
                    </a:lnTo>
                    <a:lnTo>
                      <a:pt x="96" y="32"/>
                    </a:lnTo>
                    <a:lnTo>
                      <a:pt x="78" y="16"/>
                    </a:lnTo>
                    <a:lnTo>
                      <a:pt x="62" y="0"/>
                    </a:lnTo>
                    <a:lnTo>
                      <a:pt x="62" y="0"/>
                    </a:lnTo>
                    <a:lnTo>
                      <a:pt x="44" y="16"/>
                    </a:lnTo>
                    <a:lnTo>
                      <a:pt x="28" y="34"/>
                    </a:lnTo>
                    <a:lnTo>
                      <a:pt x="14" y="52"/>
                    </a:lnTo>
                    <a:lnTo>
                      <a:pt x="0" y="72"/>
                    </a:lnTo>
                    <a:lnTo>
                      <a:pt x="0" y="72"/>
                    </a:lnTo>
                    <a:close/>
                  </a:path>
                </a:pathLst>
              </a:custGeom>
              <a:solidFill>
                <a:srgbClr val="EEECE1">
                  <a:lumMod val="50000"/>
                </a:srgbClr>
              </a:solidFill>
              <a:ln w="8">
                <a:solidFill>
                  <a:srgbClr val="EEECE1">
                    <a:lumMod val="50000"/>
                  </a:srgbClr>
                </a:solidFill>
                <a:prstDash val="solid"/>
                <a:round/>
                <a:headEnd/>
                <a:tailEnd/>
              </a:ln>
              <a:scene3d>
                <a:camera prst="orthographicFront"/>
                <a:lightRig rig="threePt" dir="t"/>
              </a:scene3d>
              <a:sp3d prstMaterial="dkEdge">
                <a:bevelT w="114300" prst="hardEdge"/>
              </a:sp3d>
            </p:spPr>
            <p:txBody>
              <a:bodyPr vert="horz" wrap="square" lIns="137160" tIns="68580" rIns="137160" bIns="68580" numCol="1" anchor="t" anchorCtr="0" compatLnSpc="1">
                <a:prstTxWarp prst="textNoShape">
                  <a:avLst/>
                </a:prstTxWarp>
              </a:bodyPr>
              <a:lstStyle/>
              <a:p>
                <a:pPr defTabSz="1371600" fontAlgn="auto">
                  <a:spcBef>
                    <a:spcPts val="0"/>
                  </a:spcBef>
                  <a:spcAft>
                    <a:spcPts val="0"/>
                  </a:spcAft>
                  <a:defRPr/>
                </a:pPr>
                <a:endParaRPr lang="en-US" sz="2700" kern="0" dirty="0">
                  <a:solidFill>
                    <a:prstClr val="black"/>
                  </a:solidFill>
                  <a:latin typeface="+mn-lt"/>
                </a:endParaRPr>
              </a:p>
            </p:txBody>
          </p:sp>
          <p:sp>
            <p:nvSpPr>
              <p:cNvPr id="26" name="Freeform 13">
                <a:extLst>
                  <a:ext uri="{FF2B5EF4-FFF2-40B4-BE49-F238E27FC236}">
                    <a16:creationId xmlns:a16="http://schemas.microsoft.com/office/drawing/2014/main" id="{FEB15653-0085-42D4-8C98-C06D2CF71241}"/>
                  </a:ext>
                </a:extLst>
              </p:cNvPr>
              <p:cNvSpPr>
                <a:spLocks/>
              </p:cNvSpPr>
              <p:nvPr/>
            </p:nvSpPr>
            <p:spPr bwMode="auto">
              <a:xfrm>
                <a:off x="2241550" y="4899025"/>
                <a:ext cx="225425" cy="803275"/>
              </a:xfrm>
              <a:custGeom>
                <a:avLst/>
                <a:gdLst/>
                <a:ahLst/>
                <a:cxnLst>
                  <a:cxn ang="0">
                    <a:pos x="60" y="0"/>
                  </a:cxn>
                  <a:cxn ang="0">
                    <a:pos x="60" y="0"/>
                  </a:cxn>
                  <a:cxn ang="0">
                    <a:pos x="44" y="16"/>
                  </a:cxn>
                  <a:cxn ang="0">
                    <a:pos x="28" y="32"/>
                  </a:cxn>
                  <a:cxn ang="0">
                    <a:pos x="12" y="50"/>
                  </a:cxn>
                  <a:cxn ang="0">
                    <a:pos x="0" y="68"/>
                  </a:cxn>
                  <a:cxn ang="0">
                    <a:pos x="0" y="68"/>
                  </a:cxn>
                  <a:cxn ang="0">
                    <a:pos x="12" y="90"/>
                  </a:cxn>
                  <a:cxn ang="0">
                    <a:pos x="24" y="110"/>
                  </a:cxn>
                  <a:cxn ang="0">
                    <a:pos x="36" y="134"/>
                  </a:cxn>
                  <a:cxn ang="0">
                    <a:pos x="44" y="156"/>
                  </a:cxn>
                  <a:cxn ang="0">
                    <a:pos x="50" y="182"/>
                  </a:cxn>
                  <a:cxn ang="0">
                    <a:pos x="56" y="206"/>
                  </a:cxn>
                  <a:cxn ang="0">
                    <a:pos x="58" y="232"/>
                  </a:cxn>
                  <a:cxn ang="0">
                    <a:pos x="60" y="258"/>
                  </a:cxn>
                  <a:cxn ang="0">
                    <a:pos x="60" y="258"/>
                  </a:cxn>
                  <a:cxn ang="0">
                    <a:pos x="58" y="282"/>
                  </a:cxn>
                  <a:cxn ang="0">
                    <a:pos x="56" y="308"/>
                  </a:cxn>
                  <a:cxn ang="0">
                    <a:pos x="52" y="332"/>
                  </a:cxn>
                  <a:cxn ang="0">
                    <a:pos x="46" y="354"/>
                  </a:cxn>
                  <a:cxn ang="0">
                    <a:pos x="38" y="376"/>
                  </a:cxn>
                  <a:cxn ang="0">
                    <a:pos x="28" y="398"/>
                  </a:cxn>
                  <a:cxn ang="0">
                    <a:pos x="18" y="420"/>
                  </a:cxn>
                  <a:cxn ang="0">
                    <a:pos x="4" y="440"/>
                  </a:cxn>
                  <a:cxn ang="0">
                    <a:pos x="4" y="440"/>
                  </a:cxn>
                  <a:cxn ang="0">
                    <a:pos x="18" y="458"/>
                  </a:cxn>
                  <a:cxn ang="0">
                    <a:pos x="34" y="474"/>
                  </a:cxn>
                  <a:cxn ang="0">
                    <a:pos x="50" y="490"/>
                  </a:cxn>
                  <a:cxn ang="0">
                    <a:pos x="68" y="506"/>
                  </a:cxn>
                  <a:cxn ang="0">
                    <a:pos x="68" y="506"/>
                  </a:cxn>
                  <a:cxn ang="0">
                    <a:pos x="84" y="480"/>
                  </a:cxn>
                  <a:cxn ang="0">
                    <a:pos x="100" y="450"/>
                  </a:cxn>
                  <a:cxn ang="0">
                    <a:pos x="112" y="422"/>
                  </a:cxn>
                  <a:cxn ang="0">
                    <a:pos x="122" y="390"/>
                  </a:cxn>
                  <a:cxn ang="0">
                    <a:pos x="130" y="358"/>
                  </a:cxn>
                  <a:cxn ang="0">
                    <a:pos x="136" y="326"/>
                  </a:cxn>
                  <a:cxn ang="0">
                    <a:pos x="140" y="292"/>
                  </a:cxn>
                  <a:cxn ang="0">
                    <a:pos x="142" y="258"/>
                  </a:cxn>
                  <a:cxn ang="0">
                    <a:pos x="142" y="258"/>
                  </a:cxn>
                  <a:cxn ang="0">
                    <a:pos x="140" y="222"/>
                  </a:cxn>
                  <a:cxn ang="0">
                    <a:pos x="136" y="186"/>
                  </a:cxn>
                  <a:cxn ang="0">
                    <a:pos x="130" y="152"/>
                  </a:cxn>
                  <a:cxn ang="0">
                    <a:pos x="120" y="120"/>
                  </a:cxn>
                  <a:cxn ang="0">
                    <a:pos x="108" y="88"/>
                  </a:cxn>
                  <a:cxn ang="0">
                    <a:pos x="94" y="56"/>
                  </a:cxn>
                  <a:cxn ang="0">
                    <a:pos x="78" y="28"/>
                  </a:cxn>
                  <a:cxn ang="0">
                    <a:pos x="60" y="0"/>
                  </a:cxn>
                  <a:cxn ang="0">
                    <a:pos x="60" y="0"/>
                  </a:cxn>
                </a:cxnLst>
                <a:rect l="0" t="0" r="r" b="b"/>
                <a:pathLst>
                  <a:path w="142" h="506">
                    <a:moveTo>
                      <a:pt x="60" y="0"/>
                    </a:moveTo>
                    <a:lnTo>
                      <a:pt x="60" y="0"/>
                    </a:lnTo>
                    <a:lnTo>
                      <a:pt x="44" y="16"/>
                    </a:lnTo>
                    <a:lnTo>
                      <a:pt x="28" y="32"/>
                    </a:lnTo>
                    <a:lnTo>
                      <a:pt x="12" y="50"/>
                    </a:lnTo>
                    <a:lnTo>
                      <a:pt x="0" y="68"/>
                    </a:lnTo>
                    <a:lnTo>
                      <a:pt x="0" y="68"/>
                    </a:lnTo>
                    <a:lnTo>
                      <a:pt x="12" y="90"/>
                    </a:lnTo>
                    <a:lnTo>
                      <a:pt x="24" y="110"/>
                    </a:lnTo>
                    <a:lnTo>
                      <a:pt x="36" y="134"/>
                    </a:lnTo>
                    <a:lnTo>
                      <a:pt x="44" y="156"/>
                    </a:lnTo>
                    <a:lnTo>
                      <a:pt x="50" y="182"/>
                    </a:lnTo>
                    <a:lnTo>
                      <a:pt x="56" y="206"/>
                    </a:lnTo>
                    <a:lnTo>
                      <a:pt x="58" y="232"/>
                    </a:lnTo>
                    <a:lnTo>
                      <a:pt x="60" y="258"/>
                    </a:lnTo>
                    <a:lnTo>
                      <a:pt x="60" y="258"/>
                    </a:lnTo>
                    <a:lnTo>
                      <a:pt x="58" y="282"/>
                    </a:lnTo>
                    <a:lnTo>
                      <a:pt x="56" y="308"/>
                    </a:lnTo>
                    <a:lnTo>
                      <a:pt x="52" y="332"/>
                    </a:lnTo>
                    <a:lnTo>
                      <a:pt x="46" y="354"/>
                    </a:lnTo>
                    <a:lnTo>
                      <a:pt x="38" y="376"/>
                    </a:lnTo>
                    <a:lnTo>
                      <a:pt x="28" y="398"/>
                    </a:lnTo>
                    <a:lnTo>
                      <a:pt x="18" y="420"/>
                    </a:lnTo>
                    <a:lnTo>
                      <a:pt x="4" y="440"/>
                    </a:lnTo>
                    <a:lnTo>
                      <a:pt x="4" y="440"/>
                    </a:lnTo>
                    <a:lnTo>
                      <a:pt x="18" y="458"/>
                    </a:lnTo>
                    <a:lnTo>
                      <a:pt x="34" y="474"/>
                    </a:lnTo>
                    <a:lnTo>
                      <a:pt x="50" y="490"/>
                    </a:lnTo>
                    <a:lnTo>
                      <a:pt x="68" y="506"/>
                    </a:lnTo>
                    <a:lnTo>
                      <a:pt x="68" y="506"/>
                    </a:lnTo>
                    <a:lnTo>
                      <a:pt x="84" y="480"/>
                    </a:lnTo>
                    <a:lnTo>
                      <a:pt x="100" y="450"/>
                    </a:lnTo>
                    <a:lnTo>
                      <a:pt x="112" y="422"/>
                    </a:lnTo>
                    <a:lnTo>
                      <a:pt x="122" y="390"/>
                    </a:lnTo>
                    <a:lnTo>
                      <a:pt x="130" y="358"/>
                    </a:lnTo>
                    <a:lnTo>
                      <a:pt x="136" y="326"/>
                    </a:lnTo>
                    <a:lnTo>
                      <a:pt x="140" y="292"/>
                    </a:lnTo>
                    <a:lnTo>
                      <a:pt x="142" y="258"/>
                    </a:lnTo>
                    <a:lnTo>
                      <a:pt x="142" y="258"/>
                    </a:lnTo>
                    <a:lnTo>
                      <a:pt x="140" y="222"/>
                    </a:lnTo>
                    <a:lnTo>
                      <a:pt x="136" y="186"/>
                    </a:lnTo>
                    <a:lnTo>
                      <a:pt x="130" y="152"/>
                    </a:lnTo>
                    <a:lnTo>
                      <a:pt x="120" y="120"/>
                    </a:lnTo>
                    <a:lnTo>
                      <a:pt x="108" y="88"/>
                    </a:lnTo>
                    <a:lnTo>
                      <a:pt x="94" y="56"/>
                    </a:lnTo>
                    <a:lnTo>
                      <a:pt x="78" y="28"/>
                    </a:lnTo>
                    <a:lnTo>
                      <a:pt x="60" y="0"/>
                    </a:lnTo>
                    <a:lnTo>
                      <a:pt x="60" y="0"/>
                    </a:lnTo>
                    <a:close/>
                  </a:path>
                </a:pathLst>
              </a:custGeom>
              <a:solidFill>
                <a:srgbClr val="EEECE1">
                  <a:lumMod val="50000"/>
                </a:srgbClr>
              </a:solidFill>
              <a:ln w="8">
                <a:noFill/>
                <a:prstDash val="solid"/>
                <a:round/>
                <a:headEnd/>
                <a:tailEnd/>
              </a:ln>
              <a:scene3d>
                <a:camera prst="orthographicFront"/>
                <a:lightRig rig="threePt" dir="t"/>
              </a:scene3d>
              <a:sp3d prstMaterial="dkEdge">
                <a:bevelT w="114300" prst="hardEdge"/>
              </a:sp3d>
            </p:spPr>
            <p:txBody>
              <a:bodyPr vert="horz" wrap="square" lIns="137160" tIns="68580" rIns="137160" bIns="68580" numCol="1" anchor="t" anchorCtr="0" compatLnSpc="1">
                <a:prstTxWarp prst="textNoShape">
                  <a:avLst/>
                </a:prstTxWarp>
              </a:bodyPr>
              <a:lstStyle/>
              <a:p>
                <a:pPr defTabSz="1371600" fontAlgn="auto">
                  <a:spcBef>
                    <a:spcPts val="0"/>
                  </a:spcBef>
                  <a:spcAft>
                    <a:spcPts val="0"/>
                  </a:spcAft>
                  <a:defRPr/>
                </a:pPr>
                <a:endParaRPr lang="en-US" sz="2700" kern="0" dirty="0">
                  <a:solidFill>
                    <a:prstClr val="black"/>
                  </a:solidFill>
                  <a:latin typeface="+mn-lt"/>
                </a:endParaRPr>
              </a:p>
            </p:txBody>
          </p:sp>
        </p:grpSp>
        <p:grpSp>
          <p:nvGrpSpPr>
            <p:cNvPr id="6" name="Group 6">
              <a:extLst>
                <a:ext uri="{FF2B5EF4-FFF2-40B4-BE49-F238E27FC236}">
                  <a16:creationId xmlns:a16="http://schemas.microsoft.com/office/drawing/2014/main" id="{1F5E1A64-5DD2-4B29-8B0A-F5DC29FE4715}"/>
                </a:ext>
              </a:extLst>
            </p:cNvPr>
            <p:cNvGrpSpPr/>
            <p:nvPr/>
          </p:nvGrpSpPr>
          <p:grpSpPr>
            <a:xfrm>
              <a:off x="2743200" y="2273300"/>
              <a:ext cx="1739900" cy="1333500"/>
              <a:chOff x="2022475" y="4629150"/>
              <a:chExt cx="1739900" cy="1333500"/>
            </a:xfrm>
          </p:grpSpPr>
          <p:sp>
            <p:nvSpPr>
              <p:cNvPr id="18" name="Freeform 7">
                <a:extLst>
                  <a:ext uri="{FF2B5EF4-FFF2-40B4-BE49-F238E27FC236}">
                    <a16:creationId xmlns:a16="http://schemas.microsoft.com/office/drawing/2014/main" id="{503DD151-59A7-4A9F-B7EF-1391DA0F9C3A}"/>
                  </a:ext>
                </a:extLst>
              </p:cNvPr>
              <p:cNvSpPr>
                <a:spLocks/>
              </p:cNvSpPr>
              <p:nvPr/>
            </p:nvSpPr>
            <p:spPr bwMode="auto">
              <a:xfrm>
                <a:off x="2238375" y="4629150"/>
                <a:ext cx="1314450" cy="276225"/>
              </a:xfrm>
              <a:custGeom>
                <a:avLst/>
                <a:gdLst/>
                <a:ahLst/>
                <a:cxnLst>
                  <a:cxn ang="0">
                    <a:pos x="62" y="170"/>
                  </a:cxn>
                  <a:cxn ang="0">
                    <a:pos x="62" y="170"/>
                  </a:cxn>
                  <a:cxn ang="0">
                    <a:pos x="84" y="154"/>
                  </a:cxn>
                  <a:cxn ang="0">
                    <a:pos x="108" y="138"/>
                  </a:cxn>
                  <a:cxn ang="0">
                    <a:pos x="134" y="124"/>
                  </a:cxn>
                  <a:cxn ang="0">
                    <a:pos x="160" y="114"/>
                  </a:cxn>
                  <a:cxn ang="0">
                    <a:pos x="186" y="106"/>
                  </a:cxn>
                  <a:cxn ang="0">
                    <a:pos x="214" y="98"/>
                  </a:cxn>
                  <a:cxn ang="0">
                    <a:pos x="242" y="94"/>
                  </a:cxn>
                  <a:cxn ang="0">
                    <a:pos x="272" y="94"/>
                  </a:cxn>
                  <a:cxn ang="0">
                    <a:pos x="552" y="94"/>
                  </a:cxn>
                  <a:cxn ang="0">
                    <a:pos x="552" y="94"/>
                  </a:cxn>
                  <a:cxn ang="0">
                    <a:pos x="582" y="94"/>
                  </a:cxn>
                  <a:cxn ang="0">
                    <a:pos x="612" y="100"/>
                  </a:cxn>
                  <a:cxn ang="0">
                    <a:pos x="640" y="106"/>
                  </a:cxn>
                  <a:cxn ang="0">
                    <a:pos x="668" y="114"/>
                  </a:cxn>
                  <a:cxn ang="0">
                    <a:pos x="694" y="126"/>
                  </a:cxn>
                  <a:cxn ang="0">
                    <a:pos x="718" y="140"/>
                  </a:cxn>
                  <a:cxn ang="0">
                    <a:pos x="742" y="156"/>
                  </a:cxn>
                  <a:cxn ang="0">
                    <a:pos x="764" y="174"/>
                  </a:cxn>
                  <a:cxn ang="0">
                    <a:pos x="764" y="174"/>
                  </a:cxn>
                  <a:cxn ang="0">
                    <a:pos x="780" y="154"/>
                  </a:cxn>
                  <a:cxn ang="0">
                    <a:pos x="794" y="136"/>
                  </a:cxn>
                  <a:cxn ang="0">
                    <a:pos x="812" y="120"/>
                  </a:cxn>
                  <a:cxn ang="0">
                    <a:pos x="828" y="104"/>
                  </a:cxn>
                  <a:cxn ang="0">
                    <a:pos x="828" y="104"/>
                  </a:cxn>
                  <a:cxn ang="0">
                    <a:pos x="802" y="82"/>
                  </a:cxn>
                  <a:cxn ang="0">
                    <a:pos x="774" y="60"/>
                  </a:cxn>
                  <a:cxn ang="0">
                    <a:pos x="744" y="42"/>
                  </a:cxn>
                  <a:cxn ang="0">
                    <a:pos x="714" y="28"/>
                  </a:cxn>
                  <a:cxn ang="0">
                    <a:pos x="680" y="16"/>
                  </a:cxn>
                  <a:cxn ang="0">
                    <a:pos x="646" y="8"/>
                  </a:cxn>
                  <a:cxn ang="0">
                    <a:pos x="612" y="2"/>
                  </a:cxn>
                  <a:cxn ang="0">
                    <a:pos x="576" y="0"/>
                  </a:cxn>
                  <a:cxn ang="0">
                    <a:pos x="248" y="0"/>
                  </a:cxn>
                  <a:cxn ang="0">
                    <a:pos x="248" y="0"/>
                  </a:cxn>
                  <a:cxn ang="0">
                    <a:pos x="212" y="2"/>
                  </a:cxn>
                  <a:cxn ang="0">
                    <a:pos x="178" y="6"/>
                  </a:cxn>
                  <a:cxn ang="0">
                    <a:pos x="146" y="16"/>
                  </a:cxn>
                  <a:cxn ang="0">
                    <a:pos x="114" y="26"/>
                  </a:cxn>
                  <a:cxn ang="0">
                    <a:pos x="82" y="40"/>
                  </a:cxn>
                  <a:cxn ang="0">
                    <a:pos x="54" y="58"/>
                  </a:cxn>
                  <a:cxn ang="0">
                    <a:pos x="26" y="78"/>
                  </a:cxn>
                  <a:cxn ang="0">
                    <a:pos x="0" y="100"/>
                  </a:cxn>
                  <a:cxn ang="0">
                    <a:pos x="0" y="100"/>
                  </a:cxn>
                  <a:cxn ang="0">
                    <a:pos x="16" y="116"/>
                  </a:cxn>
                  <a:cxn ang="0">
                    <a:pos x="34" y="132"/>
                  </a:cxn>
                  <a:cxn ang="0">
                    <a:pos x="48" y="150"/>
                  </a:cxn>
                  <a:cxn ang="0">
                    <a:pos x="62" y="170"/>
                  </a:cxn>
                  <a:cxn ang="0">
                    <a:pos x="62" y="170"/>
                  </a:cxn>
                </a:cxnLst>
                <a:rect l="0" t="0" r="r" b="b"/>
                <a:pathLst>
                  <a:path w="828" h="174">
                    <a:moveTo>
                      <a:pt x="62" y="170"/>
                    </a:moveTo>
                    <a:lnTo>
                      <a:pt x="62" y="170"/>
                    </a:lnTo>
                    <a:lnTo>
                      <a:pt x="84" y="154"/>
                    </a:lnTo>
                    <a:lnTo>
                      <a:pt x="108" y="138"/>
                    </a:lnTo>
                    <a:lnTo>
                      <a:pt x="134" y="124"/>
                    </a:lnTo>
                    <a:lnTo>
                      <a:pt x="160" y="114"/>
                    </a:lnTo>
                    <a:lnTo>
                      <a:pt x="186" y="106"/>
                    </a:lnTo>
                    <a:lnTo>
                      <a:pt x="214" y="98"/>
                    </a:lnTo>
                    <a:lnTo>
                      <a:pt x="242" y="94"/>
                    </a:lnTo>
                    <a:lnTo>
                      <a:pt x="272" y="94"/>
                    </a:lnTo>
                    <a:lnTo>
                      <a:pt x="552" y="94"/>
                    </a:lnTo>
                    <a:lnTo>
                      <a:pt x="552" y="94"/>
                    </a:lnTo>
                    <a:lnTo>
                      <a:pt x="582" y="94"/>
                    </a:lnTo>
                    <a:lnTo>
                      <a:pt x="612" y="100"/>
                    </a:lnTo>
                    <a:lnTo>
                      <a:pt x="640" y="106"/>
                    </a:lnTo>
                    <a:lnTo>
                      <a:pt x="668" y="114"/>
                    </a:lnTo>
                    <a:lnTo>
                      <a:pt x="694" y="126"/>
                    </a:lnTo>
                    <a:lnTo>
                      <a:pt x="718" y="140"/>
                    </a:lnTo>
                    <a:lnTo>
                      <a:pt x="742" y="156"/>
                    </a:lnTo>
                    <a:lnTo>
                      <a:pt x="764" y="174"/>
                    </a:lnTo>
                    <a:lnTo>
                      <a:pt x="764" y="174"/>
                    </a:lnTo>
                    <a:lnTo>
                      <a:pt x="780" y="154"/>
                    </a:lnTo>
                    <a:lnTo>
                      <a:pt x="794" y="136"/>
                    </a:lnTo>
                    <a:lnTo>
                      <a:pt x="812" y="120"/>
                    </a:lnTo>
                    <a:lnTo>
                      <a:pt x="828" y="104"/>
                    </a:lnTo>
                    <a:lnTo>
                      <a:pt x="828" y="104"/>
                    </a:lnTo>
                    <a:lnTo>
                      <a:pt x="802" y="82"/>
                    </a:lnTo>
                    <a:lnTo>
                      <a:pt x="774" y="60"/>
                    </a:lnTo>
                    <a:lnTo>
                      <a:pt x="744" y="42"/>
                    </a:lnTo>
                    <a:lnTo>
                      <a:pt x="714" y="28"/>
                    </a:lnTo>
                    <a:lnTo>
                      <a:pt x="680" y="16"/>
                    </a:lnTo>
                    <a:lnTo>
                      <a:pt x="646" y="8"/>
                    </a:lnTo>
                    <a:lnTo>
                      <a:pt x="612" y="2"/>
                    </a:lnTo>
                    <a:lnTo>
                      <a:pt x="576" y="0"/>
                    </a:lnTo>
                    <a:lnTo>
                      <a:pt x="248" y="0"/>
                    </a:lnTo>
                    <a:lnTo>
                      <a:pt x="248" y="0"/>
                    </a:lnTo>
                    <a:lnTo>
                      <a:pt x="212" y="2"/>
                    </a:lnTo>
                    <a:lnTo>
                      <a:pt x="178" y="6"/>
                    </a:lnTo>
                    <a:lnTo>
                      <a:pt x="146" y="16"/>
                    </a:lnTo>
                    <a:lnTo>
                      <a:pt x="114" y="26"/>
                    </a:lnTo>
                    <a:lnTo>
                      <a:pt x="82" y="40"/>
                    </a:lnTo>
                    <a:lnTo>
                      <a:pt x="54" y="58"/>
                    </a:lnTo>
                    <a:lnTo>
                      <a:pt x="26" y="78"/>
                    </a:lnTo>
                    <a:lnTo>
                      <a:pt x="0" y="100"/>
                    </a:lnTo>
                    <a:lnTo>
                      <a:pt x="0" y="100"/>
                    </a:lnTo>
                    <a:lnTo>
                      <a:pt x="16" y="116"/>
                    </a:lnTo>
                    <a:lnTo>
                      <a:pt x="34" y="132"/>
                    </a:lnTo>
                    <a:lnTo>
                      <a:pt x="48" y="150"/>
                    </a:lnTo>
                    <a:lnTo>
                      <a:pt x="62" y="170"/>
                    </a:lnTo>
                    <a:lnTo>
                      <a:pt x="62" y="170"/>
                    </a:lnTo>
                    <a:close/>
                  </a:path>
                </a:pathLst>
              </a:custGeom>
              <a:solidFill>
                <a:srgbClr val="C0504D">
                  <a:lumMod val="50000"/>
                </a:srgbClr>
              </a:solidFill>
              <a:ln w="8">
                <a:solidFill>
                  <a:srgbClr val="C0504D">
                    <a:lumMod val="50000"/>
                  </a:srgbClr>
                </a:solidFill>
                <a:prstDash val="solid"/>
                <a:round/>
                <a:headEnd/>
                <a:tailEnd/>
              </a:ln>
              <a:scene3d>
                <a:camera prst="orthographicFront"/>
                <a:lightRig rig="threePt" dir="t"/>
              </a:scene3d>
              <a:sp3d prstMaterial="dkEdge">
                <a:bevelT w="114300" prst="hardEdge"/>
              </a:sp3d>
            </p:spPr>
            <p:txBody>
              <a:bodyPr vert="horz" wrap="square" lIns="137160" tIns="68580" rIns="137160" bIns="68580" numCol="1" anchor="t" anchorCtr="0" compatLnSpc="1">
                <a:prstTxWarp prst="textNoShape">
                  <a:avLst/>
                </a:prstTxWarp>
              </a:bodyPr>
              <a:lstStyle/>
              <a:p>
                <a:pPr defTabSz="1371600" fontAlgn="auto">
                  <a:spcBef>
                    <a:spcPts val="0"/>
                  </a:spcBef>
                  <a:spcAft>
                    <a:spcPts val="0"/>
                  </a:spcAft>
                  <a:defRPr/>
                </a:pPr>
                <a:endParaRPr lang="en-US" sz="2700" kern="0" dirty="0">
                  <a:solidFill>
                    <a:prstClr val="black"/>
                  </a:solidFill>
                  <a:latin typeface="+mn-lt"/>
                </a:endParaRPr>
              </a:p>
            </p:txBody>
          </p:sp>
          <p:sp>
            <p:nvSpPr>
              <p:cNvPr id="19" name="Freeform 8">
                <a:extLst>
                  <a:ext uri="{FF2B5EF4-FFF2-40B4-BE49-F238E27FC236}">
                    <a16:creationId xmlns:a16="http://schemas.microsoft.com/office/drawing/2014/main" id="{CFE5BCB1-B3C5-4E54-88CB-AD5A4B314A11}"/>
                  </a:ext>
                </a:extLst>
              </p:cNvPr>
              <p:cNvSpPr>
                <a:spLocks/>
              </p:cNvSpPr>
              <p:nvPr/>
            </p:nvSpPr>
            <p:spPr bwMode="auto">
              <a:xfrm>
                <a:off x="2251075" y="5702300"/>
                <a:ext cx="1276350" cy="260350"/>
              </a:xfrm>
              <a:custGeom>
                <a:avLst/>
                <a:gdLst/>
                <a:ahLst/>
                <a:cxnLst>
                  <a:cxn ang="0">
                    <a:pos x="742" y="2"/>
                  </a:cxn>
                  <a:cxn ang="0">
                    <a:pos x="742" y="2"/>
                  </a:cxn>
                  <a:cxn ang="0">
                    <a:pos x="722" y="18"/>
                  </a:cxn>
                  <a:cxn ang="0">
                    <a:pos x="698" y="32"/>
                  </a:cxn>
                  <a:cxn ang="0">
                    <a:pos x="676" y="42"/>
                  </a:cxn>
                  <a:cxn ang="0">
                    <a:pos x="650" y="52"/>
                  </a:cxn>
                  <a:cxn ang="0">
                    <a:pos x="624" y="60"/>
                  </a:cxn>
                  <a:cxn ang="0">
                    <a:pos x="598" y="66"/>
                  </a:cxn>
                  <a:cxn ang="0">
                    <a:pos x="572" y="70"/>
                  </a:cxn>
                  <a:cxn ang="0">
                    <a:pos x="544" y="70"/>
                  </a:cxn>
                  <a:cxn ang="0">
                    <a:pos x="264" y="70"/>
                  </a:cxn>
                  <a:cxn ang="0">
                    <a:pos x="264" y="70"/>
                  </a:cxn>
                  <a:cxn ang="0">
                    <a:pos x="236" y="70"/>
                  </a:cxn>
                  <a:cxn ang="0">
                    <a:pos x="208" y="66"/>
                  </a:cxn>
                  <a:cxn ang="0">
                    <a:pos x="182" y="60"/>
                  </a:cxn>
                  <a:cxn ang="0">
                    <a:pos x="156" y="52"/>
                  </a:cxn>
                  <a:cxn ang="0">
                    <a:pos x="130" y="42"/>
                  </a:cxn>
                  <a:cxn ang="0">
                    <a:pos x="106" y="30"/>
                  </a:cxn>
                  <a:cxn ang="0">
                    <a:pos x="84" y="16"/>
                  </a:cxn>
                  <a:cxn ang="0">
                    <a:pos x="62" y="0"/>
                  </a:cxn>
                  <a:cxn ang="0">
                    <a:pos x="62" y="0"/>
                  </a:cxn>
                  <a:cxn ang="0">
                    <a:pos x="48" y="20"/>
                  </a:cxn>
                  <a:cxn ang="0">
                    <a:pos x="34" y="38"/>
                  </a:cxn>
                  <a:cxn ang="0">
                    <a:pos x="18" y="56"/>
                  </a:cxn>
                  <a:cxn ang="0">
                    <a:pos x="0" y="72"/>
                  </a:cxn>
                  <a:cxn ang="0">
                    <a:pos x="0" y="72"/>
                  </a:cxn>
                  <a:cxn ang="0">
                    <a:pos x="26" y="92"/>
                  </a:cxn>
                  <a:cxn ang="0">
                    <a:pos x="52" y="110"/>
                  </a:cxn>
                  <a:cxn ang="0">
                    <a:pos x="82" y="126"/>
                  </a:cxn>
                  <a:cxn ang="0">
                    <a:pos x="110" y="140"/>
                  </a:cxn>
                  <a:cxn ang="0">
                    <a:pos x="142" y="150"/>
                  </a:cxn>
                  <a:cxn ang="0">
                    <a:pos x="174" y="158"/>
                  </a:cxn>
                  <a:cxn ang="0">
                    <a:pos x="206" y="162"/>
                  </a:cxn>
                  <a:cxn ang="0">
                    <a:pos x="240" y="164"/>
                  </a:cxn>
                  <a:cxn ang="0">
                    <a:pos x="568" y="164"/>
                  </a:cxn>
                  <a:cxn ang="0">
                    <a:pos x="568" y="164"/>
                  </a:cxn>
                  <a:cxn ang="0">
                    <a:pos x="600" y="162"/>
                  </a:cxn>
                  <a:cxn ang="0">
                    <a:pos x="632" y="158"/>
                  </a:cxn>
                  <a:cxn ang="0">
                    <a:pos x="664" y="150"/>
                  </a:cxn>
                  <a:cxn ang="0">
                    <a:pos x="694" y="140"/>
                  </a:cxn>
                  <a:cxn ang="0">
                    <a:pos x="724" y="128"/>
                  </a:cxn>
                  <a:cxn ang="0">
                    <a:pos x="752" y="112"/>
                  </a:cxn>
                  <a:cxn ang="0">
                    <a:pos x="778" y="96"/>
                  </a:cxn>
                  <a:cxn ang="0">
                    <a:pos x="804" y="76"/>
                  </a:cxn>
                  <a:cxn ang="0">
                    <a:pos x="804" y="76"/>
                  </a:cxn>
                  <a:cxn ang="0">
                    <a:pos x="786" y="60"/>
                  </a:cxn>
                  <a:cxn ang="0">
                    <a:pos x="770" y="42"/>
                  </a:cxn>
                  <a:cxn ang="0">
                    <a:pos x="756" y="22"/>
                  </a:cxn>
                  <a:cxn ang="0">
                    <a:pos x="742" y="2"/>
                  </a:cxn>
                  <a:cxn ang="0">
                    <a:pos x="742" y="2"/>
                  </a:cxn>
                </a:cxnLst>
                <a:rect l="0" t="0" r="r" b="b"/>
                <a:pathLst>
                  <a:path w="804" h="164">
                    <a:moveTo>
                      <a:pt x="742" y="2"/>
                    </a:moveTo>
                    <a:lnTo>
                      <a:pt x="742" y="2"/>
                    </a:lnTo>
                    <a:lnTo>
                      <a:pt x="722" y="18"/>
                    </a:lnTo>
                    <a:lnTo>
                      <a:pt x="698" y="32"/>
                    </a:lnTo>
                    <a:lnTo>
                      <a:pt x="676" y="42"/>
                    </a:lnTo>
                    <a:lnTo>
                      <a:pt x="650" y="52"/>
                    </a:lnTo>
                    <a:lnTo>
                      <a:pt x="624" y="60"/>
                    </a:lnTo>
                    <a:lnTo>
                      <a:pt x="598" y="66"/>
                    </a:lnTo>
                    <a:lnTo>
                      <a:pt x="572" y="70"/>
                    </a:lnTo>
                    <a:lnTo>
                      <a:pt x="544" y="70"/>
                    </a:lnTo>
                    <a:lnTo>
                      <a:pt x="264" y="70"/>
                    </a:lnTo>
                    <a:lnTo>
                      <a:pt x="264" y="70"/>
                    </a:lnTo>
                    <a:lnTo>
                      <a:pt x="236" y="70"/>
                    </a:lnTo>
                    <a:lnTo>
                      <a:pt x="208" y="66"/>
                    </a:lnTo>
                    <a:lnTo>
                      <a:pt x="182" y="60"/>
                    </a:lnTo>
                    <a:lnTo>
                      <a:pt x="156" y="52"/>
                    </a:lnTo>
                    <a:lnTo>
                      <a:pt x="130" y="42"/>
                    </a:lnTo>
                    <a:lnTo>
                      <a:pt x="106" y="30"/>
                    </a:lnTo>
                    <a:lnTo>
                      <a:pt x="84" y="16"/>
                    </a:lnTo>
                    <a:lnTo>
                      <a:pt x="62" y="0"/>
                    </a:lnTo>
                    <a:lnTo>
                      <a:pt x="62" y="0"/>
                    </a:lnTo>
                    <a:lnTo>
                      <a:pt x="48" y="20"/>
                    </a:lnTo>
                    <a:lnTo>
                      <a:pt x="34" y="38"/>
                    </a:lnTo>
                    <a:lnTo>
                      <a:pt x="18" y="56"/>
                    </a:lnTo>
                    <a:lnTo>
                      <a:pt x="0" y="72"/>
                    </a:lnTo>
                    <a:lnTo>
                      <a:pt x="0" y="72"/>
                    </a:lnTo>
                    <a:lnTo>
                      <a:pt x="26" y="92"/>
                    </a:lnTo>
                    <a:lnTo>
                      <a:pt x="52" y="110"/>
                    </a:lnTo>
                    <a:lnTo>
                      <a:pt x="82" y="126"/>
                    </a:lnTo>
                    <a:lnTo>
                      <a:pt x="110" y="140"/>
                    </a:lnTo>
                    <a:lnTo>
                      <a:pt x="142" y="150"/>
                    </a:lnTo>
                    <a:lnTo>
                      <a:pt x="174" y="158"/>
                    </a:lnTo>
                    <a:lnTo>
                      <a:pt x="206" y="162"/>
                    </a:lnTo>
                    <a:lnTo>
                      <a:pt x="240" y="164"/>
                    </a:lnTo>
                    <a:lnTo>
                      <a:pt x="568" y="164"/>
                    </a:lnTo>
                    <a:lnTo>
                      <a:pt x="568" y="164"/>
                    </a:lnTo>
                    <a:lnTo>
                      <a:pt x="600" y="162"/>
                    </a:lnTo>
                    <a:lnTo>
                      <a:pt x="632" y="158"/>
                    </a:lnTo>
                    <a:lnTo>
                      <a:pt x="664" y="150"/>
                    </a:lnTo>
                    <a:lnTo>
                      <a:pt x="694" y="140"/>
                    </a:lnTo>
                    <a:lnTo>
                      <a:pt x="724" y="128"/>
                    </a:lnTo>
                    <a:lnTo>
                      <a:pt x="752" y="112"/>
                    </a:lnTo>
                    <a:lnTo>
                      <a:pt x="778" y="96"/>
                    </a:lnTo>
                    <a:lnTo>
                      <a:pt x="804" y="76"/>
                    </a:lnTo>
                    <a:lnTo>
                      <a:pt x="804" y="76"/>
                    </a:lnTo>
                    <a:lnTo>
                      <a:pt x="786" y="60"/>
                    </a:lnTo>
                    <a:lnTo>
                      <a:pt x="770" y="42"/>
                    </a:lnTo>
                    <a:lnTo>
                      <a:pt x="756" y="22"/>
                    </a:lnTo>
                    <a:lnTo>
                      <a:pt x="742" y="2"/>
                    </a:lnTo>
                    <a:lnTo>
                      <a:pt x="742" y="2"/>
                    </a:lnTo>
                    <a:close/>
                  </a:path>
                </a:pathLst>
              </a:custGeom>
              <a:solidFill>
                <a:srgbClr val="C0504D">
                  <a:lumMod val="50000"/>
                </a:srgbClr>
              </a:solidFill>
              <a:ln w="8">
                <a:solidFill>
                  <a:srgbClr val="C0504D">
                    <a:lumMod val="50000"/>
                  </a:srgbClr>
                </a:solidFill>
                <a:prstDash val="solid"/>
                <a:round/>
                <a:headEnd/>
                <a:tailEnd/>
              </a:ln>
              <a:scene3d>
                <a:camera prst="orthographicFront"/>
                <a:lightRig rig="threePt" dir="t"/>
              </a:scene3d>
              <a:sp3d prstMaterial="dkEdge">
                <a:bevelT w="114300" prst="hardEdge"/>
              </a:sp3d>
            </p:spPr>
            <p:txBody>
              <a:bodyPr vert="horz" wrap="square" lIns="137160" tIns="68580" rIns="137160" bIns="68580" numCol="1" anchor="t" anchorCtr="0" compatLnSpc="1">
                <a:prstTxWarp prst="textNoShape">
                  <a:avLst/>
                </a:prstTxWarp>
              </a:bodyPr>
              <a:lstStyle/>
              <a:p>
                <a:pPr defTabSz="1371600" fontAlgn="auto">
                  <a:spcBef>
                    <a:spcPts val="0"/>
                  </a:spcBef>
                  <a:spcAft>
                    <a:spcPts val="0"/>
                  </a:spcAft>
                  <a:defRPr/>
                </a:pPr>
                <a:endParaRPr lang="en-US" sz="2700" kern="0" dirty="0">
                  <a:solidFill>
                    <a:prstClr val="black"/>
                  </a:solidFill>
                  <a:latin typeface="+mn-lt"/>
                </a:endParaRPr>
              </a:p>
            </p:txBody>
          </p:sp>
          <p:sp>
            <p:nvSpPr>
              <p:cNvPr id="20" name="Freeform 10">
                <a:extLst>
                  <a:ext uri="{FF2B5EF4-FFF2-40B4-BE49-F238E27FC236}">
                    <a16:creationId xmlns:a16="http://schemas.microsoft.com/office/drawing/2014/main" id="{1D1F2F6C-90DA-45A7-BEF3-6886AE82000E}"/>
                  </a:ext>
                </a:extLst>
              </p:cNvPr>
              <p:cNvSpPr>
                <a:spLocks/>
              </p:cNvSpPr>
              <p:nvPr/>
            </p:nvSpPr>
            <p:spPr bwMode="auto">
              <a:xfrm>
                <a:off x="2152650" y="5597525"/>
                <a:ext cx="196850" cy="219075"/>
              </a:xfrm>
              <a:custGeom>
                <a:avLst/>
                <a:gdLst/>
                <a:ahLst/>
                <a:cxnLst>
                  <a:cxn ang="0">
                    <a:pos x="124" y="66"/>
                  </a:cxn>
                  <a:cxn ang="0">
                    <a:pos x="124" y="66"/>
                  </a:cxn>
                  <a:cxn ang="0">
                    <a:pos x="106" y="50"/>
                  </a:cxn>
                  <a:cxn ang="0">
                    <a:pos x="90" y="34"/>
                  </a:cxn>
                  <a:cxn ang="0">
                    <a:pos x="74" y="18"/>
                  </a:cxn>
                  <a:cxn ang="0">
                    <a:pos x="60" y="0"/>
                  </a:cxn>
                  <a:cxn ang="0">
                    <a:pos x="60" y="0"/>
                  </a:cxn>
                  <a:cxn ang="0">
                    <a:pos x="48" y="18"/>
                  </a:cxn>
                  <a:cxn ang="0">
                    <a:pos x="32" y="36"/>
                  </a:cxn>
                  <a:cxn ang="0">
                    <a:pos x="16" y="52"/>
                  </a:cxn>
                  <a:cxn ang="0">
                    <a:pos x="0" y="68"/>
                  </a:cxn>
                  <a:cxn ang="0">
                    <a:pos x="0" y="68"/>
                  </a:cxn>
                  <a:cxn ang="0">
                    <a:pos x="14" y="88"/>
                  </a:cxn>
                  <a:cxn ang="0">
                    <a:pos x="28" y="106"/>
                  </a:cxn>
                  <a:cxn ang="0">
                    <a:pos x="46" y="122"/>
                  </a:cxn>
                  <a:cxn ang="0">
                    <a:pos x="62" y="138"/>
                  </a:cxn>
                  <a:cxn ang="0">
                    <a:pos x="62" y="138"/>
                  </a:cxn>
                  <a:cxn ang="0">
                    <a:pos x="80" y="122"/>
                  </a:cxn>
                  <a:cxn ang="0">
                    <a:pos x="96" y="104"/>
                  </a:cxn>
                  <a:cxn ang="0">
                    <a:pos x="110" y="86"/>
                  </a:cxn>
                  <a:cxn ang="0">
                    <a:pos x="124" y="66"/>
                  </a:cxn>
                  <a:cxn ang="0">
                    <a:pos x="124" y="66"/>
                  </a:cxn>
                </a:cxnLst>
                <a:rect l="0" t="0" r="r" b="b"/>
                <a:pathLst>
                  <a:path w="124" h="138">
                    <a:moveTo>
                      <a:pt x="124" y="66"/>
                    </a:moveTo>
                    <a:lnTo>
                      <a:pt x="124" y="66"/>
                    </a:lnTo>
                    <a:lnTo>
                      <a:pt x="106" y="50"/>
                    </a:lnTo>
                    <a:lnTo>
                      <a:pt x="90" y="34"/>
                    </a:lnTo>
                    <a:lnTo>
                      <a:pt x="74" y="18"/>
                    </a:lnTo>
                    <a:lnTo>
                      <a:pt x="60" y="0"/>
                    </a:lnTo>
                    <a:lnTo>
                      <a:pt x="60" y="0"/>
                    </a:lnTo>
                    <a:lnTo>
                      <a:pt x="48" y="18"/>
                    </a:lnTo>
                    <a:lnTo>
                      <a:pt x="32" y="36"/>
                    </a:lnTo>
                    <a:lnTo>
                      <a:pt x="16" y="52"/>
                    </a:lnTo>
                    <a:lnTo>
                      <a:pt x="0" y="68"/>
                    </a:lnTo>
                    <a:lnTo>
                      <a:pt x="0" y="68"/>
                    </a:lnTo>
                    <a:lnTo>
                      <a:pt x="14" y="88"/>
                    </a:lnTo>
                    <a:lnTo>
                      <a:pt x="28" y="106"/>
                    </a:lnTo>
                    <a:lnTo>
                      <a:pt x="46" y="122"/>
                    </a:lnTo>
                    <a:lnTo>
                      <a:pt x="62" y="138"/>
                    </a:lnTo>
                    <a:lnTo>
                      <a:pt x="62" y="138"/>
                    </a:lnTo>
                    <a:lnTo>
                      <a:pt x="80" y="122"/>
                    </a:lnTo>
                    <a:lnTo>
                      <a:pt x="96" y="104"/>
                    </a:lnTo>
                    <a:lnTo>
                      <a:pt x="110" y="86"/>
                    </a:lnTo>
                    <a:lnTo>
                      <a:pt x="124" y="66"/>
                    </a:lnTo>
                    <a:lnTo>
                      <a:pt x="124" y="66"/>
                    </a:lnTo>
                    <a:close/>
                  </a:path>
                </a:pathLst>
              </a:custGeom>
              <a:solidFill>
                <a:srgbClr val="603813"/>
              </a:solidFill>
              <a:ln w="8">
                <a:solidFill>
                  <a:srgbClr val="C0504D">
                    <a:lumMod val="50000"/>
                  </a:srgbClr>
                </a:solidFill>
                <a:prstDash val="solid"/>
                <a:round/>
                <a:headEnd/>
                <a:tailEnd/>
              </a:ln>
              <a:scene3d>
                <a:camera prst="orthographicFront"/>
                <a:lightRig rig="threePt" dir="t"/>
              </a:scene3d>
              <a:sp3d prstMaterial="dkEdge">
                <a:bevelT w="114300" prst="hardEdge"/>
              </a:sp3d>
            </p:spPr>
            <p:txBody>
              <a:bodyPr vert="horz" wrap="square" lIns="137160" tIns="68580" rIns="137160" bIns="68580" numCol="1" anchor="t" anchorCtr="0" compatLnSpc="1">
                <a:prstTxWarp prst="textNoShape">
                  <a:avLst/>
                </a:prstTxWarp>
              </a:bodyPr>
              <a:lstStyle/>
              <a:p>
                <a:pPr defTabSz="1371600" fontAlgn="auto">
                  <a:spcBef>
                    <a:spcPts val="0"/>
                  </a:spcBef>
                  <a:spcAft>
                    <a:spcPts val="0"/>
                  </a:spcAft>
                  <a:defRPr/>
                </a:pPr>
                <a:endParaRPr lang="en-US" sz="2700" kern="0" dirty="0">
                  <a:solidFill>
                    <a:prstClr val="black"/>
                  </a:solidFill>
                  <a:latin typeface="+mn-lt"/>
                </a:endParaRPr>
              </a:p>
            </p:txBody>
          </p:sp>
          <p:sp>
            <p:nvSpPr>
              <p:cNvPr id="21" name="Freeform 11">
                <a:extLst>
                  <a:ext uri="{FF2B5EF4-FFF2-40B4-BE49-F238E27FC236}">
                    <a16:creationId xmlns:a16="http://schemas.microsoft.com/office/drawing/2014/main" id="{A05C04DA-784E-4F93-A4D0-703F49127924}"/>
                  </a:ext>
                </a:extLst>
              </p:cNvPr>
              <p:cNvSpPr>
                <a:spLocks/>
              </p:cNvSpPr>
              <p:nvPr/>
            </p:nvSpPr>
            <p:spPr bwMode="auto">
              <a:xfrm>
                <a:off x="2022475" y="4902200"/>
                <a:ext cx="225425" cy="803275"/>
              </a:xfrm>
              <a:custGeom>
                <a:avLst/>
                <a:gdLst/>
                <a:ahLst/>
                <a:cxnLst>
                  <a:cxn ang="0">
                    <a:pos x="138" y="66"/>
                  </a:cxn>
                  <a:cxn ang="0">
                    <a:pos x="138" y="66"/>
                  </a:cxn>
                  <a:cxn ang="0">
                    <a:pos x="124" y="48"/>
                  </a:cxn>
                  <a:cxn ang="0">
                    <a:pos x="108" y="32"/>
                  </a:cxn>
                  <a:cxn ang="0">
                    <a:pos x="92" y="16"/>
                  </a:cxn>
                  <a:cxn ang="0">
                    <a:pos x="74" y="0"/>
                  </a:cxn>
                  <a:cxn ang="0">
                    <a:pos x="74" y="0"/>
                  </a:cxn>
                  <a:cxn ang="0">
                    <a:pos x="58" y="26"/>
                  </a:cxn>
                  <a:cxn ang="0">
                    <a:pos x="42" y="56"/>
                  </a:cxn>
                  <a:cxn ang="0">
                    <a:pos x="30" y="84"/>
                  </a:cxn>
                  <a:cxn ang="0">
                    <a:pos x="20" y="116"/>
                  </a:cxn>
                  <a:cxn ang="0">
                    <a:pos x="12" y="148"/>
                  </a:cxn>
                  <a:cxn ang="0">
                    <a:pos x="6" y="180"/>
                  </a:cxn>
                  <a:cxn ang="0">
                    <a:pos x="2" y="214"/>
                  </a:cxn>
                  <a:cxn ang="0">
                    <a:pos x="0" y="248"/>
                  </a:cxn>
                  <a:cxn ang="0">
                    <a:pos x="0" y="248"/>
                  </a:cxn>
                  <a:cxn ang="0">
                    <a:pos x="2" y="284"/>
                  </a:cxn>
                  <a:cxn ang="0">
                    <a:pos x="6" y="320"/>
                  </a:cxn>
                  <a:cxn ang="0">
                    <a:pos x="12" y="354"/>
                  </a:cxn>
                  <a:cxn ang="0">
                    <a:pos x="22" y="386"/>
                  </a:cxn>
                  <a:cxn ang="0">
                    <a:pos x="34" y="418"/>
                  </a:cxn>
                  <a:cxn ang="0">
                    <a:pos x="48" y="450"/>
                  </a:cxn>
                  <a:cxn ang="0">
                    <a:pos x="64" y="478"/>
                  </a:cxn>
                  <a:cxn ang="0">
                    <a:pos x="82" y="506"/>
                  </a:cxn>
                  <a:cxn ang="0">
                    <a:pos x="82" y="506"/>
                  </a:cxn>
                  <a:cxn ang="0">
                    <a:pos x="98" y="490"/>
                  </a:cxn>
                  <a:cxn ang="0">
                    <a:pos x="114" y="474"/>
                  </a:cxn>
                  <a:cxn ang="0">
                    <a:pos x="130" y="456"/>
                  </a:cxn>
                  <a:cxn ang="0">
                    <a:pos x="142" y="438"/>
                  </a:cxn>
                  <a:cxn ang="0">
                    <a:pos x="142" y="438"/>
                  </a:cxn>
                  <a:cxn ang="0">
                    <a:pos x="130" y="416"/>
                  </a:cxn>
                  <a:cxn ang="0">
                    <a:pos x="118" y="396"/>
                  </a:cxn>
                  <a:cxn ang="0">
                    <a:pos x="106" y="372"/>
                  </a:cxn>
                  <a:cxn ang="0">
                    <a:pos x="98" y="350"/>
                  </a:cxn>
                  <a:cxn ang="0">
                    <a:pos x="92" y="324"/>
                  </a:cxn>
                  <a:cxn ang="0">
                    <a:pos x="86" y="300"/>
                  </a:cxn>
                  <a:cxn ang="0">
                    <a:pos x="84" y="274"/>
                  </a:cxn>
                  <a:cxn ang="0">
                    <a:pos x="82" y="248"/>
                  </a:cxn>
                  <a:cxn ang="0">
                    <a:pos x="82" y="248"/>
                  </a:cxn>
                  <a:cxn ang="0">
                    <a:pos x="84" y="224"/>
                  </a:cxn>
                  <a:cxn ang="0">
                    <a:pos x="86" y="198"/>
                  </a:cxn>
                  <a:cxn ang="0">
                    <a:pos x="90" y="174"/>
                  </a:cxn>
                  <a:cxn ang="0">
                    <a:pos x="96" y="152"/>
                  </a:cxn>
                  <a:cxn ang="0">
                    <a:pos x="104" y="130"/>
                  </a:cxn>
                  <a:cxn ang="0">
                    <a:pos x="114" y="108"/>
                  </a:cxn>
                  <a:cxn ang="0">
                    <a:pos x="124" y="86"/>
                  </a:cxn>
                  <a:cxn ang="0">
                    <a:pos x="138" y="66"/>
                  </a:cxn>
                  <a:cxn ang="0">
                    <a:pos x="138" y="66"/>
                  </a:cxn>
                </a:cxnLst>
                <a:rect l="0" t="0" r="r" b="b"/>
                <a:pathLst>
                  <a:path w="142" h="506">
                    <a:moveTo>
                      <a:pt x="138" y="66"/>
                    </a:moveTo>
                    <a:lnTo>
                      <a:pt x="138" y="66"/>
                    </a:lnTo>
                    <a:lnTo>
                      <a:pt x="124" y="48"/>
                    </a:lnTo>
                    <a:lnTo>
                      <a:pt x="108" y="32"/>
                    </a:lnTo>
                    <a:lnTo>
                      <a:pt x="92" y="16"/>
                    </a:lnTo>
                    <a:lnTo>
                      <a:pt x="74" y="0"/>
                    </a:lnTo>
                    <a:lnTo>
                      <a:pt x="74" y="0"/>
                    </a:lnTo>
                    <a:lnTo>
                      <a:pt x="58" y="26"/>
                    </a:lnTo>
                    <a:lnTo>
                      <a:pt x="42" y="56"/>
                    </a:lnTo>
                    <a:lnTo>
                      <a:pt x="30" y="84"/>
                    </a:lnTo>
                    <a:lnTo>
                      <a:pt x="20" y="116"/>
                    </a:lnTo>
                    <a:lnTo>
                      <a:pt x="12" y="148"/>
                    </a:lnTo>
                    <a:lnTo>
                      <a:pt x="6" y="180"/>
                    </a:lnTo>
                    <a:lnTo>
                      <a:pt x="2" y="214"/>
                    </a:lnTo>
                    <a:lnTo>
                      <a:pt x="0" y="248"/>
                    </a:lnTo>
                    <a:lnTo>
                      <a:pt x="0" y="248"/>
                    </a:lnTo>
                    <a:lnTo>
                      <a:pt x="2" y="284"/>
                    </a:lnTo>
                    <a:lnTo>
                      <a:pt x="6" y="320"/>
                    </a:lnTo>
                    <a:lnTo>
                      <a:pt x="12" y="354"/>
                    </a:lnTo>
                    <a:lnTo>
                      <a:pt x="22" y="386"/>
                    </a:lnTo>
                    <a:lnTo>
                      <a:pt x="34" y="418"/>
                    </a:lnTo>
                    <a:lnTo>
                      <a:pt x="48" y="450"/>
                    </a:lnTo>
                    <a:lnTo>
                      <a:pt x="64" y="478"/>
                    </a:lnTo>
                    <a:lnTo>
                      <a:pt x="82" y="506"/>
                    </a:lnTo>
                    <a:lnTo>
                      <a:pt x="82" y="506"/>
                    </a:lnTo>
                    <a:lnTo>
                      <a:pt x="98" y="490"/>
                    </a:lnTo>
                    <a:lnTo>
                      <a:pt x="114" y="474"/>
                    </a:lnTo>
                    <a:lnTo>
                      <a:pt x="130" y="456"/>
                    </a:lnTo>
                    <a:lnTo>
                      <a:pt x="142" y="438"/>
                    </a:lnTo>
                    <a:lnTo>
                      <a:pt x="142" y="438"/>
                    </a:lnTo>
                    <a:lnTo>
                      <a:pt x="130" y="416"/>
                    </a:lnTo>
                    <a:lnTo>
                      <a:pt x="118" y="396"/>
                    </a:lnTo>
                    <a:lnTo>
                      <a:pt x="106" y="372"/>
                    </a:lnTo>
                    <a:lnTo>
                      <a:pt x="98" y="350"/>
                    </a:lnTo>
                    <a:lnTo>
                      <a:pt x="92" y="324"/>
                    </a:lnTo>
                    <a:lnTo>
                      <a:pt x="86" y="300"/>
                    </a:lnTo>
                    <a:lnTo>
                      <a:pt x="84" y="274"/>
                    </a:lnTo>
                    <a:lnTo>
                      <a:pt x="82" y="248"/>
                    </a:lnTo>
                    <a:lnTo>
                      <a:pt x="82" y="248"/>
                    </a:lnTo>
                    <a:lnTo>
                      <a:pt x="84" y="224"/>
                    </a:lnTo>
                    <a:lnTo>
                      <a:pt x="86" y="198"/>
                    </a:lnTo>
                    <a:lnTo>
                      <a:pt x="90" y="174"/>
                    </a:lnTo>
                    <a:lnTo>
                      <a:pt x="96" y="152"/>
                    </a:lnTo>
                    <a:lnTo>
                      <a:pt x="104" y="130"/>
                    </a:lnTo>
                    <a:lnTo>
                      <a:pt x="114" y="108"/>
                    </a:lnTo>
                    <a:lnTo>
                      <a:pt x="124" y="86"/>
                    </a:lnTo>
                    <a:lnTo>
                      <a:pt x="138" y="66"/>
                    </a:lnTo>
                    <a:lnTo>
                      <a:pt x="138" y="66"/>
                    </a:lnTo>
                    <a:close/>
                  </a:path>
                </a:pathLst>
              </a:custGeom>
              <a:solidFill>
                <a:srgbClr val="C0504D">
                  <a:lumMod val="50000"/>
                </a:srgbClr>
              </a:solidFill>
              <a:ln w="8">
                <a:solidFill>
                  <a:srgbClr val="C0504D">
                    <a:lumMod val="50000"/>
                  </a:srgbClr>
                </a:solidFill>
                <a:prstDash val="solid"/>
                <a:round/>
                <a:headEnd/>
                <a:tailEnd/>
              </a:ln>
              <a:scene3d>
                <a:camera prst="orthographicFront"/>
                <a:lightRig rig="threePt" dir="t"/>
              </a:scene3d>
              <a:sp3d prstMaterial="dkEdge">
                <a:bevelT w="114300" prst="hardEdge"/>
              </a:sp3d>
            </p:spPr>
            <p:txBody>
              <a:bodyPr vert="horz" wrap="square" lIns="137160" tIns="68580" rIns="137160" bIns="68580" numCol="1" anchor="t" anchorCtr="0" compatLnSpc="1">
                <a:prstTxWarp prst="textNoShape">
                  <a:avLst/>
                </a:prstTxWarp>
              </a:bodyPr>
              <a:lstStyle/>
              <a:p>
                <a:pPr defTabSz="1371600" fontAlgn="auto">
                  <a:spcBef>
                    <a:spcPts val="0"/>
                  </a:spcBef>
                  <a:spcAft>
                    <a:spcPts val="0"/>
                  </a:spcAft>
                  <a:defRPr/>
                </a:pPr>
                <a:endParaRPr lang="en-US" sz="2700" kern="0" dirty="0">
                  <a:solidFill>
                    <a:prstClr val="black"/>
                  </a:solidFill>
                  <a:latin typeface="+mn-lt"/>
                </a:endParaRPr>
              </a:p>
            </p:txBody>
          </p:sp>
          <p:sp>
            <p:nvSpPr>
              <p:cNvPr id="22" name="Freeform 18">
                <a:extLst>
                  <a:ext uri="{FF2B5EF4-FFF2-40B4-BE49-F238E27FC236}">
                    <a16:creationId xmlns:a16="http://schemas.microsoft.com/office/drawing/2014/main" id="{6B2A4806-D21D-4519-B1A9-20BE3EDED947}"/>
                  </a:ext>
                </a:extLst>
              </p:cNvPr>
              <p:cNvSpPr>
                <a:spLocks/>
              </p:cNvSpPr>
              <p:nvPr/>
            </p:nvSpPr>
            <p:spPr bwMode="auto">
              <a:xfrm>
                <a:off x="3451225" y="4794250"/>
                <a:ext cx="200025" cy="219075"/>
              </a:xfrm>
              <a:custGeom>
                <a:avLst/>
                <a:gdLst/>
                <a:ahLst/>
                <a:cxnLst>
                  <a:cxn ang="0">
                    <a:pos x="0" y="70"/>
                  </a:cxn>
                  <a:cxn ang="0">
                    <a:pos x="0" y="70"/>
                  </a:cxn>
                  <a:cxn ang="0">
                    <a:pos x="18" y="84"/>
                  </a:cxn>
                  <a:cxn ang="0">
                    <a:pos x="34" y="102"/>
                  </a:cxn>
                  <a:cxn ang="0">
                    <a:pos x="48" y="120"/>
                  </a:cxn>
                  <a:cxn ang="0">
                    <a:pos x="62" y="138"/>
                  </a:cxn>
                  <a:cxn ang="0">
                    <a:pos x="62" y="138"/>
                  </a:cxn>
                  <a:cxn ang="0">
                    <a:pos x="76" y="120"/>
                  </a:cxn>
                  <a:cxn ang="0">
                    <a:pos x="92" y="104"/>
                  </a:cxn>
                  <a:cxn ang="0">
                    <a:pos x="108" y="88"/>
                  </a:cxn>
                  <a:cxn ang="0">
                    <a:pos x="126" y="74"/>
                  </a:cxn>
                  <a:cxn ang="0">
                    <a:pos x="126" y="74"/>
                  </a:cxn>
                  <a:cxn ang="0">
                    <a:pos x="112" y="54"/>
                  </a:cxn>
                  <a:cxn ang="0">
                    <a:pos x="98" y="34"/>
                  </a:cxn>
                  <a:cxn ang="0">
                    <a:pos x="82" y="16"/>
                  </a:cxn>
                  <a:cxn ang="0">
                    <a:pos x="64" y="0"/>
                  </a:cxn>
                  <a:cxn ang="0">
                    <a:pos x="64" y="0"/>
                  </a:cxn>
                  <a:cxn ang="0">
                    <a:pos x="48" y="16"/>
                  </a:cxn>
                  <a:cxn ang="0">
                    <a:pos x="30" y="32"/>
                  </a:cxn>
                  <a:cxn ang="0">
                    <a:pos x="16" y="50"/>
                  </a:cxn>
                  <a:cxn ang="0">
                    <a:pos x="0" y="70"/>
                  </a:cxn>
                  <a:cxn ang="0">
                    <a:pos x="0" y="70"/>
                  </a:cxn>
                </a:cxnLst>
                <a:rect l="0" t="0" r="r" b="b"/>
                <a:pathLst>
                  <a:path w="126" h="138">
                    <a:moveTo>
                      <a:pt x="0" y="70"/>
                    </a:moveTo>
                    <a:lnTo>
                      <a:pt x="0" y="70"/>
                    </a:lnTo>
                    <a:lnTo>
                      <a:pt x="18" y="84"/>
                    </a:lnTo>
                    <a:lnTo>
                      <a:pt x="34" y="102"/>
                    </a:lnTo>
                    <a:lnTo>
                      <a:pt x="48" y="120"/>
                    </a:lnTo>
                    <a:lnTo>
                      <a:pt x="62" y="138"/>
                    </a:lnTo>
                    <a:lnTo>
                      <a:pt x="62" y="138"/>
                    </a:lnTo>
                    <a:lnTo>
                      <a:pt x="76" y="120"/>
                    </a:lnTo>
                    <a:lnTo>
                      <a:pt x="92" y="104"/>
                    </a:lnTo>
                    <a:lnTo>
                      <a:pt x="108" y="88"/>
                    </a:lnTo>
                    <a:lnTo>
                      <a:pt x="126" y="74"/>
                    </a:lnTo>
                    <a:lnTo>
                      <a:pt x="126" y="74"/>
                    </a:lnTo>
                    <a:lnTo>
                      <a:pt x="112" y="54"/>
                    </a:lnTo>
                    <a:lnTo>
                      <a:pt x="98" y="34"/>
                    </a:lnTo>
                    <a:lnTo>
                      <a:pt x="82" y="16"/>
                    </a:lnTo>
                    <a:lnTo>
                      <a:pt x="64" y="0"/>
                    </a:lnTo>
                    <a:lnTo>
                      <a:pt x="64" y="0"/>
                    </a:lnTo>
                    <a:lnTo>
                      <a:pt x="48" y="16"/>
                    </a:lnTo>
                    <a:lnTo>
                      <a:pt x="30" y="32"/>
                    </a:lnTo>
                    <a:lnTo>
                      <a:pt x="16" y="50"/>
                    </a:lnTo>
                    <a:lnTo>
                      <a:pt x="0" y="70"/>
                    </a:lnTo>
                    <a:lnTo>
                      <a:pt x="0" y="70"/>
                    </a:lnTo>
                    <a:close/>
                  </a:path>
                </a:pathLst>
              </a:custGeom>
              <a:solidFill>
                <a:srgbClr val="C0504D">
                  <a:lumMod val="50000"/>
                </a:srgbClr>
              </a:solidFill>
              <a:ln w="8">
                <a:solidFill>
                  <a:srgbClr val="C0504D">
                    <a:lumMod val="50000"/>
                  </a:srgbClr>
                </a:solidFill>
                <a:prstDash val="solid"/>
                <a:round/>
                <a:headEnd/>
                <a:tailEnd/>
              </a:ln>
              <a:scene3d>
                <a:camera prst="orthographicFront"/>
                <a:lightRig rig="threePt" dir="t"/>
              </a:scene3d>
              <a:sp3d prstMaterial="dkEdge">
                <a:bevelT w="114300" prst="hardEdge"/>
              </a:sp3d>
            </p:spPr>
            <p:txBody>
              <a:bodyPr vert="horz" wrap="square" lIns="137160" tIns="68580" rIns="137160" bIns="68580" numCol="1" anchor="t" anchorCtr="0" compatLnSpc="1">
                <a:prstTxWarp prst="textNoShape">
                  <a:avLst/>
                </a:prstTxWarp>
              </a:bodyPr>
              <a:lstStyle/>
              <a:p>
                <a:pPr defTabSz="1371600" fontAlgn="auto">
                  <a:spcBef>
                    <a:spcPts val="0"/>
                  </a:spcBef>
                  <a:spcAft>
                    <a:spcPts val="0"/>
                  </a:spcAft>
                  <a:defRPr/>
                </a:pPr>
                <a:endParaRPr lang="en-US" sz="2700" kern="0" dirty="0">
                  <a:solidFill>
                    <a:prstClr val="black"/>
                  </a:solidFill>
                  <a:latin typeface="+mn-lt"/>
                </a:endParaRPr>
              </a:p>
            </p:txBody>
          </p:sp>
          <p:sp>
            <p:nvSpPr>
              <p:cNvPr id="23" name="Freeform 21">
                <a:extLst>
                  <a:ext uri="{FF2B5EF4-FFF2-40B4-BE49-F238E27FC236}">
                    <a16:creationId xmlns:a16="http://schemas.microsoft.com/office/drawing/2014/main" id="{35D2BBCB-172F-4E37-9042-62F4E9E1B56E}"/>
                  </a:ext>
                </a:extLst>
              </p:cNvPr>
              <p:cNvSpPr>
                <a:spLocks/>
              </p:cNvSpPr>
              <p:nvPr/>
            </p:nvSpPr>
            <p:spPr bwMode="auto">
              <a:xfrm>
                <a:off x="3530600" y="4911725"/>
                <a:ext cx="231775" cy="800100"/>
              </a:xfrm>
              <a:custGeom>
                <a:avLst/>
                <a:gdLst/>
                <a:ahLst/>
                <a:cxnLst>
                  <a:cxn ang="0">
                    <a:pos x="76" y="0"/>
                  </a:cxn>
                  <a:cxn ang="0">
                    <a:pos x="76" y="0"/>
                  </a:cxn>
                  <a:cxn ang="0">
                    <a:pos x="58" y="14"/>
                  </a:cxn>
                  <a:cxn ang="0">
                    <a:pos x="42" y="30"/>
                  </a:cxn>
                  <a:cxn ang="0">
                    <a:pos x="26" y="46"/>
                  </a:cxn>
                  <a:cxn ang="0">
                    <a:pos x="12" y="64"/>
                  </a:cxn>
                  <a:cxn ang="0">
                    <a:pos x="12" y="64"/>
                  </a:cxn>
                  <a:cxn ang="0">
                    <a:pos x="24" y="84"/>
                  </a:cxn>
                  <a:cxn ang="0">
                    <a:pos x="34" y="104"/>
                  </a:cxn>
                  <a:cxn ang="0">
                    <a:pos x="42" y="126"/>
                  </a:cxn>
                  <a:cxn ang="0">
                    <a:pos x="50" y="148"/>
                  </a:cxn>
                  <a:cxn ang="0">
                    <a:pos x="56" y="170"/>
                  </a:cxn>
                  <a:cxn ang="0">
                    <a:pos x="60" y="194"/>
                  </a:cxn>
                  <a:cxn ang="0">
                    <a:pos x="62" y="218"/>
                  </a:cxn>
                  <a:cxn ang="0">
                    <a:pos x="64" y="242"/>
                  </a:cxn>
                  <a:cxn ang="0">
                    <a:pos x="64" y="242"/>
                  </a:cxn>
                  <a:cxn ang="0">
                    <a:pos x="62" y="268"/>
                  </a:cxn>
                  <a:cxn ang="0">
                    <a:pos x="60" y="296"/>
                  </a:cxn>
                  <a:cxn ang="0">
                    <a:pos x="54" y="320"/>
                  </a:cxn>
                  <a:cxn ang="0">
                    <a:pos x="48" y="346"/>
                  </a:cxn>
                  <a:cxn ang="0">
                    <a:pos x="38" y="370"/>
                  </a:cxn>
                  <a:cxn ang="0">
                    <a:pos x="28" y="392"/>
                  </a:cxn>
                  <a:cxn ang="0">
                    <a:pos x="14" y="414"/>
                  </a:cxn>
                  <a:cxn ang="0">
                    <a:pos x="0" y="436"/>
                  </a:cxn>
                  <a:cxn ang="0">
                    <a:pos x="0" y="436"/>
                  </a:cxn>
                  <a:cxn ang="0">
                    <a:pos x="14" y="454"/>
                  </a:cxn>
                  <a:cxn ang="0">
                    <a:pos x="28" y="472"/>
                  </a:cxn>
                  <a:cxn ang="0">
                    <a:pos x="44" y="490"/>
                  </a:cxn>
                  <a:cxn ang="0">
                    <a:pos x="62" y="504"/>
                  </a:cxn>
                  <a:cxn ang="0">
                    <a:pos x="62" y="504"/>
                  </a:cxn>
                  <a:cxn ang="0">
                    <a:pos x="80" y="478"/>
                  </a:cxn>
                  <a:cxn ang="0">
                    <a:pos x="96" y="448"/>
                  </a:cxn>
                  <a:cxn ang="0">
                    <a:pos x="112" y="416"/>
                  </a:cxn>
                  <a:cxn ang="0">
                    <a:pos x="124" y="384"/>
                  </a:cxn>
                  <a:cxn ang="0">
                    <a:pos x="134" y="350"/>
                  </a:cxn>
                  <a:cxn ang="0">
                    <a:pos x="140" y="314"/>
                  </a:cxn>
                  <a:cxn ang="0">
                    <a:pos x="144" y="278"/>
                  </a:cxn>
                  <a:cxn ang="0">
                    <a:pos x="146" y="242"/>
                  </a:cxn>
                  <a:cxn ang="0">
                    <a:pos x="146" y="242"/>
                  </a:cxn>
                  <a:cxn ang="0">
                    <a:pos x="144" y="208"/>
                  </a:cxn>
                  <a:cxn ang="0">
                    <a:pos x="142" y="176"/>
                  </a:cxn>
                  <a:cxn ang="0">
                    <a:pos x="136" y="144"/>
                  </a:cxn>
                  <a:cxn ang="0">
                    <a:pos x="128" y="112"/>
                  </a:cxn>
                  <a:cxn ang="0">
                    <a:pos x="118" y="82"/>
                  </a:cxn>
                  <a:cxn ang="0">
                    <a:pos x="106" y="54"/>
                  </a:cxn>
                  <a:cxn ang="0">
                    <a:pos x="92" y="26"/>
                  </a:cxn>
                  <a:cxn ang="0">
                    <a:pos x="76" y="0"/>
                  </a:cxn>
                  <a:cxn ang="0">
                    <a:pos x="76" y="0"/>
                  </a:cxn>
                </a:cxnLst>
                <a:rect l="0" t="0" r="r" b="b"/>
                <a:pathLst>
                  <a:path w="146" h="504">
                    <a:moveTo>
                      <a:pt x="76" y="0"/>
                    </a:moveTo>
                    <a:lnTo>
                      <a:pt x="76" y="0"/>
                    </a:lnTo>
                    <a:lnTo>
                      <a:pt x="58" y="14"/>
                    </a:lnTo>
                    <a:lnTo>
                      <a:pt x="42" y="30"/>
                    </a:lnTo>
                    <a:lnTo>
                      <a:pt x="26" y="46"/>
                    </a:lnTo>
                    <a:lnTo>
                      <a:pt x="12" y="64"/>
                    </a:lnTo>
                    <a:lnTo>
                      <a:pt x="12" y="64"/>
                    </a:lnTo>
                    <a:lnTo>
                      <a:pt x="24" y="84"/>
                    </a:lnTo>
                    <a:lnTo>
                      <a:pt x="34" y="104"/>
                    </a:lnTo>
                    <a:lnTo>
                      <a:pt x="42" y="126"/>
                    </a:lnTo>
                    <a:lnTo>
                      <a:pt x="50" y="148"/>
                    </a:lnTo>
                    <a:lnTo>
                      <a:pt x="56" y="170"/>
                    </a:lnTo>
                    <a:lnTo>
                      <a:pt x="60" y="194"/>
                    </a:lnTo>
                    <a:lnTo>
                      <a:pt x="62" y="218"/>
                    </a:lnTo>
                    <a:lnTo>
                      <a:pt x="64" y="242"/>
                    </a:lnTo>
                    <a:lnTo>
                      <a:pt x="64" y="242"/>
                    </a:lnTo>
                    <a:lnTo>
                      <a:pt x="62" y="268"/>
                    </a:lnTo>
                    <a:lnTo>
                      <a:pt x="60" y="296"/>
                    </a:lnTo>
                    <a:lnTo>
                      <a:pt x="54" y="320"/>
                    </a:lnTo>
                    <a:lnTo>
                      <a:pt x="48" y="346"/>
                    </a:lnTo>
                    <a:lnTo>
                      <a:pt x="38" y="370"/>
                    </a:lnTo>
                    <a:lnTo>
                      <a:pt x="28" y="392"/>
                    </a:lnTo>
                    <a:lnTo>
                      <a:pt x="14" y="414"/>
                    </a:lnTo>
                    <a:lnTo>
                      <a:pt x="0" y="436"/>
                    </a:lnTo>
                    <a:lnTo>
                      <a:pt x="0" y="436"/>
                    </a:lnTo>
                    <a:lnTo>
                      <a:pt x="14" y="454"/>
                    </a:lnTo>
                    <a:lnTo>
                      <a:pt x="28" y="472"/>
                    </a:lnTo>
                    <a:lnTo>
                      <a:pt x="44" y="490"/>
                    </a:lnTo>
                    <a:lnTo>
                      <a:pt x="62" y="504"/>
                    </a:lnTo>
                    <a:lnTo>
                      <a:pt x="62" y="504"/>
                    </a:lnTo>
                    <a:lnTo>
                      <a:pt x="80" y="478"/>
                    </a:lnTo>
                    <a:lnTo>
                      <a:pt x="96" y="448"/>
                    </a:lnTo>
                    <a:lnTo>
                      <a:pt x="112" y="416"/>
                    </a:lnTo>
                    <a:lnTo>
                      <a:pt x="124" y="384"/>
                    </a:lnTo>
                    <a:lnTo>
                      <a:pt x="134" y="350"/>
                    </a:lnTo>
                    <a:lnTo>
                      <a:pt x="140" y="314"/>
                    </a:lnTo>
                    <a:lnTo>
                      <a:pt x="144" y="278"/>
                    </a:lnTo>
                    <a:lnTo>
                      <a:pt x="146" y="242"/>
                    </a:lnTo>
                    <a:lnTo>
                      <a:pt x="146" y="242"/>
                    </a:lnTo>
                    <a:lnTo>
                      <a:pt x="144" y="208"/>
                    </a:lnTo>
                    <a:lnTo>
                      <a:pt x="142" y="176"/>
                    </a:lnTo>
                    <a:lnTo>
                      <a:pt x="136" y="144"/>
                    </a:lnTo>
                    <a:lnTo>
                      <a:pt x="128" y="112"/>
                    </a:lnTo>
                    <a:lnTo>
                      <a:pt x="118" y="82"/>
                    </a:lnTo>
                    <a:lnTo>
                      <a:pt x="106" y="54"/>
                    </a:lnTo>
                    <a:lnTo>
                      <a:pt x="92" y="26"/>
                    </a:lnTo>
                    <a:lnTo>
                      <a:pt x="76" y="0"/>
                    </a:lnTo>
                    <a:lnTo>
                      <a:pt x="76" y="0"/>
                    </a:lnTo>
                    <a:close/>
                  </a:path>
                </a:pathLst>
              </a:custGeom>
              <a:solidFill>
                <a:srgbClr val="C0504D">
                  <a:lumMod val="50000"/>
                </a:srgbClr>
              </a:solidFill>
              <a:ln w="8">
                <a:solidFill>
                  <a:srgbClr val="C0504D">
                    <a:lumMod val="50000"/>
                  </a:srgbClr>
                </a:solidFill>
                <a:prstDash val="solid"/>
                <a:round/>
                <a:headEnd/>
                <a:tailEnd/>
              </a:ln>
              <a:scene3d>
                <a:camera prst="orthographicFront"/>
                <a:lightRig rig="threePt" dir="t"/>
              </a:scene3d>
              <a:sp3d prstMaterial="dkEdge">
                <a:bevelT w="114300" prst="hardEdge"/>
              </a:sp3d>
            </p:spPr>
            <p:txBody>
              <a:bodyPr vert="horz" wrap="square" lIns="137160" tIns="68580" rIns="137160" bIns="68580" numCol="1" anchor="t" anchorCtr="0" compatLnSpc="1">
                <a:prstTxWarp prst="textNoShape">
                  <a:avLst/>
                </a:prstTxWarp>
              </a:bodyPr>
              <a:lstStyle/>
              <a:p>
                <a:pPr defTabSz="1371600" fontAlgn="auto">
                  <a:spcBef>
                    <a:spcPts val="0"/>
                  </a:spcBef>
                  <a:spcAft>
                    <a:spcPts val="0"/>
                  </a:spcAft>
                  <a:defRPr/>
                </a:pPr>
                <a:endParaRPr lang="en-US" sz="2700" kern="0" dirty="0">
                  <a:solidFill>
                    <a:prstClr val="black"/>
                  </a:solidFill>
                  <a:latin typeface="+mn-lt"/>
                </a:endParaRPr>
              </a:p>
            </p:txBody>
          </p:sp>
        </p:grpSp>
        <p:sp>
          <p:nvSpPr>
            <p:cNvPr id="16" name="Freeform 25">
              <a:extLst>
                <a:ext uri="{FF2B5EF4-FFF2-40B4-BE49-F238E27FC236}">
                  <a16:creationId xmlns:a16="http://schemas.microsoft.com/office/drawing/2014/main" id="{A5DFC929-27A4-44E1-BD5B-4735D17FE0B6}"/>
                </a:ext>
              </a:extLst>
            </p:cNvPr>
            <p:cNvSpPr>
              <a:spLocks/>
            </p:cNvSpPr>
            <p:nvPr/>
          </p:nvSpPr>
          <p:spPr bwMode="auto">
            <a:xfrm>
              <a:off x="5464175" y="3254375"/>
              <a:ext cx="196850" cy="219075"/>
            </a:xfrm>
            <a:custGeom>
              <a:avLst/>
              <a:gdLst/>
              <a:ahLst/>
              <a:cxnLst>
                <a:cxn ang="0">
                  <a:pos x="124" y="66"/>
                </a:cxn>
                <a:cxn ang="0">
                  <a:pos x="124" y="66"/>
                </a:cxn>
                <a:cxn ang="0">
                  <a:pos x="106" y="50"/>
                </a:cxn>
                <a:cxn ang="0">
                  <a:pos x="90" y="34"/>
                </a:cxn>
                <a:cxn ang="0">
                  <a:pos x="74" y="18"/>
                </a:cxn>
                <a:cxn ang="0">
                  <a:pos x="60" y="0"/>
                </a:cxn>
                <a:cxn ang="0">
                  <a:pos x="60" y="0"/>
                </a:cxn>
                <a:cxn ang="0">
                  <a:pos x="48" y="18"/>
                </a:cxn>
                <a:cxn ang="0">
                  <a:pos x="32" y="36"/>
                </a:cxn>
                <a:cxn ang="0">
                  <a:pos x="16" y="52"/>
                </a:cxn>
                <a:cxn ang="0">
                  <a:pos x="0" y="68"/>
                </a:cxn>
                <a:cxn ang="0">
                  <a:pos x="0" y="68"/>
                </a:cxn>
                <a:cxn ang="0">
                  <a:pos x="14" y="88"/>
                </a:cxn>
                <a:cxn ang="0">
                  <a:pos x="28" y="106"/>
                </a:cxn>
                <a:cxn ang="0">
                  <a:pos x="46" y="122"/>
                </a:cxn>
                <a:cxn ang="0">
                  <a:pos x="62" y="138"/>
                </a:cxn>
                <a:cxn ang="0">
                  <a:pos x="62" y="138"/>
                </a:cxn>
                <a:cxn ang="0">
                  <a:pos x="80" y="122"/>
                </a:cxn>
                <a:cxn ang="0">
                  <a:pos x="96" y="104"/>
                </a:cxn>
                <a:cxn ang="0">
                  <a:pos x="110" y="86"/>
                </a:cxn>
                <a:cxn ang="0">
                  <a:pos x="124" y="66"/>
                </a:cxn>
                <a:cxn ang="0">
                  <a:pos x="124" y="66"/>
                </a:cxn>
              </a:cxnLst>
              <a:rect l="0" t="0" r="r" b="b"/>
              <a:pathLst>
                <a:path w="124" h="138">
                  <a:moveTo>
                    <a:pt x="124" y="66"/>
                  </a:moveTo>
                  <a:lnTo>
                    <a:pt x="124" y="66"/>
                  </a:lnTo>
                  <a:lnTo>
                    <a:pt x="106" y="50"/>
                  </a:lnTo>
                  <a:lnTo>
                    <a:pt x="90" y="34"/>
                  </a:lnTo>
                  <a:lnTo>
                    <a:pt x="74" y="18"/>
                  </a:lnTo>
                  <a:lnTo>
                    <a:pt x="60" y="0"/>
                  </a:lnTo>
                  <a:lnTo>
                    <a:pt x="60" y="0"/>
                  </a:lnTo>
                  <a:lnTo>
                    <a:pt x="48" y="18"/>
                  </a:lnTo>
                  <a:lnTo>
                    <a:pt x="32" y="36"/>
                  </a:lnTo>
                  <a:lnTo>
                    <a:pt x="16" y="52"/>
                  </a:lnTo>
                  <a:lnTo>
                    <a:pt x="0" y="68"/>
                  </a:lnTo>
                  <a:lnTo>
                    <a:pt x="0" y="68"/>
                  </a:lnTo>
                  <a:lnTo>
                    <a:pt x="14" y="88"/>
                  </a:lnTo>
                  <a:lnTo>
                    <a:pt x="28" y="106"/>
                  </a:lnTo>
                  <a:lnTo>
                    <a:pt x="46" y="122"/>
                  </a:lnTo>
                  <a:lnTo>
                    <a:pt x="62" y="138"/>
                  </a:lnTo>
                  <a:lnTo>
                    <a:pt x="62" y="138"/>
                  </a:lnTo>
                  <a:lnTo>
                    <a:pt x="80" y="122"/>
                  </a:lnTo>
                  <a:lnTo>
                    <a:pt x="96" y="104"/>
                  </a:lnTo>
                  <a:lnTo>
                    <a:pt x="110" y="86"/>
                  </a:lnTo>
                  <a:lnTo>
                    <a:pt x="124" y="66"/>
                  </a:lnTo>
                  <a:lnTo>
                    <a:pt x="124" y="66"/>
                  </a:lnTo>
                  <a:close/>
                </a:path>
              </a:pathLst>
            </a:custGeom>
            <a:solidFill>
              <a:srgbClr val="4BACC6">
                <a:lumMod val="50000"/>
              </a:srgbClr>
            </a:solidFill>
            <a:ln w="8">
              <a:solidFill>
                <a:srgbClr val="4BACC6">
                  <a:lumMod val="50000"/>
                </a:srgbClr>
              </a:solidFill>
              <a:prstDash val="solid"/>
              <a:round/>
              <a:headEnd/>
              <a:tailEnd/>
            </a:ln>
            <a:scene3d>
              <a:camera prst="orthographicFront"/>
              <a:lightRig rig="threePt" dir="t"/>
            </a:scene3d>
            <a:sp3d prstMaterial="dkEdge">
              <a:bevelT w="114300" prst="hardEdge"/>
            </a:sp3d>
          </p:spPr>
          <p:txBody>
            <a:bodyPr vert="horz" wrap="square" lIns="137160" tIns="68580" rIns="137160" bIns="68580" numCol="1" anchor="t" anchorCtr="0" compatLnSpc="1">
              <a:prstTxWarp prst="textNoShape">
                <a:avLst/>
              </a:prstTxWarp>
            </a:bodyPr>
            <a:lstStyle/>
            <a:p>
              <a:pPr fontAlgn="auto">
                <a:spcBef>
                  <a:spcPts val="0"/>
                </a:spcBef>
                <a:spcAft>
                  <a:spcPts val="0"/>
                </a:spcAft>
              </a:pPr>
              <a:endParaRPr lang="en-US" sz="2700" kern="0" dirty="0">
                <a:solidFill>
                  <a:prstClr val="black"/>
                </a:solidFill>
                <a:latin typeface="+mn-lt"/>
              </a:endParaRPr>
            </a:p>
          </p:txBody>
        </p:sp>
        <p:grpSp>
          <p:nvGrpSpPr>
            <p:cNvPr id="8" name="Group 17">
              <a:extLst>
                <a:ext uri="{FF2B5EF4-FFF2-40B4-BE49-F238E27FC236}">
                  <a16:creationId xmlns:a16="http://schemas.microsoft.com/office/drawing/2014/main" id="{15189D68-426A-4D00-AF8D-C79A390E3DE3}"/>
                </a:ext>
              </a:extLst>
            </p:cNvPr>
            <p:cNvGrpSpPr/>
            <p:nvPr/>
          </p:nvGrpSpPr>
          <p:grpSpPr>
            <a:xfrm>
              <a:off x="4038600" y="2285320"/>
              <a:ext cx="1739900" cy="1346880"/>
              <a:chOff x="3317875" y="4641170"/>
              <a:chExt cx="1739900" cy="1346880"/>
            </a:xfrm>
          </p:grpSpPr>
          <p:sp>
            <p:nvSpPr>
              <p:cNvPr id="9" name="Freeform 15">
                <a:extLst>
                  <a:ext uri="{FF2B5EF4-FFF2-40B4-BE49-F238E27FC236}">
                    <a16:creationId xmlns:a16="http://schemas.microsoft.com/office/drawing/2014/main" id="{CBD9CF20-9165-4719-A4B2-40D0FB389CD4}"/>
                  </a:ext>
                </a:extLst>
              </p:cNvPr>
              <p:cNvSpPr>
                <a:spLocks/>
              </p:cNvSpPr>
              <p:nvPr/>
            </p:nvSpPr>
            <p:spPr bwMode="auto">
              <a:xfrm>
                <a:off x="3527425" y="5711825"/>
                <a:ext cx="1314450" cy="276225"/>
              </a:xfrm>
              <a:custGeom>
                <a:avLst/>
                <a:gdLst/>
                <a:ahLst/>
                <a:cxnLst>
                  <a:cxn ang="0">
                    <a:pos x="766" y="4"/>
                  </a:cxn>
                  <a:cxn ang="0">
                    <a:pos x="766" y="4"/>
                  </a:cxn>
                  <a:cxn ang="0">
                    <a:pos x="744" y="20"/>
                  </a:cxn>
                  <a:cxn ang="0">
                    <a:pos x="720" y="36"/>
                  </a:cxn>
                  <a:cxn ang="0">
                    <a:pos x="694" y="50"/>
                  </a:cxn>
                  <a:cxn ang="0">
                    <a:pos x="668" y="60"/>
                  </a:cxn>
                  <a:cxn ang="0">
                    <a:pos x="642" y="68"/>
                  </a:cxn>
                  <a:cxn ang="0">
                    <a:pos x="614" y="76"/>
                  </a:cxn>
                  <a:cxn ang="0">
                    <a:pos x="586" y="80"/>
                  </a:cxn>
                  <a:cxn ang="0">
                    <a:pos x="556" y="80"/>
                  </a:cxn>
                  <a:cxn ang="0">
                    <a:pos x="276" y="80"/>
                  </a:cxn>
                  <a:cxn ang="0">
                    <a:pos x="276" y="80"/>
                  </a:cxn>
                  <a:cxn ang="0">
                    <a:pos x="246" y="80"/>
                  </a:cxn>
                  <a:cxn ang="0">
                    <a:pos x="216" y="74"/>
                  </a:cxn>
                  <a:cxn ang="0">
                    <a:pos x="188" y="68"/>
                  </a:cxn>
                  <a:cxn ang="0">
                    <a:pos x="160" y="60"/>
                  </a:cxn>
                  <a:cxn ang="0">
                    <a:pos x="134" y="48"/>
                  </a:cxn>
                  <a:cxn ang="0">
                    <a:pos x="110" y="34"/>
                  </a:cxn>
                  <a:cxn ang="0">
                    <a:pos x="86" y="18"/>
                  </a:cxn>
                  <a:cxn ang="0">
                    <a:pos x="64" y="0"/>
                  </a:cxn>
                  <a:cxn ang="0">
                    <a:pos x="64" y="0"/>
                  </a:cxn>
                  <a:cxn ang="0">
                    <a:pos x="48" y="20"/>
                  </a:cxn>
                  <a:cxn ang="0">
                    <a:pos x="34" y="38"/>
                  </a:cxn>
                  <a:cxn ang="0">
                    <a:pos x="16" y="54"/>
                  </a:cxn>
                  <a:cxn ang="0">
                    <a:pos x="0" y="70"/>
                  </a:cxn>
                  <a:cxn ang="0">
                    <a:pos x="0" y="70"/>
                  </a:cxn>
                  <a:cxn ang="0">
                    <a:pos x="26" y="92"/>
                  </a:cxn>
                  <a:cxn ang="0">
                    <a:pos x="54" y="114"/>
                  </a:cxn>
                  <a:cxn ang="0">
                    <a:pos x="84" y="132"/>
                  </a:cxn>
                  <a:cxn ang="0">
                    <a:pos x="114" y="146"/>
                  </a:cxn>
                  <a:cxn ang="0">
                    <a:pos x="148" y="158"/>
                  </a:cxn>
                  <a:cxn ang="0">
                    <a:pos x="182" y="166"/>
                  </a:cxn>
                  <a:cxn ang="0">
                    <a:pos x="216" y="172"/>
                  </a:cxn>
                  <a:cxn ang="0">
                    <a:pos x="252" y="174"/>
                  </a:cxn>
                  <a:cxn ang="0">
                    <a:pos x="580" y="174"/>
                  </a:cxn>
                  <a:cxn ang="0">
                    <a:pos x="580" y="174"/>
                  </a:cxn>
                  <a:cxn ang="0">
                    <a:pos x="616" y="172"/>
                  </a:cxn>
                  <a:cxn ang="0">
                    <a:pos x="650" y="168"/>
                  </a:cxn>
                  <a:cxn ang="0">
                    <a:pos x="682" y="158"/>
                  </a:cxn>
                  <a:cxn ang="0">
                    <a:pos x="714" y="148"/>
                  </a:cxn>
                  <a:cxn ang="0">
                    <a:pos x="746" y="134"/>
                  </a:cxn>
                  <a:cxn ang="0">
                    <a:pos x="774" y="116"/>
                  </a:cxn>
                  <a:cxn ang="0">
                    <a:pos x="802" y="96"/>
                  </a:cxn>
                  <a:cxn ang="0">
                    <a:pos x="828" y="74"/>
                  </a:cxn>
                  <a:cxn ang="0">
                    <a:pos x="828" y="74"/>
                  </a:cxn>
                  <a:cxn ang="0">
                    <a:pos x="812" y="58"/>
                  </a:cxn>
                  <a:cxn ang="0">
                    <a:pos x="794" y="42"/>
                  </a:cxn>
                  <a:cxn ang="0">
                    <a:pos x="780" y="24"/>
                  </a:cxn>
                  <a:cxn ang="0">
                    <a:pos x="766" y="4"/>
                  </a:cxn>
                  <a:cxn ang="0">
                    <a:pos x="766" y="4"/>
                  </a:cxn>
                </a:cxnLst>
                <a:rect l="0" t="0" r="r" b="b"/>
                <a:pathLst>
                  <a:path w="828" h="174">
                    <a:moveTo>
                      <a:pt x="766" y="4"/>
                    </a:moveTo>
                    <a:lnTo>
                      <a:pt x="766" y="4"/>
                    </a:lnTo>
                    <a:lnTo>
                      <a:pt x="744" y="20"/>
                    </a:lnTo>
                    <a:lnTo>
                      <a:pt x="720" y="36"/>
                    </a:lnTo>
                    <a:lnTo>
                      <a:pt x="694" y="50"/>
                    </a:lnTo>
                    <a:lnTo>
                      <a:pt x="668" y="60"/>
                    </a:lnTo>
                    <a:lnTo>
                      <a:pt x="642" y="68"/>
                    </a:lnTo>
                    <a:lnTo>
                      <a:pt x="614" y="76"/>
                    </a:lnTo>
                    <a:lnTo>
                      <a:pt x="586" y="80"/>
                    </a:lnTo>
                    <a:lnTo>
                      <a:pt x="556" y="80"/>
                    </a:lnTo>
                    <a:lnTo>
                      <a:pt x="276" y="80"/>
                    </a:lnTo>
                    <a:lnTo>
                      <a:pt x="276" y="80"/>
                    </a:lnTo>
                    <a:lnTo>
                      <a:pt x="246" y="80"/>
                    </a:lnTo>
                    <a:lnTo>
                      <a:pt x="216" y="74"/>
                    </a:lnTo>
                    <a:lnTo>
                      <a:pt x="188" y="68"/>
                    </a:lnTo>
                    <a:lnTo>
                      <a:pt x="160" y="60"/>
                    </a:lnTo>
                    <a:lnTo>
                      <a:pt x="134" y="48"/>
                    </a:lnTo>
                    <a:lnTo>
                      <a:pt x="110" y="34"/>
                    </a:lnTo>
                    <a:lnTo>
                      <a:pt x="86" y="18"/>
                    </a:lnTo>
                    <a:lnTo>
                      <a:pt x="64" y="0"/>
                    </a:lnTo>
                    <a:lnTo>
                      <a:pt x="64" y="0"/>
                    </a:lnTo>
                    <a:lnTo>
                      <a:pt x="48" y="20"/>
                    </a:lnTo>
                    <a:lnTo>
                      <a:pt x="34" y="38"/>
                    </a:lnTo>
                    <a:lnTo>
                      <a:pt x="16" y="54"/>
                    </a:lnTo>
                    <a:lnTo>
                      <a:pt x="0" y="70"/>
                    </a:lnTo>
                    <a:lnTo>
                      <a:pt x="0" y="70"/>
                    </a:lnTo>
                    <a:lnTo>
                      <a:pt x="26" y="92"/>
                    </a:lnTo>
                    <a:lnTo>
                      <a:pt x="54" y="114"/>
                    </a:lnTo>
                    <a:lnTo>
                      <a:pt x="84" y="132"/>
                    </a:lnTo>
                    <a:lnTo>
                      <a:pt x="114" y="146"/>
                    </a:lnTo>
                    <a:lnTo>
                      <a:pt x="148" y="158"/>
                    </a:lnTo>
                    <a:lnTo>
                      <a:pt x="182" y="166"/>
                    </a:lnTo>
                    <a:lnTo>
                      <a:pt x="216" y="172"/>
                    </a:lnTo>
                    <a:lnTo>
                      <a:pt x="252" y="174"/>
                    </a:lnTo>
                    <a:lnTo>
                      <a:pt x="580" y="174"/>
                    </a:lnTo>
                    <a:lnTo>
                      <a:pt x="580" y="174"/>
                    </a:lnTo>
                    <a:lnTo>
                      <a:pt x="616" y="172"/>
                    </a:lnTo>
                    <a:lnTo>
                      <a:pt x="650" y="168"/>
                    </a:lnTo>
                    <a:lnTo>
                      <a:pt x="682" y="158"/>
                    </a:lnTo>
                    <a:lnTo>
                      <a:pt x="714" y="148"/>
                    </a:lnTo>
                    <a:lnTo>
                      <a:pt x="746" y="134"/>
                    </a:lnTo>
                    <a:lnTo>
                      <a:pt x="774" y="116"/>
                    </a:lnTo>
                    <a:lnTo>
                      <a:pt x="802" y="96"/>
                    </a:lnTo>
                    <a:lnTo>
                      <a:pt x="828" y="74"/>
                    </a:lnTo>
                    <a:lnTo>
                      <a:pt x="828" y="74"/>
                    </a:lnTo>
                    <a:lnTo>
                      <a:pt x="812" y="58"/>
                    </a:lnTo>
                    <a:lnTo>
                      <a:pt x="794" y="42"/>
                    </a:lnTo>
                    <a:lnTo>
                      <a:pt x="780" y="24"/>
                    </a:lnTo>
                    <a:lnTo>
                      <a:pt x="766" y="4"/>
                    </a:lnTo>
                    <a:lnTo>
                      <a:pt x="766" y="4"/>
                    </a:lnTo>
                    <a:close/>
                  </a:path>
                </a:pathLst>
              </a:custGeom>
              <a:solidFill>
                <a:srgbClr val="4BACC6">
                  <a:lumMod val="50000"/>
                </a:srgbClr>
              </a:solidFill>
              <a:ln w="8">
                <a:solidFill>
                  <a:srgbClr val="4BACC6">
                    <a:lumMod val="50000"/>
                  </a:srgbClr>
                </a:solidFill>
                <a:prstDash val="solid"/>
                <a:round/>
                <a:headEnd/>
                <a:tailEnd/>
              </a:ln>
              <a:scene3d>
                <a:camera prst="orthographicFront"/>
                <a:lightRig rig="threePt" dir="t"/>
              </a:scene3d>
              <a:sp3d prstMaterial="dkEdge">
                <a:bevelT w="114300" prst="hardEdge"/>
              </a:sp3d>
            </p:spPr>
            <p:txBody>
              <a:bodyPr vert="horz" wrap="square" lIns="137160" tIns="68580" rIns="137160" bIns="68580" numCol="1" anchor="t" anchorCtr="0" compatLnSpc="1">
                <a:prstTxWarp prst="textNoShape">
                  <a:avLst/>
                </a:prstTxWarp>
              </a:bodyPr>
              <a:lstStyle/>
              <a:p>
                <a:pPr defTabSz="1371600" fontAlgn="auto">
                  <a:spcBef>
                    <a:spcPts val="0"/>
                  </a:spcBef>
                  <a:spcAft>
                    <a:spcPts val="0"/>
                  </a:spcAft>
                  <a:defRPr/>
                </a:pPr>
                <a:endParaRPr lang="en-US" sz="2700" kern="0" dirty="0">
                  <a:solidFill>
                    <a:prstClr val="black"/>
                  </a:solidFill>
                  <a:latin typeface="+mn-lt"/>
                </a:endParaRPr>
              </a:p>
            </p:txBody>
          </p:sp>
          <p:sp>
            <p:nvSpPr>
              <p:cNvPr id="10" name="Freeform 16">
                <a:extLst>
                  <a:ext uri="{FF2B5EF4-FFF2-40B4-BE49-F238E27FC236}">
                    <a16:creationId xmlns:a16="http://schemas.microsoft.com/office/drawing/2014/main" id="{F8F1CEDE-C914-4C6B-8B61-2E3ED983CBE3}"/>
                  </a:ext>
                </a:extLst>
              </p:cNvPr>
              <p:cNvSpPr>
                <a:spLocks/>
              </p:cNvSpPr>
              <p:nvPr/>
            </p:nvSpPr>
            <p:spPr bwMode="auto">
              <a:xfrm>
                <a:off x="3552825" y="4641170"/>
                <a:ext cx="1276350" cy="260350"/>
              </a:xfrm>
              <a:custGeom>
                <a:avLst/>
                <a:gdLst/>
                <a:ahLst/>
                <a:cxnLst>
                  <a:cxn ang="0">
                    <a:pos x="62" y="162"/>
                  </a:cxn>
                  <a:cxn ang="0">
                    <a:pos x="62" y="162"/>
                  </a:cxn>
                  <a:cxn ang="0">
                    <a:pos x="82" y="146"/>
                  </a:cxn>
                  <a:cxn ang="0">
                    <a:pos x="106" y="132"/>
                  </a:cxn>
                  <a:cxn ang="0">
                    <a:pos x="128" y="122"/>
                  </a:cxn>
                  <a:cxn ang="0">
                    <a:pos x="154" y="112"/>
                  </a:cxn>
                  <a:cxn ang="0">
                    <a:pos x="180" y="104"/>
                  </a:cxn>
                  <a:cxn ang="0">
                    <a:pos x="206" y="98"/>
                  </a:cxn>
                  <a:cxn ang="0">
                    <a:pos x="232" y="94"/>
                  </a:cxn>
                  <a:cxn ang="0">
                    <a:pos x="260" y="94"/>
                  </a:cxn>
                  <a:cxn ang="0">
                    <a:pos x="540" y="94"/>
                  </a:cxn>
                  <a:cxn ang="0">
                    <a:pos x="540" y="94"/>
                  </a:cxn>
                  <a:cxn ang="0">
                    <a:pos x="568" y="94"/>
                  </a:cxn>
                  <a:cxn ang="0">
                    <a:pos x="596" y="98"/>
                  </a:cxn>
                  <a:cxn ang="0">
                    <a:pos x="622" y="104"/>
                  </a:cxn>
                  <a:cxn ang="0">
                    <a:pos x="648" y="112"/>
                  </a:cxn>
                  <a:cxn ang="0">
                    <a:pos x="674" y="122"/>
                  </a:cxn>
                  <a:cxn ang="0">
                    <a:pos x="698" y="134"/>
                  </a:cxn>
                  <a:cxn ang="0">
                    <a:pos x="720" y="148"/>
                  </a:cxn>
                  <a:cxn ang="0">
                    <a:pos x="742" y="164"/>
                  </a:cxn>
                  <a:cxn ang="0">
                    <a:pos x="742" y="164"/>
                  </a:cxn>
                  <a:cxn ang="0">
                    <a:pos x="756" y="144"/>
                  </a:cxn>
                  <a:cxn ang="0">
                    <a:pos x="770" y="126"/>
                  </a:cxn>
                  <a:cxn ang="0">
                    <a:pos x="786" y="108"/>
                  </a:cxn>
                  <a:cxn ang="0">
                    <a:pos x="804" y="92"/>
                  </a:cxn>
                  <a:cxn ang="0">
                    <a:pos x="804" y="92"/>
                  </a:cxn>
                  <a:cxn ang="0">
                    <a:pos x="778" y="72"/>
                  </a:cxn>
                  <a:cxn ang="0">
                    <a:pos x="752" y="54"/>
                  </a:cxn>
                  <a:cxn ang="0">
                    <a:pos x="722" y="38"/>
                  </a:cxn>
                  <a:cxn ang="0">
                    <a:pos x="694" y="24"/>
                  </a:cxn>
                  <a:cxn ang="0">
                    <a:pos x="662" y="14"/>
                  </a:cxn>
                  <a:cxn ang="0">
                    <a:pos x="630" y="6"/>
                  </a:cxn>
                  <a:cxn ang="0">
                    <a:pos x="598" y="2"/>
                  </a:cxn>
                  <a:cxn ang="0">
                    <a:pos x="564" y="0"/>
                  </a:cxn>
                  <a:cxn ang="0">
                    <a:pos x="236" y="0"/>
                  </a:cxn>
                  <a:cxn ang="0">
                    <a:pos x="236" y="0"/>
                  </a:cxn>
                  <a:cxn ang="0">
                    <a:pos x="204" y="2"/>
                  </a:cxn>
                  <a:cxn ang="0">
                    <a:pos x="172" y="6"/>
                  </a:cxn>
                  <a:cxn ang="0">
                    <a:pos x="140" y="14"/>
                  </a:cxn>
                  <a:cxn ang="0">
                    <a:pos x="110" y="24"/>
                  </a:cxn>
                  <a:cxn ang="0">
                    <a:pos x="80" y="36"/>
                  </a:cxn>
                  <a:cxn ang="0">
                    <a:pos x="52" y="52"/>
                  </a:cxn>
                  <a:cxn ang="0">
                    <a:pos x="26" y="68"/>
                  </a:cxn>
                  <a:cxn ang="0">
                    <a:pos x="0" y="88"/>
                  </a:cxn>
                  <a:cxn ang="0">
                    <a:pos x="0" y="88"/>
                  </a:cxn>
                  <a:cxn ang="0">
                    <a:pos x="18" y="104"/>
                  </a:cxn>
                  <a:cxn ang="0">
                    <a:pos x="34" y="122"/>
                  </a:cxn>
                  <a:cxn ang="0">
                    <a:pos x="48" y="142"/>
                  </a:cxn>
                  <a:cxn ang="0">
                    <a:pos x="62" y="162"/>
                  </a:cxn>
                  <a:cxn ang="0">
                    <a:pos x="62" y="162"/>
                  </a:cxn>
                </a:cxnLst>
                <a:rect l="0" t="0" r="r" b="b"/>
                <a:pathLst>
                  <a:path w="804" h="164">
                    <a:moveTo>
                      <a:pt x="62" y="162"/>
                    </a:moveTo>
                    <a:lnTo>
                      <a:pt x="62" y="162"/>
                    </a:lnTo>
                    <a:lnTo>
                      <a:pt x="82" y="146"/>
                    </a:lnTo>
                    <a:lnTo>
                      <a:pt x="106" y="132"/>
                    </a:lnTo>
                    <a:lnTo>
                      <a:pt x="128" y="122"/>
                    </a:lnTo>
                    <a:lnTo>
                      <a:pt x="154" y="112"/>
                    </a:lnTo>
                    <a:lnTo>
                      <a:pt x="180" y="104"/>
                    </a:lnTo>
                    <a:lnTo>
                      <a:pt x="206" y="98"/>
                    </a:lnTo>
                    <a:lnTo>
                      <a:pt x="232" y="94"/>
                    </a:lnTo>
                    <a:lnTo>
                      <a:pt x="260" y="94"/>
                    </a:lnTo>
                    <a:lnTo>
                      <a:pt x="540" y="94"/>
                    </a:lnTo>
                    <a:lnTo>
                      <a:pt x="540" y="94"/>
                    </a:lnTo>
                    <a:lnTo>
                      <a:pt x="568" y="94"/>
                    </a:lnTo>
                    <a:lnTo>
                      <a:pt x="596" y="98"/>
                    </a:lnTo>
                    <a:lnTo>
                      <a:pt x="622" y="104"/>
                    </a:lnTo>
                    <a:lnTo>
                      <a:pt x="648" y="112"/>
                    </a:lnTo>
                    <a:lnTo>
                      <a:pt x="674" y="122"/>
                    </a:lnTo>
                    <a:lnTo>
                      <a:pt x="698" y="134"/>
                    </a:lnTo>
                    <a:lnTo>
                      <a:pt x="720" y="148"/>
                    </a:lnTo>
                    <a:lnTo>
                      <a:pt x="742" y="164"/>
                    </a:lnTo>
                    <a:lnTo>
                      <a:pt x="742" y="164"/>
                    </a:lnTo>
                    <a:lnTo>
                      <a:pt x="756" y="144"/>
                    </a:lnTo>
                    <a:lnTo>
                      <a:pt x="770" y="126"/>
                    </a:lnTo>
                    <a:lnTo>
                      <a:pt x="786" y="108"/>
                    </a:lnTo>
                    <a:lnTo>
                      <a:pt x="804" y="92"/>
                    </a:lnTo>
                    <a:lnTo>
                      <a:pt x="804" y="92"/>
                    </a:lnTo>
                    <a:lnTo>
                      <a:pt x="778" y="72"/>
                    </a:lnTo>
                    <a:lnTo>
                      <a:pt x="752" y="54"/>
                    </a:lnTo>
                    <a:lnTo>
                      <a:pt x="722" y="38"/>
                    </a:lnTo>
                    <a:lnTo>
                      <a:pt x="694" y="24"/>
                    </a:lnTo>
                    <a:lnTo>
                      <a:pt x="662" y="14"/>
                    </a:lnTo>
                    <a:lnTo>
                      <a:pt x="630" y="6"/>
                    </a:lnTo>
                    <a:lnTo>
                      <a:pt x="598" y="2"/>
                    </a:lnTo>
                    <a:lnTo>
                      <a:pt x="564" y="0"/>
                    </a:lnTo>
                    <a:lnTo>
                      <a:pt x="236" y="0"/>
                    </a:lnTo>
                    <a:lnTo>
                      <a:pt x="236" y="0"/>
                    </a:lnTo>
                    <a:lnTo>
                      <a:pt x="204" y="2"/>
                    </a:lnTo>
                    <a:lnTo>
                      <a:pt x="172" y="6"/>
                    </a:lnTo>
                    <a:lnTo>
                      <a:pt x="140" y="14"/>
                    </a:lnTo>
                    <a:lnTo>
                      <a:pt x="110" y="24"/>
                    </a:lnTo>
                    <a:lnTo>
                      <a:pt x="80" y="36"/>
                    </a:lnTo>
                    <a:lnTo>
                      <a:pt x="52" y="52"/>
                    </a:lnTo>
                    <a:lnTo>
                      <a:pt x="26" y="68"/>
                    </a:lnTo>
                    <a:lnTo>
                      <a:pt x="0" y="88"/>
                    </a:lnTo>
                    <a:lnTo>
                      <a:pt x="0" y="88"/>
                    </a:lnTo>
                    <a:lnTo>
                      <a:pt x="18" y="104"/>
                    </a:lnTo>
                    <a:lnTo>
                      <a:pt x="34" y="122"/>
                    </a:lnTo>
                    <a:lnTo>
                      <a:pt x="48" y="142"/>
                    </a:lnTo>
                    <a:lnTo>
                      <a:pt x="62" y="162"/>
                    </a:lnTo>
                    <a:lnTo>
                      <a:pt x="62" y="162"/>
                    </a:lnTo>
                    <a:close/>
                  </a:path>
                </a:pathLst>
              </a:custGeom>
              <a:solidFill>
                <a:srgbClr val="4BACC6">
                  <a:lumMod val="50000"/>
                </a:srgbClr>
              </a:solidFill>
              <a:ln w="8">
                <a:solidFill>
                  <a:srgbClr val="4BACC6">
                    <a:lumMod val="50000"/>
                  </a:srgbClr>
                </a:solidFill>
                <a:prstDash val="solid"/>
                <a:round/>
                <a:headEnd/>
                <a:tailEnd/>
              </a:ln>
              <a:scene3d>
                <a:camera prst="orthographicFront"/>
                <a:lightRig rig="threePt" dir="t"/>
              </a:scene3d>
              <a:sp3d prstMaterial="dkEdge">
                <a:bevelT w="114300" prst="hardEdge"/>
              </a:sp3d>
            </p:spPr>
            <p:txBody>
              <a:bodyPr vert="horz" wrap="square" lIns="137160" tIns="68580" rIns="137160" bIns="68580" numCol="1" anchor="t" anchorCtr="0" compatLnSpc="1">
                <a:prstTxWarp prst="textNoShape">
                  <a:avLst/>
                </a:prstTxWarp>
              </a:bodyPr>
              <a:lstStyle/>
              <a:p>
                <a:pPr defTabSz="1371600" fontAlgn="auto">
                  <a:spcBef>
                    <a:spcPts val="0"/>
                  </a:spcBef>
                  <a:spcAft>
                    <a:spcPts val="0"/>
                  </a:spcAft>
                  <a:defRPr/>
                </a:pPr>
                <a:endParaRPr lang="en-US" sz="2700" kern="0" dirty="0">
                  <a:solidFill>
                    <a:prstClr val="black"/>
                  </a:solidFill>
                  <a:latin typeface="+mn-lt"/>
                </a:endParaRPr>
              </a:p>
            </p:txBody>
          </p:sp>
          <p:sp>
            <p:nvSpPr>
              <p:cNvPr id="11" name="Freeform 17">
                <a:extLst>
                  <a:ext uri="{FF2B5EF4-FFF2-40B4-BE49-F238E27FC236}">
                    <a16:creationId xmlns:a16="http://schemas.microsoft.com/office/drawing/2014/main" id="{11888AE2-1C9D-45EB-838F-EA9B6B4F0746}"/>
                  </a:ext>
                </a:extLst>
              </p:cNvPr>
              <p:cNvSpPr>
                <a:spLocks/>
              </p:cNvSpPr>
              <p:nvPr/>
            </p:nvSpPr>
            <p:spPr bwMode="auto">
              <a:xfrm>
                <a:off x="3429000" y="5603875"/>
                <a:ext cx="200025" cy="219075"/>
              </a:xfrm>
              <a:custGeom>
                <a:avLst/>
                <a:gdLst/>
                <a:ahLst/>
                <a:cxnLst>
                  <a:cxn ang="0">
                    <a:pos x="126" y="68"/>
                  </a:cxn>
                  <a:cxn ang="0">
                    <a:pos x="126" y="68"/>
                  </a:cxn>
                  <a:cxn ang="0">
                    <a:pos x="108" y="54"/>
                  </a:cxn>
                  <a:cxn ang="0">
                    <a:pos x="92" y="36"/>
                  </a:cxn>
                  <a:cxn ang="0">
                    <a:pos x="78" y="18"/>
                  </a:cxn>
                  <a:cxn ang="0">
                    <a:pos x="64" y="0"/>
                  </a:cxn>
                  <a:cxn ang="0">
                    <a:pos x="64" y="0"/>
                  </a:cxn>
                  <a:cxn ang="0">
                    <a:pos x="50" y="18"/>
                  </a:cxn>
                  <a:cxn ang="0">
                    <a:pos x="34" y="34"/>
                  </a:cxn>
                  <a:cxn ang="0">
                    <a:pos x="18" y="50"/>
                  </a:cxn>
                  <a:cxn ang="0">
                    <a:pos x="0" y="64"/>
                  </a:cxn>
                  <a:cxn ang="0">
                    <a:pos x="0" y="64"/>
                  </a:cxn>
                  <a:cxn ang="0">
                    <a:pos x="14" y="84"/>
                  </a:cxn>
                  <a:cxn ang="0">
                    <a:pos x="28" y="104"/>
                  </a:cxn>
                  <a:cxn ang="0">
                    <a:pos x="44" y="122"/>
                  </a:cxn>
                  <a:cxn ang="0">
                    <a:pos x="62" y="138"/>
                  </a:cxn>
                  <a:cxn ang="0">
                    <a:pos x="62" y="138"/>
                  </a:cxn>
                  <a:cxn ang="0">
                    <a:pos x="78" y="122"/>
                  </a:cxn>
                  <a:cxn ang="0">
                    <a:pos x="96" y="106"/>
                  </a:cxn>
                  <a:cxn ang="0">
                    <a:pos x="110" y="88"/>
                  </a:cxn>
                  <a:cxn ang="0">
                    <a:pos x="126" y="68"/>
                  </a:cxn>
                  <a:cxn ang="0">
                    <a:pos x="126" y="68"/>
                  </a:cxn>
                </a:cxnLst>
                <a:rect l="0" t="0" r="r" b="b"/>
                <a:pathLst>
                  <a:path w="126" h="138">
                    <a:moveTo>
                      <a:pt x="126" y="68"/>
                    </a:moveTo>
                    <a:lnTo>
                      <a:pt x="126" y="68"/>
                    </a:lnTo>
                    <a:lnTo>
                      <a:pt x="108" y="54"/>
                    </a:lnTo>
                    <a:lnTo>
                      <a:pt x="92" y="36"/>
                    </a:lnTo>
                    <a:lnTo>
                      <a:pt x="78" y="18"/>
                    </a:lnTo>
                    <a:lnTo>
                      <a:pt x="64" y="0"/>
                    </a:lnTo>
                    <a:lnTo>
                      <a:pt x="64" y="0"/>
                    </a:lnTo>
                    <a:lnTo>
                      <a:pt x="50" y="18"/>
                    </a:lnTo>
                    <a:lnTo>
                      <a:pt x="34" y="34"/>
                    </a:lnTo>
                    <a:lnTo>
                      <a:pt x="18" y="50"/>
                    </a:lnTo>
                    <a:lnTo>
                      <a:pt x="0" y="64"/>
                    </a:lnTo>
                    <a:lnTo>
                      <a:pt x="0" y="64"/>
                    </a:lnTo>
                    <a:lnTo>
                      <a:pt x="14" y="84"/>
                    </a:lnTo>
                    <a:lnTo>
                      <a:pt x="28" y="104"/>
                    </a:lnTo>
                    <a:lnTo>
                      <a:pt x="44" y="122"/>
                    </a:lnTo>
                    <a:lnTo>
                      <a:pt x="62" y="138"/>
                    </a:lnTo>
                    <a:lnTo>
                      <a:pt x="62" y="138"/>
                    </a:lnTo>
                    <a:lnTo>
                      <a:pt x="78" y="122"/>
                    </a:lnTo>
                    <a:lnTo>
                      <a:pt x="96" y="106"/>
                    </a:lnTo>
                    <a:lnTo>
                      <a:pt x="110" y="88"/>
                    </a:lnTo>
                    <a:lnTo>
                      <a:pt x="126" y="68"/>
                    </a:lnTo>
                    <a:lnTo>
                      <a:pt x="126" y="68"/>
                    </a:lnTo>
                    <a:close/>
                  </a:path>
                </a:pathLst>
              </a:custGeom>
              <a:solidFill>
                <a:srgbClr val="4BACC6">
                  <a:lumMod val="50000"/>
                </a:srgbClr>
              </a:solidFill>
              <a:ln w="8">
                <a:solidFill>
                  <a:srgbClr val="4BACC6">
                    <a:lumMod val="50000"/>
                  </a:srgbClr>
                </a:solidFill>
                <a:prstDash val="solid"/>
                <a:round/>
                <a:headEnd/>
                <a:tailEnd/>
              </a:ln>
              <a:scene3d>
                <a:camera prst="orthographicFront"/>
                <a:lightRig rig="threePt" dir="t"/>
              </a:scene3d>
              <a:sp3d prstMaterial="dkEdge">
                <a:bevelT w="114300" prst="hardEdge"/>
              </a:sp3d>
            </p:spPr>
            <p:txBody>
              <a:bodyPr vert="horz" wrap="square" lIns="137160" tIns="68580" rIns="137160" bIns="68580" numCol="1" anchor="t" anchorCtr="0" compatLnSpc="1">
                <a:prstTxWarp prst="textNoShape">
                  <a:avLst/>
                </a:prstTxWarp>
              </a:bodyPr>
              <a:lstStyle/>
              <a:p>
                <a:pPr defTabSz="1371600" fontAlgn="auto">
                  <a:spcBef>
                    <a:spcPts val="0"/>
                  </a:spcBef>
                  <a:spcAft>
                    <a:spcPts val="0"/>
                  </a:spcAft>
                  <a:defRPr/>
                </a:pPr>
                <a:endParaRPr lang="en-US" sz="2700" kern="0" dirty="0">
                  <a:solidFill>
                    <a:prstClr val="black"/>
                  </a:solidFill>
                  <a:latin typeface="+mn-lt"/>
                </a:endParaRPr>
              </a:p>
            </p:txBody>
          </p:sp>
          <p:sp>
            <p:nvSpPr>
              <p:cNvPr id="12" name="Freeform 19">
                <a:extLst>
                  <a:ext uri="{FF2B5EF4-FFF2-40B4-BE49-F238E27FC236}">
                    <a16:creationId xmlns:a16="http://schemas.microsoft.com/office/drawing/2014/main" id="{BE251F6A-3893-4EF7-B41E-0DB6CF954CA1}"/>
                  </a:ext>
                </a:extLst>
              </p:cNvPr>
              <p:cNvSpPr>
                <a:spLocks/>
              </p:cNvSpPr>
              <p:nvPr/>
            </p:nvSpPr>
            <p:spPr bwMode="auto">
              <a:xfrm>
                <a:off x="3317875" y="4905375"/>
                <a:ext cx="231775" cy="800100"/>
              </a:xfrm>
              <a:custGeom>
                <a:avLst/>
                <a:gdLst/>
                <a:ahLst/>
                <a:cxnLst>
                  <a:cxn ang="0">
                    <a:pos x="146" y="68"/>
                  </a:cxn>
                  <a:cxn ang="0">
                    <a:pos x="146" y="68"/>
                  </a:cxn>
                  <a:cxn ang="0">
                    <a:pos x="132" y="50"/>
                  </a:cxn>
                  <a:cxn ang="0">
                    <a:pos x="118" y="32"/>
                  </a:cxn>
                  <a:cxn ang="0">
                    <a:pos x="102" y="14"/>
                  </a:cxn>
                  <a:cxn ang="0">
                    <a:pos x="84" y="0"/>
                  </a:cxn>
                  <a:cxn ang="0">
                    <a:pos x="84" y="0"/>
                  </a:cxn>
                  <a:cxn ang="0">
                    <a:pos x="66" y="26"/>
                  </a:cxn>
                  <a:cxn ang="0">
                    <a:pos x="50" y="56"/>
                  </a:cxn>
                  <a:cxn ang="0">
                    <a:pos x="34" y="88"/>
                  </a:cxn>
                  <a:cxn ang="0">
                    <a:pos x="22" y="120"/>
                  </a:cxn>
                  <a:cxn ang="0">
                    <a:pos x="12" y="154"/>
                  </a:cxn>
                  <a:cxn ang="0">
                    <a:pos x="6" y="190"/>
                  </a:cxn>
                  <a:cxn ang="0">
                    <a:pos x="2" y="226"/>
                  </a:cxn>
                  <a:cxn ang="0">
                    <a:pos x="0" y="262"/>
                  </a:cxn>
                  <a:cxn ang="0">
                    <a:pos x="0" y="262"/>
                  </a:cxn>
                  <a:cxn ang="0">
                    <a:pos x="2" y="296"/>
                  </a:cxn>
                  <a:cxn ang="0">
                    <a:pos x="4" y="328"/>
                  </a:cxn>
                  <a:cxn ang="0">
                    <a:pos x="10" y="360"/>
                  </a:cxn>
                  <a:cxn ang="0">
                    <a:pos x="18" y="392"/>
                  </a:cxn>
                  <a:cxn ang="0">
                    <a:pos x="28" y="422"/>
                  </a:cxn>
                  <a:cxn ang="0">
                    <a:pos x="40" y="450"/>
                  </a:cxn>
                  <a:cxn ang="0">
                    <a:pos x="54" y="478"/>
                  </a:cxn>
                  <a:cxn ang="0">
                    <a:pos x="70" y="504"/>
                  </a:cxn>
                  <a:cxn ang="0">
                    <a:pos x="70" y="504"/>
                  </a:cxn>
                  <a:cxn ang="0">
                    <a:pos x="88" y="490"/>
                  </a:cxn>
                  <a:cxn ang="0">
                    <a:pos x="104" y="474"/>
                  </a:cxn>
                  <a:cxn ang="0">
                    <a:pos x="120" y="458"/>
                  </a:cxn>
                  <a:cxn ang="0">
                    <a:pos x="134" y="440"/>
                  </a:cxn>
                  <a:cxn ang="0">
                    <a:pos x="134" y="440"/>
                  </a:cxn>
                  <a:cxn ang="0">
                    <a:pos x="122" y="420"/>
                  </a:cxn>
                  <a:cxn ang="0">
                    <a:pos x="112" y="400"/>
                  </a:cxn>
                  <a:cxn ang="0">
                    <a:pos x="104" y="378"/>
                  </a:cxn>
                  <a:cxn ang="0">
                    <a:pos x="96" y="356"/>
                  </a:cxn>
                  <a:cxn ang="0">
                    <a:pos x="90" y="334"/>
                  </a:cxn>
                  <a:cxn ang="0">
                    <a:pos x="86" y="310"/>
                  </a:cxn>
                  <a:cxn ang="0">
                    <a:pos x="84" y="286"/>
                  </a:cxn>
                  <a:cxn ang="0">
                    <a:pos x="82" y="262"/>
                  </a:cxn>
                  <a:cxn ang="0">
                    <a:pos x="82" y="262"/>
                  </a:cxn>
                  <a:cxn ang="0">
                    <a:pos x="84" y="236"/>
                  </a:cxn>
                  <a:cxn ang="0">
                    <a:pos x="86" y="208"/>
                  </a:cxn>
                  <a:cxn ang="0">
                    <a:pos x="92" y="184"/>
                  </a:cxn>
                  <a:cxn ang="0">
                    <a:pos x="98" y="158"/>
                  </a:cxn>
                  <a:cxn ang="0">
                    <a:pos x="108" y="134"/>
                  </a:cxn>
                  <a:cxn ang="0">
                    <a:pos x="118" y="112"/>
                  </a:cxn>
                  <a:cxn ang="0">
                    <a:pos x="132" y="90"/>
                  </a:cxn>
                  <a:cxn ang="0">
                    <a:pos x="146" y="68"/>
                  </a:cxn>
                  <a:cxn ang="0">
                    <a:pos x="146" y="68"/>
                  </a:cxn>
                </a:cxnLst>
                <a:rect l="0" t="0" r="r" b="b"/>
                <a:pathLst>
                  <a:path w="146" h="504">
                    <a:moveTo>
                      <a:pt x="146" y="68"/>
                    </a:moveTo>
                    <a:lnTo>
                      <a:pt x="146" y="68"/>
                    </a:lnTo>
                    <a:lnTo>
                      <a:pt x="132" y="50"/>
                    </a:lnTo>
                    <a:lnTo>
                      <a:pt x="118" y="32"/>
                    </a:lnTo>
                    <a:lnTo>
                      <a:pt x="102" y="14"/>
                    </a:lnTo>
                    <a:lnTo>
                      <a:pt x="84" y="0"/>
                    </a:lnTo>
                    <a:lnTo>
                      <a:pt x="84" y="0"/>
                    </a:lnTo>
                    <a:lnTo>
                      <a:pt x="66" y="26"/>
                    </a:lnTo>
                    <a:lnTo>
                      <a:pt x="50" y="56"/>
                    </a:lnTo>
                    <a:lnTo>
                      <a:pt x="34" y="88"/>
                    </a:lnTo>
                    <a:lnTo>
                      <a:pt x="22" y="120"/>
                    </a:lnTo>
                    <a:lnTo>
                      <a:pt x="12" y="154"/>
                    </a:lnTo>
                    <a:lnTo>
                      <a:pt x="6" y="190"/>
                    </a:lnTo>
                    <a:lnTo>
                      <a:pt x="2" y="226"/>
                    </a:lnTo>
                    <a:lnTo>
                      <a:pt x="0" y="262"/>
                    </a:lnTo>
                    <a:lnTo>
                      <a:pt x="0" y="262"/>
                    </a:lnTo>
                    <a:lnTo>
                      <a:pt x="2" y="296"/>
                    </a:lnTo>
                    <a:lnTo>
                      <a:pt x="4" y="328"/>
                    </a:lnTo>
                    <a:lnTo>
                      <a:pt x="10" y="360"/>
                    </a:lnTo>
                    <a:lnTo>
                      <a:pt x="18" y="392"/>
                    </a:lnTo>
                    <a:lnTo>
                      <a:pt x="28" y="422"/>
                    </a:lnTo>
                    <a:lnTo>
                      <a:pt x="40" y="450"/>
                    </a:lnTo>
                    <a:lnTo>
                      <a:pt x="54" y="478"/>
                    </a:lnTo>
                    <a:lnTo>
                      <a:pt x="70" y="504"/>
                    </a:lnTo>
                    <a:lnTo>
                      <a:pt x="70" y="504"/>
                    </a:lnTo>
                    <a:lnTo>
                      <a:pt x="88" y="490"/>
                    </a:lnTo>
                    <a:lnTo>
                      <a:pt x="104" y="474"/>
                    </a:lnTo>
                    <a:lnTo>
                      <a:pt x="120" y="458"/>
                    </a:lnTo>
                    <a:lnTo>
                      <a:pt x="134" y="440"/>
                    </a:lnTo>
                    <a:lnTo>
                      <a:pt x="134" y="440"/>
                    </a:lnTo>
                    <a:lnTo>
                      <a:pt x="122" y="420"/>
                    </a:lnTo>
                    <a:lnTo>
                      <a:pt x="112" y="400"/>
                    </a:lnTo>
                    <a:lnTo>
                      <a:pt x="104" y="378"/>
                    </a:lnTo>
                    <a:lnTo>
                      <a:pt x="96" y="356"/>
                    </a:lnTo>
                    <a:lnTo>
                      <a:pt x="90" y="334"/>
                    </a:lnTo>
                    <a:lnTo>
                      <a:pt x="86" y="310"/>
                    </a:lnTo>
                    <a:lnTo>
                      <a:pt x="84" y="286"/>
                    </a:lnTo>
                    <a:lnTo>
                      <a:pt x="82" y="262"/>
                    </a:lnTo>
                    <a:lnTo>
                      <a:pt x="82" y="262"/>
                    </a:lnTo>
                    <a:lnTo>
                      <a:pt x="84" y="236"/>
                    </a:lnTo>
                    <a:lnTo>
                      <a:pt x="86" y="208"/>
                    </a:lnTo>
                    <a:lnTo>
                      <a:pt x="92" y="184"/>
                    </a:lnTo>
                    <a:lnTo>
                      <a:pt x="98" y="158"/>
                    </a:lnTo>
                    <a:lnTo>
                      <a:pt x="108" y="134"/>
                    </a:lnTo>
                    <a:lnTo>
                      <a:pt x="118" y="112"/>
                    </a:lnTo>
                    <a:lnTo>
                      <a:pt x="132" y="90"/>
                    </a:lnTo>
                    <a:lnTo>
                      <a:pt x="146" y="68"/>
                    </a:lnTo>
                    <a:lnTo>
                      <a:pt x="146" y="68"/>
                    </a:lnTo>
                    <a:close/>
                  </a:path>
                </a:pathLst>
              </a:custGeom>
              <a:solidFill>
                <a:srgbClr val="4BACC6">
                  <a:lumMod val="50000"/>
                </a:srgbClr>
              </a:solidFill>
              <a:ln w="8">
                <a:solidFill>
                  <a:srgbClr val="4BACC6">
                    <a:lumMod val="50000"/>
                  </a:srgbClr>
                </a:solidFill>
                <a:prstDash val="solid"/>
                <a:round/>
                <a:headEnd/>
                <a:tailEnd/>
              </a:ln>
              <a:scene3d>
                <a:camera prst="orthographicFront"/>
                <a:lightRig rig="threePt" dir="t"/>
              </a:scene3d>
              <a:sp3d prstMaterial="dkEdge">
                <a:bevelT w="114300" prst="hardEdge"/>
              </a:sp3d>
            </p:spPr>
            <p:txBody>
              <a:bodyPr vert="horz" wrap="square" lIns="137160" tIns="68580" rIns="137160" bIns="68580" numCol="1" anchor="t" anchorCtr="0" compatLnSpc="1">
                <a:prstTxWarp prst="textNoShape">
                  <a:avLst/>
                </a:prstTxWarp>
              </a:bodyPr>
              <a:lstStyle/>
              <a:p>
                <a:pPr defTabSz="1371600" fontAlgn="auto">
                  <a:spcBef>
                    <a:spcPts val="0"/>
                  </a:spcBef>
                  <a:spcAft>
                    <a:spcPts val="0"/>
                  </a:spcAft>
                  <a:defRPr/>
                </a:pPr>
                <a:endParaRPr lang="en-US" sz="2700" kern="0" dirty="0">
                  <a:solidFill>
                    <a:prstClr val="black"/>
                  </a:solidFill>
                  <a:latin typeface="+mn-lt"/>
                </a:endParaRPr>
              </a:p>
            </p:txBody>
          </p:sp>
          <p:sp>
            <p:nvSpPr>
              <p:cNvPr id="13" name="Freeform 24">
                <a:extLst>
                  <a:ext uri="{FF2B5EF4-FFF2-40B4-BE49-F238E27FC236}">
                    <a16:creationId xmlns:a16="http://schemas.microsoft.com/office/drawing/2014/main" id="{1CBECD3B-4B70-4CC4-ACFE-36ECEA2F22AB}"/>
                  </a:ext>
                </a:extLst>
              </p:cNvPr>
              <p:cNvSpPr>
                <a:spLocks/>
              </p:cNvSpPr>
              <p:nvPr/>
            </p:nvSpPr>
            <p:spPr bwMode="auto">
              <a:xfrm>
                <a:off x="4730750" y="4800600"/>
                <a:ext cx="196850" cy="219075"/>
              </a:xfrm>
              <a:custGeom>
                <a:avLst/>
                <a:gdLst/>
                <a:ahLst/>
                <a:cxnLst>
                  <a:cxn ang="0">
                    <a:pos x="0" y="72"/>
                  </a:cxn>
                  <a:cxn ang="0">
                    <a:pos x="0" y="72"/>
                  </a:cxn>
                  <a:cxn ang="0">
                    <a:pos x="18" y="88"/>
                  </a:cxn>
                  <a:cxn ang="0">
                    <a:pos x="34" y="104"/>
                  </a:cxn>
                  <a:cxn ang="0">
                    <a:pos x="50" y="120"/>
                  </a:cxn>
                  <a:cxn ang="0">
                    <a:pos x="64" y="138"/>
                  </a:cxn>
                  <a:cxn ang="0">
                    <a:pos x="64" y="138"/>
                  </a:cxn>
                  <a:cxn ang="0">
                    <a:pos x="76" y="120"/>
                  </a:cxn>
                  <a:cxn ang="0">
                    <a:pos x="92" y="102"/>
                  </a:cxn>
                  <a:cxn ang="0">
                    <a:pos x="108" y="86"/>
                  </a:cxn>
                  <a:cxn ang="0">
                    <a:pos x="124" y="70"/>
                  </a:cxn>
                  <a:cxn ang="0">
                    <a:pos x="124" y="70"/>
                  </a:cxn>
                  <a:cxn ang="0">
                    <a:pos x="110" y="50"/>
                  </a:cxn>
                  <a:cxn ang="0">
                    <a:pos x="96" y="32"/>
                  </a:cxn>
                  <a:cxn ang="0">
                    <a:pos x="78" y="16"/>
                  </a:cxn>
                  <a:cxn ang="0">
                    <a:pos x="62" y="0"/>
                  </a:cxn>
                  <a:cxn ang="0">
                    <a:pos x="62" y="0"/>
                  </a:cxn>
                  <a:cxn ang="0">
                    <a:pos x="44" y="16"/>
                  </a:cxn>
                  <a:cxn ang="0">
                    <a:pos x="28" y="34"/>
                  </a:cxn>
                  <a:cxn ang="0">
                    <a:pos x="14" y="52"/>
                  </a:cxn>
                  <a:cxn ang="0">
                    <a:pos x="0" y="72"/>
                  </a:cxn>
                  <a:cxn ang="0">
                    <a:pos x="0" y="72"/>
                  </a:cxn>
                </a:cxnLst>
                <a:rect l="0" t="0" r="r" b="b"/>
                <a:pathLst>
                  <a:path w="124" h="138">
                    <a:moveTo>
                      <a:pt x="0" y="72"/>
                    </a:moveTo>
                    <a:lnTo>
                      <a:pt x="0" y="72"/>
                    </a:lnTo>
                    <a:lnTo>
                      <a:pt x="18" y="88"/>
                    </a:lnTo>
                    <a:lnTo>
                      <a:pt x="34" y="104"/>
                    </a:lnTo>
                    <a:lnTo>
                      <a:pt x="50" y="120"/>
                    </a:lnTo>
                    <a:lnTo>
                      <a:pt x="64" y="138"/>
                    </a:lnTo>
                    <a:lnTo>
                      <a:pt x="64" y="138"/>
                    </a:lnTo>
                    <a:lnTo>
                      <a:pt x="76" y="120"/>
                    </a:lnTo>
                    <a:lnTo>
                      <a:pt x="92" y="102"/>
                    </a:lnTo>
                    <a:lnTo>
                      <a:pt x="108" y="86"/>
                    </a:lnTo>
                    <a:lnTo>
                      <a:pt x="124" y="70"/>
                    </a:lnTo>
                    <a:lnTo>
                      <a:pt x="124" y="70"/>
                    </a:lnTo>
                    <a:lnTo>
                      <a:pt x="110" y="50"/>
                    </a:lnTo>
                    <a:lnTo>
                      <a:pt x="96" y="32"/>
                    </a:lnTo>
                    <a:lnTo>
                      <a:pt x="78" y="16"/>
                    </a:lnTo>
                    <a:lnTo>
                      <a:pt x="62" y="0"/>
                    </a:lnTo>
                    <a:lnTo>
                      <a:pt x="62" y="0"/>
                    </a:lnTo>
                    <a:lnTo>
                      <a:pt x="44" y="16"/>
                    </a:lnTo>
                    <a:lnTo>
                      <a:pt x="28" y="34"/>
                    </a:lnTo>
                    <a:lnTo>
                      <a:pt x="14" y="52"/>
                    </a:lnTo>
                    <a:lnTo>
                      <a:pt x="0" y="72"/>
                    </a:lnTo>
                    <a:lnTo>
                      <a:pt x="0" y="72"/>
                    </a:lnTo>
                    <a:close/>
                  </a:path>
                </a:pathLst>
              </a:custGeom>
              <a:solidFill>
                <a:srgbClr val="4BACC6">
                  <a:lumMod val="50000"/>
                </a:srgbClr>
              </a:solidFill>
              <a:ln w="8">
                <a:solidFill>
                  <a:srgbClr val="4BACC6">
                    <a:lumMod val="50000"/>
                  </a:srgbClr>
                </a:solidFill>
                <a:prstDash val="solid"/>
                <a:round/>
                <a:headEnd/>
                <a:tailEnd/>
              </a:ln>
              <a:scene3d>
                <a:camera prst="orthographicFront"/>
                <a:lightRig rig="threePt" dir="t"/>
              </a:scene3d>
              <a:sp3d prstMaterial="dkEdge">
                <a:bevelT w="114300" prst="hardEdge"/>
              </a:sp3d>
            </p:spPr>
            <p:txBody>
              <a:bodyPr vert="horz" wrap="square" lIns="137160" tIns="68580" rIns="137160" bIns="68580" numCol="1" anchor="t" anchorCtr="0" compatLnSpc="1">
                <a:prstTxWarp prst="textNoShape">
                  <a:avLst/>
                </a:prstTxWarp>
              </a:bodyPr>
              <a:lstStyle/>
              <a:p>
                <a:pPr defTabSz="1371600" fontAlgn="auto">
                  <a:spcBef>
                    <a:spcPts val="0"/>
                  </a:spcBef>
                  <a:spcAft>
                    <a:spcPts val="0"/>
                  </a:spcAft>
                  <a:defRPr/>
                </a:pPr>
                <a:endParaRPr lang="en-US" sz="2700" kern="0" dirty="0">
                  <a:solidFill>
                    <a:prstClr val="black"/>
                  </a:solidFill>
                  <a:latin typeface="+mn-lt"/>
                </a:endParaRPr>
              </a:p>
            </p:txBody>
          </p:sp>
          <p:sp>
            <p:nvSpPr>
              <p:cNvPr id="14" name="Freeform 28">
                <a:extLst>
                  <a:ext uri="{FF2B5EF4-FFF2-40B4-BE49-F238E27FC236}">
                    <a16:creationId xmlns:a16="http://schemas.microsoft.com/office/drawing/2014/main" id="{57E712EF-4126-40A3-990F-378D9114418F}"/>
                  </a:ext>
                </a:extLst>
              </p:cNvPr>
              <p:cNvSpPr>
                <a:spLocks/>
              </p:cNvSpPr>
              <p:nvPr/>
            </p:nvSpPr>
            <p:spPr bwMode="auto">
              <a:xfrm>
                <a:off x="4832350" y="4911725"/>
                <a:ext cx="225425" cy="803275"/>
              </a:xfrm>
              <a:custGeom>
                <a:avLst/>
                <a:gdLst/>
                <a:ahLst/>
                <a:cxnLst>
                  <a:cxn ang="0">
                    <a:pos x="0" y="68"/>
                  </a:cxn>
                  <a:cxn ang="0">
                    <a:pos x="0" y="68"/>
                  </a:cxn>
                  <a:cxn ang="0">
                    <a:pos x="12" y="90"/>
                  </a:cxn>
                  <a:cxn ang="0">
                    <a:pos x="24" y="110"/>
                  </a:cxn>
                  <a:cxn ang="0">
                    <a:pos x="36" y="134"/>
                  </a:cxn>
                  <a:cxn ang="0">
                    <a:pos x="44" y="156"/>
                  </a:cxn>
                  <a:cxn ang="0">
                    <a:pos x="50" y="182"/>
                  </a:cxn>
                  <a:cxn ang="0">
                    <a:pos x="56" y="206"/>
                  </a:cxn>
                  <a:cxn ang="0">
                    <a:pos x="58" y="232"/>
                  </a:cxn>
                  <a:cxn ang="0">
                    <a:pos x="60" y="258"/>
                  </a:cxn>
                  <a:cxn ang="0">
                    <a:pos x="60" y="258"/>
                  </a:cxn>
                  <a:cxn ang="0">
                    <a:pos x="58" y="282"/>
                  </a:cxn>
                  <a:cxn ang="0">
                    <a:pos x="56" y="308"/>
                  </a:cxn>
                  <a:cxn ang="0">
                    <a:pos x="52" y="332"/>
                  </a:cxn>
                  <a:cxn ang="0">
                    <a:pos x="46" y="354"/>
                  </a:cxn>
                  <a:cxn ang="0">
                    <a:pos x="38" y="376"/>
                  </a:cxn>
                  <a:cxn ang="0">
                    <a:pos x="28" y="398"/>
                  </a:cxn>
                  <a:cxn ang="0">
                    <a:pos x="18" y="420"/>
                  </a:cxn>
                  <a:cxn ang="0">
                    <a:pos x="4" y="440"/>
                  </a:cxn>
                  <a:cxn ang="0">
                    <a:pos x="4" y="440"/>
                  </a:cxn>
                  <a:cxn ang="0">
                    <a:pos x="18" y="458"/>
                  </a:cxn>
                  <a:cxn ang="0">
                    <a:pos x="34" y="474"/>
                  </a:cxn>
                  <a:cxn ang="0">
                    <a:pos x="50" y="490"/>
                  </a:cxn>
                  <a:cxn ang="0">
                    <a:pos x="68" y="506"/>
                  </a:cxn>
                  <a:cxn ang="0">
                    <a:pos x="68" y="506"/>
                  </a:cxn>
                  <a:cxn ang="0">
                    <a:pos x="84" y="480"/>
                  </a:cxn>
                  <a:cxn ang="0">
                    <a:pos x="100" y="450"/>
                  </a:cxn>
                  <a:cxn ang="0">
                    <a:pos x="112" y="422"/>
                  </a:cxn>
                  <a:cxn ang="0">
                    <a:pos x="122" y="390"/>
                  </a:cxn>
                  <a:cxn ang="0">
                    <a:pos x="130" y="358"/>
                  </a:cxn>
                  <a:cxn ang="0">
                    <a:pos x="136" y="326"/>
                  </a:cxn>
                  <a:cxn ang="0">
                    <a:pos x="140" y="292"/>
                  </a:cxn>
                  <a:cxn ang="0">
                    <a:pos x="142" y="258"/>
                  </a:cxn>
                  <a:cxn ang="0">
                    <a:pos x="142" y="258"/>
                  </a:cxn>
                  <a:cxn ang="0">
                    <a:pos x="140" y="222"/>
                  </a:cxn>
                  <a:cxn ang="0">
                    <a:pos x="136" y="186"/>
                  </a:cxn>
                  <a:cxn ang="0">
                    <a:pos x="130" y="152"/>
                  </a:cxn>
                  <a:cxn ang="0">
                    <a:pos x="120" y="120"/>
                  </a:cxn>
                  <a:cxn ang="0">
                    <a:pos x="108" y="88"/>
                  </a:cxn>
                  <a:cxn ang="0">
                    <a:pos x="94" y="56"/>
                  </a:cxn>
                  <a:cxn ang="0">
                    <a:pos x="78" y="28"/>
                  </a:cxn>
                  <a:cxn ang="0">
                    <a:pos x="60" y="0"/>
                  </a:cxn>
                  <a:cxn ang="0">
                    <a:pos x="60" y="0"/>
                  </a:cxn>
                  <a:cxn ang="0">
                    <a:pos x="44" y="16"/>
                  </a:cxn>
                  <a:cxn ang="0">
                    <a:pos x="28" y="32"/>
                  </a:cxn>
                  <a:cxn ang="0">
                    <a:pos x="12" y="50"/>
                  </a:cxn>
                  <a:cxn ang="0">
                    <a:pos x="0" y="68"/>
                  </a:cxn>
                  <a:cxn ang="0">
                    <a:pos x="0" y="68"/>
                  </a:cxn>
                </a:cxnLst>
                <a:rect l="0" t="0" r="r" b="b"/>
                <a:pathLst>
                  <a:path w="142" h="506">
                    <a:moveTo>
                      <a:pt x="0" y="68"/>
                    </a:moveTo>
                    <a:lnTo>
                      <a:pt x="0" y="68"/>
                    </a:lnTo>
                    <a:lnTo>
                      <a:pt x="12" y="90"/>
                    </a:lnTo>
                    <a:lnTo>
                      <a:pt x="24" y="110"/>
                    </a:lnTo>
                    <a:lnTo>
                      <a:pt x="36" y="134"/>
                    </a:lnTo>
                    <a:lnTo>
                      <a:pt x="44" y="156"/>
                    </a:lnTo>
                    <a:lnTo>
                      <a:pt x="50" y="182"/>
                    </a:lnTo>
                    <a:lnTo>
                      <a:pt x="56" y="206"/>
                    </a:lnTo>
                    <a:lnTo>
                      <a:pt x="58" y="232"/>
                    </a:lnTo>
                    <a:lnTo>
                      <a:pt x="60" y="258"/>
                    </a:lnTo>
                    <a:lnTo>
                      <a:pt x="60" y="258"/>
                    </a:lnTo>
                    <a:lnTo>
                      <a:pt x="58" y="282"/>
                    </a:lnTo>
                    <a:lnTo>
                      <a:pt x="56" y="308"/>
                    </a:lnTo>
                    <a:lnTo>
                      <a:pt x="52" y="332"/>
                    </a:lnTo>
                    <a:lnTo>
                      <a:pt x="46" y="354"/>
                    </a:lnTo>
                    <a:lnTo>
                      <a:pt x="38" y="376"/>
                    </a:lnTo>
                    <a:lnTo>
                      <a:pt x="28" y="398"/>
                    </a:lnTo>
                    <a:lnTo>
                      <a:pt x="18" y="420"/>
                    </a:lnTo>
                    <a:lnTo>
                      <a:pt x="4" y="440"/>
                    </a:lnTo>
                    <a:lnTo>
                      <a:pt x="4" y="440"/>
                    </a:lnTo>
                    <a:lnTo>
                      <a:pt x="18" y="458"/>
                    </a:lnTo>
                    <a:lnTo>
                      <a:pt x="34" y="474"/>
                    </a:lnTo>
                    <a:lnTo>
                      <a:pt x="50" y="490"/>
                    </a:lnTo>
                    <a:lnTo>
                      <a:pt x="68" y="506"/>
                    </a:lnTo>
                    <a:lnTo>
                      <a:pt x="68" y="506"/>
                    </a:lnTo>
                    <a:lnTo>
                      <a:pt x="84" y="480"/>
                    </a:lnTo>
                    <a:lnTo>
                      <a:pt x="100" y="450"/>
                    </a:lnTo>
                    <a:lnTo>
                      <a:pt x="112" y="422"/>
                    </a:lnTo>
                    <a:lnTo>
                      <a:pt x="122" y="390"/>
                    </a:lnTo>
                    <a:lnTo>
                      <a:pt x="130" y="358"/>
                    </a:lnTo>
                    <a:lnTo>
                      <a:pt x="136" y="326"/>
                    </a:lnTo>
                    <a:lnTo>
                      <a:pt x="140" y="292"/>
                    </a:lnTo>
                    <a:lnTo>
                      <a:pt x="142" y="258"/>
                    </a:lnTo>
                    <a:lnTo>
                      <a:pt x="142" y="258"/>
                    </a:lnTo>
                    <a:lnTo>
                      <a:pt x="140" y="222"/>
                    </a:lnTo>
                    <a:lnTo>
                      <a:pt x="136" y="186"/>
                    </a:lnTo>
                    <a:lnTo>
                      <a:pt x="130" y="152"/>
                    </a:lnTo>
                    <a:lnTo>
                      <a:pt x="120" y="120"/>
                    </a:lnTo>
                    <a:lnTo>
                      <a:pt x="108" y="88"/>
                    </a:lnTo>
                    <a:lnTo>
                      <a:pt x="94" y="56"/>
                    </a:lnTo>
                    <a:lnTo>
                      <a:pt x="78" y="28"/>
                    </a:lnTo>
                    <a:lnTo>
                      <a:pt x="60" y="0"/>
                    </a:lnTo>
                    <a:lnTo>
                      <a:pt x="60" y="0"/>
                    </a:lnTo>
                    <a:lnTo>
                      <a:pt x="44" y="16"/>
                    </a:lnTo>
                    <a:lnTo>
                      <a:pt x="28" y="32"/>
                    </a:lnTo>
                    <a:lnTo>
                      <a:pt x="12" y="50"/>
                    </a:lnTo>
                    <a:lnTo>
                      <a:pt x="0" y="68"/>
                    </a:lnTo>
                    <a:lnTo>
                      <a:pt x="0" y="68"/>
                    </a:lnTo>
                    <a:close/>
                  </a:path>
                </a:pathLst>
              </a:custGeom>
              <a:solidFill>
                <a:srgbClr val="4BACC6">
                  <a:lumMod val="50000"/>
                </a:srgbClr>
              </a:solidFill>
              <a:ln w="8">
                <a:solidFill>
                  <a:srgbClr val="4BACC6">
                    <a:lumMod val="50000"/>
                  </a:srgbClr>
                </a:solidFill>
                <a:prstDash val="solid"/>
                <a:round/>
                <a:headEnd/>
                <a:tailEnd/>
              </a:ln>
              <a:scene3d>
                <a:camera prst="orthographicFront"/>
                <a:lightRig rig="threePt" dir="t"/>
              </a:scene3d>
              <a:sp3d prstMaterial="dkEdge">
                <a:bevelT w="114300" prst="hardEdge"/>
              </a:sp3d>
            </p:spPr>
            <p:txBody>
              <a:bodyPr vert="horz" wrap="square" lIns="137160" tIns="68580" rIns="137160" bIns="68580" numCol="1" anchor="t" anchorCtr="0" compatLnSpc="1">
                <a:prstTxWarp prst="textNoShape">
                  <a:avLst/>
                </a:prstTxWarp>
              </a:bodyPr>
              <a:lstStyle/>
              <a:p>
                <a:pPr defTabSz="1371600" fontAlgn="auto">
                  <a:spcBef>
                    <a:spcPts val="0"/>
                  </a:spcBef>
                  <a:spcAft>
                    <a:spcPts val="0"/>
                  </a:spcAft>
                  <a:defRPr/>
                </a:pPr>
                <a:endParaRPr lang="en-US" sz="2700" kern="0" dirty="0">
                  <a:solidFill>
                    <a:prstClr val="black"/>
                  </a:solidFill>
                  <a:latin typeface="+mn-lt"/>
                </a:endParaRPr>
              </a:p>
            </p:txBody>
          </p:sp>
        </p:grpSp>
      </p:grpSp>
      <p:sp>
        <p:nvSpPr>
          <p:cNvPr id="27" name="TextBox 45">
            <a:extLst>
              <a:ext uri="{FF2B5EF4-FFF2-40B4-BE49-F238E27FC236}">
                <a16:creationId xmlns:a16="http://schemas.microsoft.com/office/drawing/2014/main" id="{24158FF3-7354-4129-B66A-BD29D1E8F537}"/>
              </a:ext>
            </a:extLst>
          </p:cNvPr>
          <p:cNvSpPr txBox="1"/>
          <p:nvPr/>
        </p:nvSpPr>
        <p:spPr>
          <a:xfrm>
            <a:off x="1982184" y="2053738"/>
            <a:ext cx="1484702" cy="523220"/>
          </a:xfrm>
          <a:prstGeom prst="rect">
            <a:avLst/>
          </a:prstGeom>
          <a:noFill/>
        </p:spPr>
        <p:txBody>
          <a:bodyPr wrap="none" rtlCol="0">
            <a:spAutoFit/>
          </a:bodyPr>
          <a:lstStyle>
            <a:defPPr>
              <a:defRPr lang="en-US"/>
            </a:defPPr>
            <a:lvl1pPr fontAlgn="auto">
              <a:spcBef>
                <a:spcPts val="0"/>
              </a:spcBef>
              <a:spcAft>
                <a:spcPts val="0"/>
              </a:spcAft>
              <a:defRPr sz="2400">
                <a:solidFill>
                  <a:prstClr val="black"/>
                </a:solidFill>
              </a:defRPr>
            </a:lvl1pPr>
            <a:lvl2pPr marL="457200">
              <a:defRPr sz="2400">
                <a:latin typeface="Times New Roman" pitchFamily="32" charset="0"/>
                <a:cs typeface="+mn-cs"/>
              </a:defRPr>
            </a:lvl2pPr>
            <a:lvl3pPr marL="914400">
              <a:defRPr sz="2400">
                <a:latin typeface="Times New Roman" pitchFamily="32" charset="0"/>
                <a:cs typeface="+mn-cs"/>
              </a:defRPr>
            </a:lvl3pPr>
            <a:lvl4pPr marL="1371600">
              <a:defRPr sz="2400">
                <a:latin typeface="Times New Roman" pitchFamily="32" charset="0"/>
                <a:cs typeface="+mn-cs"/>
              </a:defRPr>
            </a:lvl4pPr>
            <a:lvl5pPr marL="1828800">
              <a:defRPr sz="2400">
                <a:latin typeface="Times New Roman" pitchFamily="32" charset="0"/>
                <a:cs typeface="+mn-cs"/>
              </a:defRPr>
            </a:lvl5pPr>
            <a:lvl6pPr marL="2286000" defTabSz="914400">
              <a:defRPr sz="2400">
                <a:latin typeface="Times New Roman" pitchFamily="32" charset="0"/>
                <a:cs typeface="+mn-cs"/>
              </a:defRPr>
            </a:lvl6pPr>
            <a:lvl7pPr marL="2743200" defTabSz="914400">
              <a:defRPr sz="2400">
                <a:latin typeface="Times New Roman" pitchFamily="32" charset="0"/>
                <a:cs typeface="+mn-cs"/>
              </a:defRPr>
            </a:lvl7pPr>
            <a:lvl8pPr marL="3200400" defTabSz="914400">
              <a:defRPr sz="2400">
                <a:latin typeface="Times New Roman" pitchFamily="32" charset="0"/>
                <a:cs typeface="+mn-cs"/>
              </a:defRPr>
            </a:lvl8pPr>
            <a:lvl9pPr marL="3657600" defTabSz="914400">
              <a:defRPr sz="2400">
                <a:latin typeface="Times New Roman" pitchFamily="32" charset="0"/>
                <a:cs typeface="+mn-cs"/>
              </a:defRPr>
            </a:lvl9pPr>
          </a:lstStyle>
          <a:p>
            <a:r>
              <a:rPr lang="en-US" sz="2800" b="1" dirty="0">
                <a:latin typeface="+mn-lt"/>
              </a:rPr>
              <a:t>Entradas</a:t>
            </a:r>
          </a:p>
        </p:txBody>
      </p:sp>
      <p:sp>
        <p:nvSpPr>
          <p:cNvPr id="28" name="TextBox 46">
            <a:extLst>
              <a:ext uri="{FF2B5EF4-FFF2-40B4-BE49-F238E27FC236}">
                <a16:creationId xmlns:a16="http://schemas.microsoft.com/office/drawing/2014/main" id="{9437EDEA-506F-4DE5-80F7-4F29B6B1B771}"/>
              </a:ext>
            </a:extLst>
          </p:cNvPr>
          <p:cNvSpPr txBox="1"/>
          <p:nvPr/>
        </p:nvSpPr>
        <p:spPr>
          <a:xfrm>
            <a:off x="5709441" y="1848336"/>
            <a:ext cx="2056204" cy="954107"/>
          </a:xfrm>
          <a:prstGeom prst="rect">
            <a:avLst/>
          </a:prstGeom>
          <a:noFill/>
        </p:spPr>
        <p:txBody>
          <a:bodyPr wrap="none" rtlCol="0">
            <a:spAutoFit/>
          </a:bodyPr>
          <a:lstStyle>
            <a:defPPr>
              <a:defRPr lang="pt-BR"/>
            </a:defPPr>
            <a:lvl1pPr fontAlgn="auto">
              <a:spcBef>
                <a:spcPts val="0"/>
              </a:spcBef>
              <a:spcAft>
                <a:spcPts val="0"/>
              </a:spcAft>
              <a:defRPr sz="2800" b="1">
                <a:solidFill>
                  <a:prstClr val="black"/>
                </a:solidFill>
              </a:defRPr>
            </a:lvl1pPr>
            <a:lvl2pPr marL="457200">
              <a:defRPr sz="2400">
                <a:latin typeface="Times New Roman" pitchFamily="32" charset="0"/>
                <a:cs typeface="+mn-cs"/>
              </a:defRPr>
            </a:lvl2pPr>
            <a:lvl3pPr marL="914400">
              <a:defRPr sz="2400">
                <a:latin typeface="Times New Roman" pitchFamily="32" charset="0"/>
                <a:cs typeface="+mn-cs"/>
              </a:defRPr>
            </a:lvl3pPr>
            <a:lvl4pPr marL="1371600">
              <a:defRPr sz="2400">
                <a:latin typeface="Times New Roman" pitchFamily="32" charset="0"/>
                <a:cs typeface="+mn-cs"/>
              </a:defRPr>
            </a:lvl4pPr>
            <a:lvl5pPr marL="1828800">
              <a:defRPr sz="2400">
                <a:latin typeface="Times New Roman" pitchFamily="32" charset="0"/>
                <a:cs typeface="+mn-cs"/>
              </a:defRPr>
            </a:lvl5pPr>
            <a:lvl6pPr marL="2286000" defTabSz="914400">
              <a:defRPr sz="2400">
                <a:latin typeface="Times New Roman" pitchFamily="32" charset="0"/>
                <a:cs typeface="+mn-cs"/>
              </a:defRPr>
            </a:lvl6pPr>
            <a:lvl7pPr marL="2743200" defTabSz="914400">
              <a:defRPr sz="2400">
                <a:latin typeface="Times New Roman" pitchFamily="32" charset="0"/>
                <a:cs typeface="+mn-cs"/>
              </a:defRPr>
            </a:lvl7pPr>
            <a:lvl8pPr marL="3200400" defTabSz="914400">
              <a:defRPr sz="2400">
                <a:latin typeface="Times New Roman" pitchFamily="32" charset="0"/>
                <a:cs typeface="+mn-cs"/>
              </a:defRPr>
            </a:lvl8pPr>
            <a:lvl9pPr marL="3657600" defTabSz="914400">
              <a:defRPr sz="2400">
                <a:latin typeface="Times New Roman" pitchFamily="32" charset="0"/>
                <a:cs typeface="+mn-cs"/>
              </a:defRPr>
            </a:lvl9pPr>
          </a:lstStyle>
          <a:p>
            <a:r>
              <a:rPr lang="en-US" dirty="0">
                <a:latin typeface="+mn-lt"/>
              </a:rPr>
              <a:t>Ferramentas</a:t>
            </a:r>
            <a:br>
              <a:rPr lang="en-US" dirty="0">
                <a:latin typeface="+mn-lt"/>
              </a:rPr>
            </a:br>
            <a:r>
              <a:rPr lang="en-US" dirty="0">
                <a:latin typeface="+mn-lt"/>
              </a:rPr>
              <a:t> e </a:t>
            </a:r>
            <a:r>
              <a:rPr lang="en-US" dirty="0" err="1">
                <a:latin typeface="+mn-lt"/>
              </a:rPr>
              <a:t>Técnicas</a:t>
            </a:r>
            <a:endParaRPr lang="en-US" dirty="0">
              <a:latin typeface="+mn-lt"/>
            </a:endParaRPr>
          </a:p>
        </p:txBody>
      </p:sp>
      <p:sp>
        <p:nvSpPr>
          <p:cNvPr id="29" name="TextBox 47">
            <a:extLst>
              <a:ext uri="{FF2B5EF4-FFF2-40B4-BE49-F238E27FC236}">
                <a16:creationId xmlns:a16="http://schemas.microsoft.com/office/drawing/2014/main" id="{631C7F37-431F-4A73-B46A-FF166E7FA5D8}"/>
              </a:ext>
            </a:extLst>
          </p:cNvPr>
          <p:cNvSpPr txBox="1"/>
          <p:nvPr/>
        </p:nvSpPr>
        <p:spPr>
          <a:xfrm>
            <a:off x="10284655" y="2029320"/>
            <a:ext cx="1133644" cy="523220"/>
          </a:xfrm>
          <a:prstGeom prst="rect">
            <a:avLst/>
          </a:prstGeom>
          <a:noFill/>
        </p:spPr>
        <p:txBody>
          <a:bodyPr wrap="none" rtlCol="0">
            <a:spAutoFit/>
          </a:bodyPr>
          <a:lstStyle>
            <a:defPPr>
              <a:defRPr lang="pt-BR"/>
            </a:defPPr>
            <a:lvl1pPr fontAlgn="auto">
              <a:spcBef>
                <a:spcPts val="0"/>
              </a:spcBef>
              <a:spcAft>
                <a:spcPts val="0"/>
              </a:spcAft>
              <a:defRPr sz="2800" b="1">
                <a:solidFill>
                  <a:prstClr val="black"/>
                </a:solidFill>
              </a:defRPr>
            </a:lvl1pPr>
            <a:lvl2pPr marL="457200">
              <a:defRPr sz="2400">
                <a:latin typeface="Times New Roman" pitchFamily="32" charset="0"/>
                <a:cs typeface="+mn-cs"/>
              </a:defRPr>
            </a:lvl2pPr>
            <a:lvl3pPr marL="914400">
              <a:defRPr sz="2400">
                <a:latin typeface="Times New Roman" pitchFamily="32" charset="0"/>
                <a:cs typeface="+mn-cs"/>
              </a:defRPr>
            </a:lvl3pPr>
            <a:lvl4pPr marL="1371600">
              <a:defRPr sz="2400">
                <a:latin typeface="Times New Roman" pitchFamily="32" charset="0"/>
                <a:cs typeface="+mn-cs"/>
              </a:defRPr>
            </a:lvl4pPr>
            <a:lvl5pPr marL="1828800">
              <a:defRPr sz="2400">
                <a:latin typeface="Times New Roman" pitchFamily="32" charset="0"/>
                <a:cs typeface="+mn-cs"/>
              </a:defRPr>
            </a:lvl5pPr>
            <a:lvl6pPr marL="2286000" defTabSz="914400">
              <a:defRPr sz="2400">
                <a:latin typeface="Times New Roman" pitchFamily="32" charset="0"/>
                <a:cs typeface="+mn-cs"/>
              </a:defRPr>
            </a:lvl6pPr>
            <a:lvl7pPr marL="2743200" defTabSz="914400">
              <a:defRPr sz="2400">
                <a:latin typeface="Times New Roman" pitchFamily="32" charset="0"/>
                <a:cs typeface="+mn-cs"/>
              </a:defRPr>
            </a:lvl7pPr>
            <a:lvl8pPr marL="3200400" defTabSz="914400">
              <a:defRPr sz="2400">
                <a:latin typeface="Times New Roman" pitchFamily="32" charset="0"/>
                <a:cs typeface="+mn-cs"/>
              </a:defRPr>
            </a:lvl8pPr>
            <a:lvl9pPr marL="3657600" defTabSz="914400">
              <a:defRPr sz="2400">
                <a:latin typeface="Times New Roman" pitchFamily="32" charset="0"/>
                <a:cs typeface="+mn-cs"/>
              </a:defRPr>
            </a:lvl9pPr>
          </a:lstStyle>
          <a:p>
            <a:r>
              <a:rPr lang="en-US">
                <a:latin typeface="+mn-lt"/>
              </a:rPr>
              <a:t>Saídas</a:t>
            </a:r>
            <a:endParaRPr lang="en-US" dirty="0">
              <a:latin typeface="+mn-lt"/>
            </a:endParaRPr>
          </a:p>
        </p:txBody>
      </p:sp>
      <p:grpSp>
        <p:nvGrpSpPr>
          <p:cNvPr id="31" name="Group 57">
            <a:extLst>
              <a:ext uri="{FF2B5EF4-FFF2-40B4-BE49-F238E27FC236}">
                <a16:creationId xmlns:a16="http://schemas.microsoft.com/office/drawing/2014/main" id="{46B11B5D-2E73-4314-BB27-F9284CA50DB4}"/>
              </a:ext>
            </a:extLst>
          </p:cNvPr>
          <p:cNvGrpSpPr/>
          <p:nvPr/>
        </p:nvGrpSpPr>
        <p:grpSpPr>
          <a:xfrm>
            <a:off x="598915" y="3178355"/>
            <a:ext cx="4478318" cy="5312213"/>
            <a:chOff x="1685523" y="2943446"/>
            <a:chExt cx="1420563" cy="3432984"/>
          </a:xfrm>
        </p:grpSpPr>
        <p:grpSp>
          <p:nvGrpSpPr>
            <p:cNvPr id="32" name="Group 49">
              <a:extLst>
                <a:ext uri="{FF2B5EF4-FFF2-40B4-BE49-F238E27FC236}">
                  <a16:creationId xmlns:a16="http://schemas.microsoft.com/office/drawing/2014/main" id="{F4926EAF-A549-4D4C-95DA-5BAF29A4CCF5}"/>
                </a:ext>
              </a:extLst>
            </p:cNvPr>
            <p:cNvGrpSpPr/>
            <p:nvPr/>
          </p:nvGrpSpPr>
          <p:grpSpPr>
            <a:xfrm>
              <a:off x="1685523" y="2943446"/>
              <a:ext cx="1393238" cy="3432984"/>
              <a:chOff x="1685523" y="2943446"/>
              <a:chExt cx="1393238" cy="3432984"/>
            </a:xfrm>
          </p:grpSpPr>
          <p:sp>
            <p:nvSpPr>
              <p:cNvPr id="34" name="Rectangle 41">
                <a:extLst>
                  <a:ext uri="{FF2B5EF4-FFF2-40B4-BE49-F238E27FC236}">
                    <a16:creationId xmlns:a16="http://schemas.microsoft.com/office/drawing/2014/main" id="{CB023BDE-AF1F-419C-B219-117ECB55A815}"/>
                  </a:ext>
                </a:extLst>
              </p:cNvPr>
              <p:cNvSpPr/>
              <p:nvPr/>
            </p:nvSpPr>
            <p:spPr>
              <a:xfrm>
                <a:off x="1685523" y="3238581"/>
                <a:ext cx="1393238" cy="3137849"/>
              </a:xfrm>
              <a:prstGeom prst="rect">
                <a:avLst/>
              </a:prstGeom>
              <a:solidFill>
                <a:srgbClr val="EEECE1">
                  <a:lumMod val="90000"/>
                  <a:alpha val="25000"/>
                </a:srgbClr>
              </a:solidFill>
              <a:ln w="25400" cap="flat" cmpd="sng" algn="ctr">
                <a:solidFill>
                  <a:srgbClr val="EEECE1">
                    <a:lumMod val="50000"/>
                  </a:srgbClr>
                </a:solidFill>
                <a:prstDash val="solid"/>
              </a:ln>
              <a:effectLst/>
            </p:spPr>
            <p:txBody>
              <a:bodyPr rtlCol="0" anchor="ctr"/>
              <a:lstStyle/>
              <a:p>
                <a:pPr algn="ctr" defTabSz="1371600" fontAlgn="auto">
                  <a:spcBef>
                    <a:spcPts val="0"/>
                  </a:spcBef>
                  <a:spcAft>
                    <a:spcPts val="0"/>
                  </a:spcAft>
                  <a:defRPr/>
                </a:pPr>
                <a:endParaRPr lang="en-US" sz="2700" kern="0" dirty="0">
                  <a:solidFill>
                    <a:prstClr val="white"/>
                  </a:solidFill>
                  <a:latin typeface="+mn-lt"/>
                </a:endParaRPr>
              </a:p>
            </p:txBody>
          </p:sp>
          <p:sp>
            <p:nvSpPr>
              <p:cNvPr id="35" name="Rounded Rectangle 32">
                <a:extLst>
                  <a:ext uri="{FF2B5EF4-FFF2-40B4-BE49-F238E27FC236}">
                    <a16:creationId xmlns:a16="http://schemas.microsoft.com/office/drawing/2014/main" id="{49138383-0242-4E17-B737-7391A1332CDA}"/>
                  </a:ext>
                </a:extLst>
              </p:cNvPr>
              <p:cNvSpPr/>
              <p:nvPr/>
            </p:nvSpPr>
            <p:spPr>
              <a:xfrm>
                <a:off x="2374291" y="2943446"/>
                <a:ext cx="105082" cy="392877"/>
              </a:xfrm>
              <a:prstGeom prst="roundRect">
                <a:avLst>
                  <a:gd name="adj" fmla="val 50000"/>
                </a:avLst>
              </a:prstGeom>
              <a:solidFill>
                <a:srgbClr val="EEECE1">
                  <a:lumMod val="50000"/>
                </a:srgbClr>
              </a:solidFill>
              <a:ln w="25400" cap="flat"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tlCol="0" anchor="ctr"/>
              <a:lstStyle/>
              <a:p>
                <a:pPr algn="ctr" defTabSz="1371600" fontAlgn="auto">
                  <a:spcBef>
                    <a:spcPts val="0"/>
                  </a:spcBef>
                  <a:spcAft>
                    <a:spcPts val="0"/>
                  </a:spcAft>
                  <a:defRPr/>
                </a:pPr>
                <a:endParaRPr lang="en-US" sz="2700" kern="0" dirty="0">
                  <a:solidFill>
                    <a:prstClr val="white"/>
                  </a:solidFill>
                  <a:latin typeface="+mn-lt"/>
                </a:endParaRPr>
              </a:p>
            </p:txBody>
          </p:sp>
        </p:grpSp>
        <p:sp>
          <p:nvSpPr>
            <p:cNvPr id="33" name="TextBox 53">
              <a:extLst>
                <a:ext uri="{FF2B5EF4-FFF2-40B4-BE49-F238E27FC236}">
                  <a16:creationId xmlns:a16="http://schemas.microsoft.com/office/drawing/2014/main" id="{C9A5AAC2-34F6-407C-BBA3-AD5A369164DC}"/>
                </a:ext>
              </a:extLst>
            </p:cNvPr>
            <p:cNvSpPr txBox="1"/>
            <p:nvPr/>
          </p:nvSpPr>
          <p:spPr>
            <a:xfrm>
              <a:off x="1708736" y="3330367"/>
              <a:ext cx="1397350" cy="1670749"/>
            </a:xfrm>
            <a:prstGeom prst="rect">
              <a:avLst/>
            </a:prstGeom>
            <a:noFill/>
          </p:spPr>
          <p:txBody>
            <a:bodyPr wrap="square" lIns="0" rIns="0" rtlCol="0">
              <a:spAutoFit/>
            </a:bodyPr>
            <a:lstStyle/>
            <a:p>
              <a:pPr marL="428625" indent="-428625" defTabSz="1371600" fontAlgn="auto">
                <a:spcBef>
                  <a:spcPts val="0"/>
                </a:spcBef>
                <a:spcAft>
                  <a:spcPts val="0"/>
                </a:spcAft>
                <a:buFont typeface="Wingdings" panose="05000000000000000000" pitchFamily="2" charset="2"/>
                <a:buChar char="ü"/>
                <a:defRPr/>
              </a:pPr>
              <a:r>
                <a:rPr lang="en-US" sz="2700" kern="0" dirty="0">
                  <a:solidFill>
                    <a:prstClr val="black"/>
                  </a:solidFill>
                  <a:latin typeface="+mn-lt"/>
                </a:rPr>
                <a:t>Plano de </a:t>
              </a:r>
              <a:r>
                <a:rPr lang="en-US" sz="2700" kern="0" dirty="0" err="1">
                  <a:solidFill>
                    <a:prstClr val="black"/>
                  </a:solidFill>
                  <a:latin typeface="+mn-lt"/>
                </a:rPr>
                <a:t>gerenciamento</a:t>
              </a:r>
              <a:r>
                <a:rPr lang="en-US" sz="2700" kern="0" dirty="0">
                  <a:solidFill>
                    <a:prstClr val="black"/>
                  </a:solidFill>
                  <a:latin typeface="+mn-lt"/>
                </a:rPr>
                <a:t> </a:t>
              </a:r>
              <a:br>
                <a:rPr lang="en-US" sz="2700" kern="0" dirty="0">
                  <a:solidFill>
                    <a:prstClr val="black"/>
                  </a:solidFill>
                  <a:latin typeface="+mn-lt"/>
                </a:rPr>
              </a:br>
              <a:r>
                <a:rPr lang="en-US" sz="2700" kern="0" dirty="0">
                  <a:solidFill>
                    <a:prstClr val="black"/>
                  </a:solidFill>
                  <a:latin typeface="+mn-lt"/>
                </a:rPr>
                <a:t> do </a:t>
              </a:r>
              <a:r>
                <a:rPr lang="en-US" sz="2700" kern="0" dirty="0" err="1">
                  <a:solidFill>
                    <a:prstClr val="black"/>
                  </a:solidFill>
                  <a:latin typeface="+mn-lt"/>
                </a:rPr>
                <a:t>projeto</a:t>
              </a:r>
              <a:r>
                <a:rPr lang="en-US" sz="2700" kern="0" dirty="0">
                  <a:solidFill>
                    <a:prstClr val="black"/>
                  </a:solidFill>
                  <a:latin typeface="+mn-lt"/>
                </a:rPr>
                <a:t>;</a:t>
              </a:r>
            </a:p>
            <a:p>
              <a:pPr marL="428625" indent="-428625" defTabSz="1371600" fontAlgn="auto">
                <a:spcBef>
                  <a:spcPts val="0"/>
                </a:spcBef>
                <a:spcAft>
                  <a:spcPts val="0"/>
                </a:spcAft>
                <a:buFont typeface="Wingdings" panose="05000000000000000000" pitchFamily="2" charset="2"/>
                <a:buChar char="ü"/>
                <a:defRPr/>
              </a:pPr>
              <a:r>
                <a:rPr lang="en-US" sz="2700" kern="0" dirty="0" err="1">
                  <a:solidFill>
                    <a:prstClr val="black"/>
                  </a:solidFill>
                  <a:latin typeface="+mn-lt"/>
                </a:rPr>
                <a:t>Documentos</a:t>
              </a:r>
              <a:r>
                <a:rPr lang="en-US" sz="2700" kern="0" dirty="0">
                  <a:solidFill>
                    <a:prstClr val="black"/>
                  </a:solidFill>
                  <a:latin typeface="+mn-lt"/>
                </a:rPr>
                <a:t> do </a:t>
              </a:r>
              <a:r>
                <a:rPr lang="en-US" sz="2700" kern="0" dirty="0" err="1">
                  <a:solidFill>
                    <a:prstClr val="black"/>
                  </a:solidFill>
                  <a:latin typeface="+mn-lt"/>
                </a:rPr>
                <a:t>projeto</a:t>
              </a:r>
              <a:r>
                <a:rPr lang="en-US" sz="2700" kern="0" dirty="0">
                  <a:solidFill>
                    <a:prstClr val="black"/>
                  </a:solidFill>
                  <a:latin typeface="+mn-lt"/>
                </a:rPr>
                <a:t>;</a:t>
              </a:r>
            </a:p>
            <a:p>
              <a:pPr marL="428625" indent="-428625" defTabSz="1371600" fontAlgn="auto">
                <a:spcBef>
                  <a:spcPts val="0"/>
                </a:spcBef>
                <a:spcAft>
                  <a:spcPts val="0"/>
                </a:spcAft>
                <a:buFont typeface="Wingdings" panose="05000000000000000000" pitchFamily="2" charset="2"/>
                <a:buChar char="ü"/>
                <a:defRPr/>
              </a:pPr>
              <a:r>
                <a:rPr lang="en-US" sz="2700" kern="0" dirty="0" err="1">
                  <a:solidFill>
                    <a:prstClr val="black"/>
                  </a:solidFill>
                  <a:latin typeface="+mn-lt"/>
                </a:rPr>
                <a:t>Fatores</a:t>
              </a:r>
              <a:r>
                <a:rPr lang="en-US" sz="2700" kern="0" dirty="0">
                  <a:solidFill>
                    <a:prstClr val="black"/>
                  </a:solidFill>
                  <a:latin typeface="+mn-lt"/>
                </a:rPr>
                <a:t> </a:t>
              </a:r>
              <a:r>
                <a:rPr lang="en-US" sz="2700" kern="0" dirty="0" err="1">
                  <a:solidFill>
                    <a:prstClr val="black"/>
                  </a:solidFill>
                  <a:latin typeface="+mn-lt"/>
                </a:rPr>
                <a:t>ambientais</a:t>
              </a:r>
              <a:r>
                <a:rPr lang="en-US" sz="2700" kern="0" dirty="0">
                  <a:solidFill>
                    <a:prstClr val="black"/>
                  </a:solidFill>
                  <a:latin typeface="+mn-lt"/>
                </a:rPr>
                <a:t>;</a:t>
              </a:r>
            </a:p>
            <a:p>
              <a:pPr marL="428625" indent="-428625" defTabSz="1371600" fontAlgn="auto">
                <a:spcBef>
                  <a:spcPts val="0"/>
                </a:spcBef>
                <a:spcAft>
                  <a:spcPts val="0"/>
                </a:spcAft>
                <a:buFont typeface="Wingdings" panose="05000000000000000000" pitchFamily="2" charset="2"/>
                <a:buChar char="ü"/>
                <a:defRPr/>
              </a:pPr>
              <a:r>
                <a:rPr lang="en-US" sz="2700" kern="0" dirty="0" err="1">
                  <a:solidFill>
                    <a:prstClr val="black"/>
                  </a:solidFill>
                  <a:latin typeface="+mn-lt"/>
                </a:rPr>
                <a:t>Ativos</a:t>
              </a:r>
              <a:r>
                <a:rPr lang="en-US" sz="2700" kern="0" dirty="0">
                  <a:solidFill>
                    <a:prstClr val="black"/>
                  </a:solidFill>
                  <a:latin typeface="+mn-lt"/>
                </a:rPr>
                <a:t> de </a:t>
              </a:r>
              <a:r>
                <a:rPr lang="en-US" sz="2700" kern="0" dirty="0" err="1">
                  <a:solidFill>
                    <a:prstClr val="black"/>
                  </a:solidFill>
                  <a:latin typeface="+mn-lt"/>
                </a:rPr>
                <a:t>processos</a:t>
              </a:r>
              <a:r>
                <a:rPr lang="en-US" sz="2700" kern="0" dirty="0">
                  <a:solidFill>
                    <a:prstClr val="black"/>
                  </a:solidFill>
                  <a:latin typeface="+mn-lt"/>
                </a:rPr>
                <a:t> </a:t>
              </a:r>
              <a:r>
                <a:rPr lang="en-US" sz="2700" kern="0" dirty="0" err="1">
                  <a:solidFill>
                    <a:prstClr val="black"/>
                  </a:solidFill>
                  <a:latin typeface="+mn-lt"/>
                </a:rPr>
                <a:t>organizacionais</a:t>
              </a:r>
              <a:r>
                <a:rPr lang="en-US" sz="2700" kern="0" dirty="0">
                  <a:solidFill>
                    <a:prstClr val="black"/>
                  </a:solidFill>
                  <a:latin typeface="+mn-lt"/>
                </a:rPr>
                <a:t>.</a:t>
              </a:r>
            </a:p>
          </p:txBody>
        </p:sp>
      </p:grpSp>
      <p:grpSp>
        <p:nvGrpSpPr>
          <p:cNvPr id="36" name="Group 58">
            <a:extLst>
              <a:ext uri="{FF2B5EF4-FFF2-40B4-BE49-F238E27FC236}">
                <a16:creationId xmlns:a16="http://schemas.microsoft.com/office/drawing/2014/main" id="{5E78E550-3561-4424-8740-4A6C158CAA25}"/>
              </a:ext>
            </a:extLst>
          </p:cNvPr>
          <p:cNvGrpSpPr/>
          <p:nvPr/>
        </p:nvGrpSpPr>
        <p:grpSpPr>
          <a:xfrm>
            <a:off x="5063606" y="3152591"/>
            <a:ext cx="3882414" cy="5337977"/>
            <a:chOff x="2671350" y="3126908"/>
            <a:chExt cx="2255094" cy="3075102"/>
          </a:xfrm>
        </p:grpSpPr>
        <p:grpSp>
          <p:nvGrpSpPr>
            <p:cNvPr id="37" name="Group 50">
              <a:extLst>
                <a:ext uri="{FF2B5EF4-FFF2-40B4-BE49-F238E27FC236}">
                  <a16:creationId xmlns:a16="http://schemas.microsoft.com/office/drawing/2014/main" id="{A97674A5-A8B0-4253-A0C4-1C05A9862C4E}"/>
                </a:ext>
              </a:extLst>
            </p:cNvPr>
            <p:cNvGrpSpPr/>
            <p:nvPr/>
          </p:nvGrpSpPr>
          <p:grpSpPr>
            <a:xfrm>
              <a:off x="2671350" y="3126908"/>
              <a:ext cx="2255094" cy="3075102"/>
              <a:chOff x="2671350" y="3126908"/>
              <a:chExt cx="2255094" cy="3075102"/>
            </a:xfrm>
          </p:grpSpPr>
          <p:sp>
            <p:nvSpPr>
              <p:cNvPr id="39" name="Rectangle 42">
                <a:extLst>
                  <a:ext uri="{FF2B5EF4-FFF2-40B4-BE49-F238E27FC236}">
                    <a16:creationId xmlns:a16="http://schemas.microsoft.com/office/drawing/2014/main" id="{9A81CEF2-D688-4400-B751-E7994461CBD8}"/>
                  </a:ext>
                </a:extLst>
              </p:cNvPr>
              <p:cNvSpPr/>
              <p:nvPr/>
            </p:nvSpPr>
            <p:spPr>
              <a:xfrm>
                <a:off x="2671350" y="3399375"/>
                <a:ext cx="2255094" cy="2802635"/>
              </a:xfrm>
              <a:prstGeom prst="rect">
                <a:avLst/>
              </a:prstGeom>
              <a:solidFill>
                <a:srgbClr val="C0504D">
                  <a:lumMod val="20000"/>
                  <a:lumOff val="80000"/>
                  <a:alpha val="25000"/>
                </a:srgbClr>
              </a:solidFill>
              <a:ln w="25400" cap="flat" cmpd="sng" algn="ctr">
                <a:solidFill>
                  <a:srgbClr val="C0504D">
                    <a:lumMod val="75000"/>
                  </a:srgbClr>
                </a:solidFill>
                <a:prstDash val="solid"/>
              </a:ln>
              <a:effectLst/>
            </p:spPr>
            <p:txBody>
              <a:bodyPr rtlCol="0" anchor="ctr"/>
              <a:lstStyle/>
              <a:p>
                <a:pPr algn="ctr" defTabSz="1371600" fontAlgn="auto">
                  <a:spcBef>
                    <a:spcPts val="0"/>
                  </a:spcBef>
                  <a:spcAft>
                    <a:spcPts val="0"/>
                  </a:spcAft>
                  <a:defRPr/>
                </a:pPr>
                <a:endParaRPr lang="en-US" sz="2700" kern="0" dirty="0">
                  <a:solidFill>
                    <a:prstClr val="white"/>
                  </a:solidFill>
                  <a:latin typeface="+mn-lt"/>
                </a:endParaRPr>
              </a:p>
            </p:txBody>
          </p:sp>
          <p:sp>
            <p:nvSpPr>
              <p:cNvPr id="40" name="Rounded Rectangle 33">
                <a:extLst>
                  <a:ext uri="{FF2B5EF4-FFF2-40B4-BE49-F238E27FC236}">
                    <a16:creationId xmlns:a16="http://schemas.microsoft.com/office/drawing/2014/main" id="{A009A742-E74D-4137-AB47-F900D1302262}"/>
                  </a:ext>
                </a:extLst>
              </p:cNvPr>
              <p:cNvSpPr/>
              <p:nvPr/>
            </p:nvSpPr>
            <p:spPr>
              <a:xfrm rot="196525">
                <a:off x="3653746" y="3126908"/>
                <a:ext cx="203526" cy="393350"/>
              </a:xfrm>
              <a:prstGeom prst="roundRect">
                <a:avLst>
                  <a:gd name="adj" fmla="val 50000"/>
                </a:avLst>
              </a:prstGeom>
              <a:solidFill>
                <a:srgbClr val="C0504D">
                  <a:lumMod val="50000"/>
                </a:srgbClr>
              </a:solidFill>
              <a:ln w="25400" cap="flat"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tlCol="0" anchor="ctr"/>
              <a:lstStyle/>
              <a:p>
                <a:pPr algn="ctr" defTabSz="1371600" fontAlgn="auto">
                  <a:spcBef>
                    <a:spcPts val="0"/>
                  </a:spcBef>
                  <a:spcAft>
                    <a:spcPts val="0"/>
                  </a:spcAft>
                  <a:defRPr/>
                </a:pPr>
                <a:endParaRPr lang="en-US" sz="2700" kern="0" dirty="0">
                  <a:solidFill>
                    <a:prstClr val="white"/>
                  </a:solidFill>
                  <a:latin typeface="+mn-lt"/>
                </a:endParaRPr>
              </a:p>
            </p:txBody>
          </p:sp>
        </p:grpSp>
        <p:sp>
          <p:nvSpPr>
            <p:cNvPr id="38" name="TextBox 54">
              <a:extLst>
                <a:ext uri="{FF2B5EF4-FFF2-40B4-BE49-F238E27FC236}">
                  <a16:creationId xmlns:a16="http://schemas.microsoft.com/office/drawing/2014/main" id="{80016D5B-FF56-451F-8FBC-D267756E160C}"/>
                </a:ext>
              </a:extLst>
            </p:cNvPr>
            <p:cNvSpPr txBox="1"/>
            <p:nvPr/>
          </p:nvSpPr>
          <p:spPr>
            <a:xfrm>
              <a:off x="2708305" y="3413995"/>
              <a:ext cx="2194209" cy="2207434"/>
            </a:xfrm>
            <a:prstGeom prst="rect">
              <a:avLst/>
            </a:prstGeom>
            <a:noFill/>
          </p:spPr>
          <p:txBody>
            <a:bodyPr wrap="square" lIns="0" rIns="0" rtlCol="0">
              <a:spAutoFit/>
            </a:bodyPr>
            <a:lstStyle>
              <a:defPPr>
                <a:defRPr lang="en-US"/>
              </a:defPPr>
              <a:lvl1pPr marL="285750" marR="0" lvl="0" indent="-285750" defTabSz="914400" eaLnBrk="1" fontAlgn="auto" latinLnBrk="0" hangingPunct="1">
                <a:lnSpc>
                  <a:spcPct val="100000"/>
                </a:lnSpc>
                <a:spcBef>
                  <a:spcPts val="0"/>
                </a:spcBef>
                <a:spcAft>
                  <a:spcPts val="0"/>
                </a:spcAft>
                <a:buClrTx/>
                <a:buSzTx/>
                <a:buFont typeface="Wingdings" panose="05000000000000000000" pitchFamily="2" charset="2"/>
                <a:buChar char="ü"/>
                <a:tabLst/>
                <a:defRPr sz="1800" kern="0">
                  <a:solidFill>
                    <a:prstClr val="black"/>
                  </a:solidFill>
                  <a:latin typeface="Arial" panose="020B0604020202020204" pitchFamily="34" charset="0"/>
                  <a:cs typeface="Arial" panose="020B0604020202020204" pitchFamily="34" charset="0"/>
                </a:defRPr>
              </a:lvl1pPr>
            </a:lstStyle>
            <a:p>
              <a:r>
                <a:rPr lang="en-US" sz="2700" dirty="0" err="1">
                  <a:latin typeface="+mn-lt"/>
                </a:rPr>
                <a:t>Método</a:t>
              </a:r>
              <a:r>
                <a:rPr lang="en-US" sz="2700" dirty="0">
                  <a:latin typeface="+mn-lt"/>
                </a:rPr>
                <a:t> do </a:t>
              </a:r>
              <a:r>
                <a:rPr lang="en-US" sz="2700" dirty="0" err="1">
                  <a:latin typeface="+mn-lt"/>
                </a:rPr>
                <a:t>diagrama</a:t>
              </a:r>
              <a:r>
                <a:rPr lang="en-US" sz="2700" dirty="0">
                  <a:latin typeface="+mn-lt"/>
                </a:rPr>
                <a:t> de </a:t>
              </a:r>
              <a:r>
                <a:rPr lang="en-US" sz="2700" dirty="0" err="1">
                  <a:latin typeface="+mn-lt"/>
                </a:rPr>
                <a:t>precedência</a:t>
              </a:r>
              <a:r>
                <a:rPr lang="en-US" sz="2700" dirty="0">
                  <a:latin typeface="+mn-lt"/>
                </a:rPr>
                <a:t>;</a:t>
              </a:r>
            </a:p>
            <a:p>
              <a:r>
                <a:rPr lang="en-US" sz="2700" dirty="0" err="1">
                  <a:latin typeface="+mn-lt"/>
                </a:rPr>
                <a:t>Integração</a:t>
              </a:r>
              <a:r>
                <a:rPr lang="en-US" sz="2700" dirty="0">
                  <a:latin typeface="+mn-lt"/>
                </a:rPr>
                <a:t> e </a:t>
              </a:r>
              <a:r>
                <a:rPr lang="en-US" sz="2700" dirty="0" err="1">
                  <a:latin typeface="+mn-lt"/>
                </a:rPr>
                <a:t>determinação</a:t>
              </a:r>
              <a:r>
                <a:rPr lang="en-US" sz="2700" dirty="0">
                  <a:latin typeface="+mn-lt"/>
                </a:rPr>
                <a:t> de </a:t>
              </a:r>
              <a:r>
                <a:rPr lang="en-US" sz="2700" dirty="0" err="1">
                  <a:latin typeface="+mn-lt"/>
                </a:rPr>
                <a:t>dependência</a:t>
              </a:r>
              <a:r>
                <a:rPr lang="en-US" sz="2700" dirty="0">
                  <a:latin typeface="+mn-lt"/>
                </a:rPr>
                <a:t>;</a:t>
              </a:r>
            </a:p>
            <a:p>
              <a:r>
                <a:rPr lang="en-US" sz="2700" dirty="0" err="1">
                  <a:latin typeface="+mn-lt"/>
                </a:rPr>
                <a:t>Antecipações</a:t>
              </a:r>
              <a:r>
                <a:rPr lang="en-US" sz="2700" dirty="0">
                  <a:latin typeface="+mn-lt"/>
                </a:rPr>
                <a:t> e </a:t>
              </a:r>
              <a:r>
                <a:rPr lang="en-US" sz="2700" dirty="0" err="1">
                  <a:latin typeface="+mn-lt"/>
                </a:rPr>
                <a:t>esperas</a:t>
              </a:r>
              <a:r>
                <a:rPr lang="en-US" sz="2700" dirty="0">
                  <a:latin typeface="+mn-lt"/>
                </a:rPr>
                <a:t>;</a:t>
              </a:r>
            </a:p>
            <a:p>
              <a:r>
                <a:rPr lang="en-US" sz="2700" dirty="0" err="1">
                  <a:latin typeface="+mn-lt"/>
                </a:rPr>
                <a:t>Sistemas</a:t>
              </a:r>
              <a:r>
                <a:rPr lang="en-US" sz="2700" dirty="0">
                  <a:latin typeface="+mn-lt"/>
                </a:rPr>
                <a:t> de </a:t>
              </a:r>
              <a:r>
                <a:rPr lang="en-US" sz="2700" dirty="0" err="1">
                  <a:latin typeface="+mn-lt"/>
                </a:rPr>
                <a:t>informações</a:t>
              </a:r>
              <a:r>
                <a:rPr lang="en-US" sz="2700" dirty="0">
                  <a:latin typeface="+mn-lt"/>
                </a:rPr>
                <a:t> de </a:t>
              </a:r>
              <a:r>
                <a:rPr lang="en-US" sz="2700" dirty="0" err="1">
                  <a:latin typeface="+mn-lt"/>
                </a:rPr>
                <a:t>gerenciamento</a:t>
              </a:r>
              <a:r>
                <a:rPr lang="en-US" sz="2700" dirty="0">
                  <a:latin typeface="+mn-lt"/>
                </a:rPr>
                <a:t> de </a:t>
              </a:r>
              <a:r>
                <a:rPr lang="en-US" sz="2700" dirty="0" err="1">
                  <a:latin typeface="+mn-lt"/>
                </a:rPr>
                <a:t>projetos</a:t>
              </a:r>
              <a:r>
                <a:rPr lang="en-US" sz="2700" dirty="0">
                  <a:latin typeface="+mn-lt"/>
                </a:rPr>
                <a:t> - SIGP</a:t>
              </a:r>
            </a:p>
          </p:txBody>
        </p:sp>
      </p:grpSp>
      <p:grpSp>
        <p:nvGrpSpPr>
          <p:cNvPr id="41" name="Group 59">
            <a:extLst>
              <a:ext uri="{FF2B5EF4-FFF2-40B4-BE49-F238E27FC236}">
                <a16:creationId xmlns:a16="http://schemas.microsoft.com/office/drawing/2014/main" id="{59A59382-7CF1-4AFC-A006-7C3244FF1F32}"/>
              </a:ext>
            </a:extLst>
          </p:cNvPr>
          <p:cNvGrpSpPr/>
          <p:nvPr/>
        </p:nvGrpSpPr>
        <p:grpSpPr>
          <a:xfrm>
            <a:off x="9018756" y="3163605"/>
            <a:ext cx="4109550" cy="5328267"/>
            <a:chOff x="4131970" y="3096275"/>
            <a:chExt cx="2495784" cy="3070157"/>
          </a:xfrm>
        </p:grpSpPr>
        <p:grpSp>
          <p:nvGrpSpPr>
            <p:cNvPr id="42" name="Group 51">
              <a:extLst>
                <a:ext uri="{FF2B5EF4-FFF2-40B4-BE49-F238E27FC236}">
                  <a16:creationId xmlns:a16="http://schemas.microsoft.com/office/drawing/2014/main" id="{FDF309AE-79B1-43E8-828D-F2A4ADFFAD9F}"/>
                </a:ext>
              </a:extLst>
            </p:cNvPr>
            <p:cNvGrpSpPr/>
            <p:nvPr/>
          </p:nvGrpSpPr>
          <p:grpSpPr>
            <a:xfrm>
              <a:off x="4131971" y="3096275"/>
              <a:ext cx="2495783" cy="3070157"/>
              <a:chOff x="4131971" y="3096275"/>
              <a:chExt cx="2495783" cy="3070157"/>
            </a:xfrm>
          </p:grpSpPr>
          <p:sp>
            <p:nvSpPr>
              <p:cNvPr id="44" name="Rectangle 43">
                <a:extLst>
                  <a:ext uri="{FF2B5EF4-FFF2-40B4-BE49-F238E27FC236}">
                    <a16:creationId xmlns:a16="http://schemas.microsoft.com/office/drawing/2014/main" id="{DBAC71A9-F63F-48BB-92A3-D9A3B259DE33}"/>
                  </a:ext>
                </a:extLst>
              </p:cNvPr>
              <p:cNvSpPr/>
              <p:nvPr/>
            </p:nvSpPr>
            <p:spPr>
              <a:xfrm>
                <a:off x="4131971" y="3363204"/>
                <a:ext cx="2495783" cy="2803228"/>
              </a:xfrm>
              <a:prstGeom prst="rect">
                <a:avLst/>
              </a:prstGeom>
              <a:solidFill>
                <a:srgbClr val="4BACC6">
                  <a:lumMod val="20000"/>
                  <a:lumOff val="80000"/>
                  <a:alpha val="25000"/>
                </a:srgbClr>
              </a:solidFill>
              <a:ln w="25400" cap="flat" cmpd="sng" algn="ctr">
                <a:solidFill>
                  <a:srgbClr val="4BACC6">
                    <a:lumMod val="75000"/>
                  </a:srgbClr>
                </a:solidFill>
                <a:prstDash val="solid"/>
              </a:ln>
              <a:effectLst/>
            </p:spPr>
            <p:txBody>
              <a:bodyPr rtlCol="0" anchor="ctr"/>
              <a:lstStyle/>
              <a:p>
                <a:pPr algn="ctr" defTabSz="1371600" fontAlgn="auto">
                  <a:spcBef>
                    <a:spcPts val="0"/>
                  </a:spcBef>
                  <a:spcAft>
                    <a:spcPts val="0"/>
                  </a:spcAft>
                  <a:defRPr/>
                </a:pPr>
                <a:endParaRPr lang="en-US" sz="2700" kern="0" dirty="0">
                  <a:solidFill>
                    <a:prstClr val="white"/>
                  </a:solidFill>
                  <a:latin typeface="+mn-lt"/>
                </a:endParaRPr>
              </a:p>
            </p:txBody>
          </p:sp>
          <p:sp>
            <p:nvSpPr>
              <p:cNvPr id="45" name="Rounded Rectangle 34">
                <a:extLst>
                  <a:ext uri="{FF2B5EF4-FFF2-40B4-BE49-F238E27FC236}">
                    <a16:creationId xmlns:a16="http://schemas.microsoft.com/office/drawing/2014/main" id="{D4D03273-0CA4-493C-94EF-2C7CC45CCE81}"/>
                  </a:ext>
                </a:extLst>
              </p:cNvPr>
              <p:cNvSpPr/>
              <p:nvPr/>
            </p:nvSpPr>
            <p:spPr>
              <a:xfrm>
                <a:off x="5140438" y="3096275"/>
                <a:ext cx="230670" cy="409430"/>
              </a:xfrm>
              <a:prstGeom prst="roundRect">
                <a:avLst>
                  <a:gd name="adj" fmla="val 50000"/>
                </a:avLst>
              </a:prstGeom>
              <a:solidFill>
                <a:srgbClr val="4BACC6">
                  <a:lumMod val="50000"/>
                </a:srgbClr>
              </a:solidFill>
              <a:ln w="25400" cap="flat"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tlCol="0" anchor="ctr"/>
              <a:lstStyle/>
              <a:p>
                <a:pPr algn="ctr" defTabSz="1371600" fontAlgn="auto">
                  <a:spcBef>
                    <a:spcPts val="0"/>
                  </a:spcBef>
                  <a:spcAft>
                    <a:spcPts val="0"/>
                  </a:spcAft>
                  <a:defRPr/>
                </a:pPr>
                <a:endParaRPr lang="en-US" sz="2700" kern="0" dirty="0">
                  <a:solidFill>
                    <a:prstClr val="white"/>
                  </a:solidFill>
                  <a:latin typeface="+mn-lt"/>
                </a:endParaRPr>
              </a:p>
            </p:txBody>
          </p:sp>
        </p:grpSp>
        <p:sp>
          <p:nvSpPr>
            <p:cNvPr id="43" name="TextBox 55">
              <a:extLst>
                <a:ext uri="{FF2B5EF4-FFF2-40B4-BE49-F238E27FC236}">
                  <a16:creationId xmlns:a16="http://schemas.microsoft.com/office/drawing/2014/main" id="{C70460D7-C264-446B-9F31-B8DC0C90B596}"/>
                </a:ext>
              </a:extLst>
            </p:cNvPr>
            <p:cNvSpPr txBox="1"/>
            <p:nvPr/>
          </p:nvSpPr>
          <p:spPr>
            <a:xfrm>
              <a:off x="4131970" y="3460484"/>
              <a:ext cx="2495783" cy="1010846"/>
            </a:xfrm>
            <a:prstGeom prst="rect">
              <a:avLst/>
            </a:prstGeom>
            <a:noFill/>
          </p:spPr>
          <p:txBody>
            <a:bodyPr wrap="square" lIns="0" rIns="0" rtlCol="0">
              <a:spAutoFit/>
            </a:bodyPr>
            <a:lstStyle>
              <a:defPPr>
                <a:defRPr lang="en-US"/>
              </a:defPPr>
              <a:lvl1pPr marL="285750" marR="0" lvl="0" indent="-285750" defTabSz="914400" eaLnBrk="1" fontAlgn="auto" latinLnBrk="0" hangingPunct="1">
                <a:lnSpc>
                  <a:spcPct val="100000"/>
                </a:lnSpc>
                <a:spcBef>
                  <a:spcPts val="0"/>
                </a:spcBef>
                <a:spcAft>
                  <a:spcPts val="0"/>
                </a:spcAft>
                <a:buClrTx/>
                <a:buSzTx/>
                <a:buFont typeface="Wingdings" panose="05000000000000000000" pitchFamily="2" charset="2"/>
                <a:buChar char="ü"/>
                <a:tabLst/>
                <a:defRPr sz="1800" kern="0">
                  <a:solidFill>
                    <a:prstClr val="black"/>
                  </a:solidFill>
                  <a:latin typeface="Arial" panose="020B0604020202020204" pitchFamily="34" charset="0"/>
                  <a:cs typeface="Arial" panose="020B0604020202020204" pitchFamily="34" charset="0"/>
                </a:defRPr>
              </a:lvl1pPr>
            </a:lstStyle>
            <a:p>
              <a:r>
                <a:rPr lang="en-US" sz="2700" dirty="0" err="1">
                  <a:latin typeface="+mn-lt"/>
                </a:rPr>
                <a:t>Diagrama</a:t>
              </a:r>
              <a:r>
                <a:rPr lang="en-US" sz="2700" dirty="0">
                  <a:latin typeface="+mn-lt"/>
                </a:rPr>
                <a:t> de </a:t>
              </a:r>
              <a:r>
                <a:rPr lang="en-US" sz="2700" dirty="0" err="1">
                  <a:latin typeface="+mn-lt"/>
                </a:rPr>
                <a:t>rede</a:t>
              </a:r>
              <a:r>
                <a:rPr lang="en-US" sz="2700" dirty="0">
                  <a:latin typeface="+mn-lt"/>
                </a:rPr>
                <a:t> do </a:t>
              </a:r>
              <a:r>
                <a:rPr lang="en-US" sz="2700" dirty="0" err="1">
                  <a:latin typeface="+mn-lt"/>
                </a:rPr>
                <a:t>cronograma</a:t>
              </a:r>
              <a:r>
                <a:rPr lang="en-US" sz="2700" dirty="0">
                  <a:latin typeface="+mn-lt"/>
                </a:rPr>
                <a:t> do </a:t>
              </a:r>
              <a:r>
                <a:rPr lang="en-US" sz="2700" dirty="0" err="1">
                  <a:latin typeface="+mn-lt"/>
                </a:rPr>
                <a:t>projeto</a:t>
              </a:r>
              <a:r>
                <a:rPr lang="en-US" sz="2700" dirty="0">
                  <a:latin typeface="+mn-lt"/>
                </a:rPr>
                <a:t>;</a:t>
              </a:r>
            </a:p>
            <a:p>
              <a:r>
                <a:rPr lang="en-US" sz="2700" dirty="0" err="1">
                  <a:latin typeface="+mn-lt"/>
                </a:rPr>
                <a:t>Atualizações</a:t>
              </a:r>
              <a:r>
                <a:rPr lang="en-US" sz="2700" dirty="0">
                  <a:latin typeface="+mn-lt"/>
                </a:rPr>
                <a:t> de </a:t>
              </a:r>
              <a:r>
                <a:rPr lang="en-US" sz="2700" dirty="0" err="1">
                  <a:latin typeface="+mn-lt"/>
                </a:rPr>
                <a:t>documentos</a:t>
              </a:r>
              <a:r>
                <a:rPr lang="en-US" sz="2700" dirty="0">
                  <a:latin typeface="+mn-lt"/>
                </a:rPr>
                <a:t> do </a:t>
              </a:r>
              <a:r>
                <a:rPr lang="en-US" sz="2700" dirty="0" err="1">
                  <a:latin typeface="+mn-lt"/>
                </a:rPr>
                <a:t>projeto</a:t>
              </a:r>
              <a:r>
                <a:rPr lang="en-US" sz="2700" dirty="0">
                  <a:latin typeface="+mn-lt"/>
                </a:rPr>
                <a:t>.</a:t>
              </a:r>
            </a:p>
          </p:txBody>
        </p:sp>
      </p:grpSp>
      <p:sp>
        <p:nvSpPr>
          <p:cNvPr id="46" name="Título 1">
            <a:extLst>
              <a:ext uri="{FF2B5EF4-FFF2-40B4-BE49-F238E27FC236}">
                <a16:creationId xmlns:a16="http://schemas.microsoft.com/office/drawing/2014/main" id="{BBE6038A-71E6-49CB-A589-D479E98CAC3B}"/>
              </a:ext>
            </a:extLst>
          </p:cNvPr>
          <p:cNvSpPr txBox="1">
            <a:spLocks/>
          </p:cNvSpPr>
          <p:nvPr/>
        </p:nvSpPr>
        <p:spPr bwMode="auto">
          <a:xfrm>
            <a:off x="1" y="163528"/>
            <a:ext cx="11286491" cy="978695"/>
          </a:xfrm>
          <a:prstGeom prst="rect">
            <a:avLst/>
          </a:prstGeom>
        </p:spPr>
        <p:txBody>
          <a:bodyPr anchor="ctr">
            <a:noAutofit/>
          </a:bodyPr>
          <a:lstStyle>
            <a:defPPr>
              <a:defRPr lang="pt-BR"/>
            </a:defPPr>
            <a:lvl1pPr marL="0" indent="0" eaLnBrk="1" hangingPunct="1">
              <a:lnSpc>
                <a:spcPct val="100000"/>
              </a:lnSpc>
              <a:spcBef>
                <a:spcPts val="0"/>
              </a:spcBef>
              <a:buClrTx/>
              <a:buSzPct val="100000"/>
              <a:buFont typeface="+mj-lt"/>
              <a:buNone/>
              <a:defRPr sz="4050" b="1" cap="none" baseline="0">
                <a:solidFill>
                  <a:srgbClr val="69ADE7"/>
                </a:solidFill>
                <a:effectLst/>
                <a:latin typeface="+mj-lt"/>
              </a:defRPr>
            </a:lvl1pPr>
            <a:lvl2pPr marL="205359" indent="0" algn="just" eaLnBrk="1" hangingPunct="1">
              <a:lnSpc>
                <a:spcPts val="2363"/>
              </a:lnSpc>
              <a:spcBef>
                <a:spcPts val="0"/>
              </a:spcBef>
              <a:buClr>
                <a:srgbClr val="7CAEC5"/>
              </a:buClr>
              <a:buFont typeface="Arial" pitchFamily="34" charset="0"/>
              <a:buNone/>
              <a:defRPr sz="1800">
                <a:latin typeface="+mn-lt"/>
                <a:cs typeface="+mn-cs"/>
              </a:defRPr>
            </a:lvl2pPr>
            <a:lvl3pPr marL="1285716" indent="-257144" eaLnBrk="1" hangingPunct="1">
              <a:lnSpc>
                <a:spcPts val="2587"/>
              </a:lnSpc>
              <a:spcBef>
                <a:spcPts val="0"/>
              </a:spcBef>
              <a:buFont typeface="Arial" panose="020B0604020202020204" pitchFamily="34" charset="0"/>
              <a:buChar char="•"/>
              <a:defRPr sz="2024">
                <a:latin typeface="+mn-lt"/>
                <a:cs typeface="+mn-cs"/>
              </a:defRPr>
            </a:lvl3pPr>
            <a:lvl4pPr marL="1800000" indent="-257144" eaLnBrk="1" hangingPunct="1">
              <a:lnSpc>
                <a:spcPts val="2587"/>
              </a:lnSpc>
              <a:spcBef>
                <a:spcPts val="0"/>
              </a:spcBef>
              <a:buFont typeface="Arial" panose="020B0604020202020204" pitchFamily="34" charset="0"/>
              <a:buChar char="–"/>
              <a:defRPr sz="2024">
                <a:latin typeface="+mn-lt"/>
                <a:cs typeface="+mn-cs"/>
              </a:defRPr>
            </a:lvl4pPr>
            <a:lvl5pPr marL="2314289" indent="-257144" eaLnBrk="1" hangingPunct="1">
              <a:lnSpc>
                <a:spcPts val="2587"/>
              </a:lnSpc>
              <a:spcBef>
                <a:spcPts val="0"/>
              </a:spcBef>
              <a:buFont typeface="Arial" panose="020B0604020202020204" pitchFamily="34" charset="0"/>
              <a:buChar char="»"/>
              <a:defRPr sz="2024">
                <a:latin typeface="+mn-lt"/>
                <a:cs typeface="+mn-cs"/>
              </a:defRPr>
            </a:lvl5pPr>
            <a:lvl6pPr marL="2828574" indent="-257144" defTabSz="1028573">
              <a:spcBef>
                <a:spcPct val="20000"/>
              </a:spcBef>
              <a:buFont typeface="Arial" pitchFamily="34" charset="0"/>
              <a:buChar char="•"/>
              <a:defRPr sz="2249">
                <a:latin typeface="+mn-lt"/>
                <a:cs typeface="+mn-cs"/>
              </a:defRPr>
            </a:lvl6pPr>
            <a:lvl7pPr marL="3342860" indent="-257144" defTabSz="1028573">
              <a:spcBef>
                <a:spcPct val="20000"/>
              </a:spcBef>
              <a:buFont typeface="Arial" pitchFamily="34" charset="0"/>
              <a:buChar char="•"/>
              <a:defRPr sz="2249">
                <a:latin typeface="+mn-lt"/>
                <a:cs typeface="+mn-cs"/>
              </a:defRPr>
            </a:lvl7pPr>
            <a:lvl8pPr marL="3857147" indent="-257144" defTabSz="1028573">
              <a:spcBef>
                <a:spcPct val="20000"/>
              </a:spcBef>
              <a:buFont typeface="Arial" pitchFamily="34" charset="0"/>
              <a:buChar char="•"/>
              <a:defRPr sz="2249">
                <a:latin typeface="+mn-lt"/>
                <a:cs typeface="+mn-cs"/>
              </a:defRPr>
            </a:lvl8pPr>
            <a:lvl9pPr marL="4371432" indent="-257144" defTabSz="1028573">
              <a:spcBef>
                <a:spcPct val="20000"/>
              </a:spcBef>
              <a:buFont typeface="Arial" pitchFamily="34" charset="0"/>
              <a:buChar char="•"/>
              <a:defRPr sz="2249">
                <a:latin typeface="+mn-lt"/>
                <a:cs typeface="+mn-cs"/>
              </a:defRPr>
            </a:lvl9pPr>
          </a:lstStyle>
          <a:p>
            <a:r>
              <a:rPr lang="pt-BR" dirty="0"/>
              <a:t>Processo 3: Sequenciar as Atividades</a:t>
            </a:r>
          </a:p>
        </p:txBody>
      </p:sp>
    </p:spTree>
    <p:extLst>
      <p:ext uri="{BB962C8B-B14F-4D97-AF65-F5344CB8AC3E}">
        <p14:creationId xmlns:p14="http://schemas.microsoft.com/office/powerpoint/2010/main" val="3084416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1000"/>
                                        <p:tgtEl>
                                          <p:spTgt spid="31"/>
                                        </p:tgtEl>
                                      </p:cBhvr>
                                    </p:animEffect>
                                    <p:anim calcmode="lin" valueType="num">
                                      <p:cBhvr>
                                        <p:cTn id="8" dur="1000" fill="hold"/>
                                        <p:tgtEl>
                                          <p:spTgt spid="31"/>
                                        </p:tgtEl>
                                        <p:attrNameLst>
                                          <p:attrName>ppt_x</p:attrName>
                                        </p:attrNameLst>
                                      </p:cBhvr>
                                      <p:tavLst>
                                        <p:tav tm="0">
                                          <p:val>
                                            <p:strVal val="#ppt_x"/>
                                          </p:val>
                                        </p:tav>
                                        <p:tav tm="100000">
                                          <p:val>
                                            <p:strVal val="#ppt_x"/>
                                          </p:val>
                                        </p:tav>
                                      </p:tavLst>
                                    </p:anim>
                                    <p:anim calcmode="lin" valueType="num">
                                      <p:cBhvr>
                                        <p:cTn id="9"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36"/>
                                        </p:tgtEl>
                                        <p:attrNameLst>
                                          <p:attrName>style.visibility</p:attrName>
                                        </p:attrNameLst>
                                      </p:cBhvr>
                                      <p:to>
                                        <p:strVal val="visible"/>
                                      </p:to>
                                    </p:set>
                                    <p:animEffect transition="in" filter="fade">
                                      <p:cBhvr>
                                        <p:cTn id="14" dur="1000"/>
                                        <p:tgtEl>
                                          <p:spTgt spid="36"/>
                                        </p:tgtEl>
                                      </p:cBhvr>
                                    </p:animEffect>
                                    <p:anim calcmode="lin" valueType="num">
                                      <p:cBhvr>
                                        <p:cTn id="15" dur="1000" fill="hold"/>
                                        <p:tgtEl>
                                          <p:spTgt spid="36"/>
                                        </p:tgtEl>
                                        <p:attrNameLst>
                                          <p:attrName>ppt_x</p:attrName>
                                        </p:attrNameLst>
                                      </p:cBhvr>
                                      <p:tavLst>
                                        <p:tav tm="0">
                                          <p:val>
                                            <p:strVal val="#ppt_x"/>
                                          </p:val>
                                        </p:tav>
                                        <p:tav tm="100000">
                                          <p:val>
                                            <p:strVal val="#ppt_x"/>
                                          </p:val>
                                        </p:tav>
                                      </p:tavLst>
                                    </p:anim>
                                    <p:anim calcmode="lin" valueType="num">
                                      <p:cBhvr>
                                        <p:cTn id="16" dur="1000" fill="hold"/>
                                        <p:tgtEl>
                                          <p:spTgt spid="36"/>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7" presetClass="entr" presetSubtype="0" fill="hold" nodeType="clickEffect">
                                  <p:stCondLst>
                                    <p:cond delay="0"/>
                                  </p:stCondLst>
                                  <p:childTnLst>
                                    <p:set>
                                      <p:cBhvr>
                                        <p:cTn id="20" dur="1" fill="hold">
                                          <p:stCondLst>
                                            <p:cond delay="0"/>
                                          </p:stCondLst>
                                        </p:cTn>
                                        <p:tgtEl>
                                          <p:spTgt spid="41"/>
                                        </p:tgtEl>
                                        <p:attrNameLst>
                                          <p:attrName>style.visibility</p:attrName>
                                        </p:attrNameLst>
                                      </p:cBhvr>
                                      <p:to>
                                        <p:strVal val="visible"/>
                                      </p:to>
                                    </p:set>
                                    <p:animEffect transition="in" filter="fade">
                                      <p:cBhvr>
                                        <p:cTn id="21" dur="1000"/>
                                        <p:tgtEl>
                                          <p:spTgt spid="41"/>
                                        </p:tgtEl>
                                      </p:cBhvr>
                                    </p:animEffect>
                                    <p:anim calcmode="lin" valueType="num">
                                      <p:cBhvr>
                                        <p:cTn id="22" dur="1000" fill="hold"/>
                                        <p:tgtEl>
                                          <p:spTgt spid="41"/>
                                        </p:tgtEl>
                                        <p:attrNameLst>
                                          <p:attrName>ppt_x</p:attrName>
                                        </p:attrNameLst>
                                      </p:cBhvr>
                                      <p:tavLst>
                                        <p:tav tm="0">
                                          <p:val>
                                            <p:strVal val="#ppt_x"/>
                                          </p:val>
                                        </p:tav>
                                        <p:tav tm="100000">
                                          <p:val>
                                            <p:strVal val="#ppt_x"/>
                                          </p:val>
                                        </p:tav>
                                      </p:tavLst>
                                    </p:anim>
                                    <p:anim calcmode="lin" valueType="num">
                                      <p:cBhvr>
                                        <p:cTn id="23" dur="1000" fill="hold"/>
                                        <p:tgtEl>
                                          <p:spTgt spid="4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Rectangle 2"/>
          <p:cNvSpPr>
            <a:spLocks noChangeArrowheads="1"/>
          </p:cNvSpPr>
          <p:nvPr/>
        </p:nvSpPr>
        <p:spPr bwMode="auto">
          <a:xfrm>
            <a:off x="0" y="-207749"/>
            <a:ext cx="277064" cy="415498"/>
          </a:xfrm>
          <a:prstGeom prst="rect">
            <a:avLst/>
          </a:prstGeom>
          <a:noFill/>
          <a:ln w="9525">
            <a:noFill/>
            <a:miter lim="800000"/>
            <a:headEnd/>
            <a:tailEnd/>
          </a:ln>
          <a:effectLst/>
        </p:spPr>
        <p:txBody>
          <a:bodyPr vert="horz" wrap="none" lIns="137160" tIns="68580" rIns="137160" bIns="68580" numCol="1" anchor="ctr" anchorCtr="0" compatLnSpc="1">
            <a:prstTxWarp prst="textNoShape">
              <a:avLst/>
            </a:prstTxWarp>
            <a:spAutoFit/>
          </a:bodyPr>
          <a:lstStyle/>
          <a:p>
            <a:endParaRPr lang="pt-BR"/>
          </a:p>
        </p:txBody>
      </p:sp>
      <p:sp>
        <p:nvSpPr>
          <p:cNvPr id="6" name="Título 1"/>
          <p:cNvSpPr>
            <a:spLocks noGrp="1"/>
          </p:cNvSpPr>
          <p:nvPr>
            <p:ph type="title"/>
          </p:nvPr>
        </p:nvSpPr>
        <p:spPr>
          <a:xfrm>
            <a:off x="269093" y="1591212"/>
            <a:ext cx="13083875" cy="1059135"/>
          </a:xfrm>
        </p:spPr>
        <p:txBody>
          <a:bodyPr>
            <a:noAutofit/>
          </a:bodyPr>
          <a:lstStyle/>
          <a:p>
            <a:r>
              <a:rPr lang="pt-BR" sz="3600" dirty="0">
                <a:solidFill>
                  <a:srgbClr val="000066"/>
                </a:solidFill>
                <a:latin typeface="+mn-lt"/>
                <a:cs typeface="Arial" panose="020B0604020202020204" pitchFamily="34" charset="0"/>
              </a:rPr>
              <a:t>Método do Diagrama de Precedências (</a:t>
            </a:r>
            <a:r>
              <a:rPr lang="pt-BR" sz="3600" i="1" dirty="0" err="1">
                <a:solidFill>
                  <a:srgbClr val="000066"/>
                </a:solidFill>
                <a:latin typeface="+mn-lt"/>
                <a:cs typeface="Arial" panose="020B0604020202020204" pitchFamily="34" charset="0"/>
              </a:rPr>
              <a:t>Precedence</a:t>
            </a:r>
            <a:r>
              <a:rPr lang="pt-BR" sz="3600" i="1" dirty="0">
                <a:solidFill>
                  <a:srgbClr val="000066"/>
                </a:solidFill>
                <a:latin typeface="+mn-lt"/>
                <a:cs typeface="Arial" panose="020B0604020202020204" pitchFamily="34" charset="0"/>
              </a:rPr>
              <a:t> </a:t>
            </a:r>
            <a:r>
              <a:rPr lang="pt-BR" sz="3600" i="1" dirty="0" err="1">
                <a:solidFill>
                  <a:srgbClr val="000066"/>
                </a:solidFill>
                <a:latin typeface="+mn-lt"/>
                <a:cs typeface="Arial" panose="020B0604020202020204" pitchFamily="34" charset="0"/>
              </a:rPr>
              <a:t>Diagramming</a:t>
            </a:r>
            <a:r>
              <a:rPr lang="pt-BR" sz="3600" i="1" dirty="0">
                <a:solidFill>
                  <a:srgbClr val="000066"/>
                </a:solidFill>
                <a:latin typeface="+mn-lt"/>
                <a:cs typeface="Arial" panose="020B0604020202020204" pitchFamily="34" charset="0"/>
              </a:rPr>
              <a:t> </a:t>
            </a:r>
            <a:r>
              <a:rPr lang="pt-BR" sz="3600" i="1" dirty="0" err="1">
                <a:solidFill>
                  <a:srgbClr val="000066"/>
                </a:solidFill>
                <a:latin typeface="+mn-lt"/>
                <a:cs typeface="Arial" panose="020B0604020202020204" pitchFamily="34" charset="0"/>
              </a:rPr>
              <a:t>Method</a:t>
            </a:r>
            <a:r>
              <a:rPr lang="pt-BR" sz="3600" i="1" dirty="0">
                <a:solidFill>
                  <a:srgbClr val="000066"/>
                </a:solidFill>
                <a:latin typeface="+mn-lt"/>
                <a:cs typeface="Arial" panose="020B0604020202020204" pitchFamily="34" charset="0"/>
              </a:rPr>
              <a:t> - PDM</a:t>
            </a:r>
            <a:r>
              <a:rPr lang="pt-BR" sz="3600" dirty="0">
                <a:solidFill>
                  <a:srgbClr val="000066"/>
                </a:solidFill>
                <a:latin typeface="+mn-lt"/>
                <a:cs typeface="Arial" panose="020B0604020202020204" pitchFamily="34" charset="0"/>
              </a:rPr>
              <a:t>)</a:t>
            </a:r>
          </a:p>
        </p:txBody>
      </p:sp>
      <p:sp>
        <p:nvSpPr>
          <p:cNvPr id="7" name="Espaço Reservado para Conteúdo 2"/>
          <p:cNvSpPr txBox="1">
            <a:spLocks/>
          </p:cNvSpPr>
          <p:nvPr/>
        </p:nvSpPr>
        <p:spPr bwMode="auto">
          <a:xfrm>
            <a:off x="52523" y="2659224"/>
            <a:ext cx="13517016" cy="2160240"/>
          </a:xfrm>
          <a:prstGeom prst="rect">
            <a:avLst/>
          </a:prstGeom>
          <a:noFill/>
          <a:ln w="9525">
            <a:noFill/>
            <a:miter lim="800000"/>
            <a:headEnd/>
            <a:tailEnd/>
          </a:ln>
        </p:spPr>
        <p:txBody>
          <a:bodyPr vert="horz" wrap="square" lIns="137160" tIns="68580" rIns="137160" bIns="68580" numCol="1" anchor="ctr" anchorCtr="0" compatLnSpc="1">
            <a:prstTxWarp prst="textNoShape">
              <a:avLst/>
            </a:prstTxWarp>
            <a:normAutofit/>
          </a:bodyPr>
          <a:lst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pt-BR" sz="3000" dirty="0">
                <a:solidFill>
                  <a:srgbClr val="000066"/>
                </a:solidFill>
                <a:cs typeface="Arial" panose="020B0604020202020204" pitchFamily="34" charset="0"/>
              </a:rPr>
              <a:t>Também conhecido como Atividade no Nó (</a:t>
            </a:r>
            <a:r>
              <a:rPr lang="pt-BR" sz="3000" i="1" dirty="0" err="1">
                <a:solidFill>
                  <a:srgbClr val="000066"/>
                </a:solidFill>
                <a:cs typeface="Arial" panose="020B0604020202020204" pitchFamily="34" charset="0"/>
              </a:rPr>
              <a:t>Activity</a:t>
            </a:r>
            <a:r>
              <a:rPr lang="pt-BR" sz="3000" i="1" dirty="0">
                <a:solidFill>
                  <a:srgbClr val="000066"/>
                </a:solidFill>
                <a:cs typeface="Arial" panose="020B0604020202020204" pitchFamily="34" charset="0"/>
              </a:rPr>
              <a:t> </a:t>
            </a:r>
            <a:r>
              <a:rPr lang="pt-BR" sz="3000" i="1" dirty="0" err="1">
                <a:solidFill>
                  <a:srgbClr val="000066"/>
                </a:solidFill>
                <a:cs typeface="Arial" panose="020B0604020202020204" pitchFamily="34" charset="0"/>
              </a:rPr>
              <a:t>on</a:t>
            </a:r>
            <a:r>
              <a:rPr lang="pt-BR" sz="3000" i="1" dirty="0">
                <a:solidFill>
                  <a:srgbClr val="000066"/>
                </a:solidFill>
                <a:cs typeface="Arial" panose="020B0604020202020204" pitchFamily="34" charset="0"/>
              </a:rPr>
              <a:t> Node - AON</a:t>
            </a:r>
            <a:r>
              <a:rPr lang="pt-BR" sz="3000" dirty="0">
                <a:solidFill>
                  <a:srgbClr val="000066"/>
                </a:solidFill>
                <a:cs typeface="Arial" panose="020B0604020202020204" pitchFamily="34" charset="0"/>
              </a:rPr>
              <a:t>).</a:t>
            </a:r>
          </a:p>
          <a:p>
            <a:r>
              <a:rPr lang="pt-BR" altLang="zh-CN" sz="3000" dirty="0">
                <a:solidFill>
                  <a:srgbClr val="000066"/>
                </a:solidFill>
                <a:cs typeface="Arial" panose="020B0604020202020204" pitchFamily="34" charset="0"/>
              </a:rPr>
              <a:t>Os nós ou caixas representam as atividades e as flechas representam as interdependências entre as atividades.</a:t>
            </a:r>
          </a:p>
        </p:txBody>
      </p:sp>
      <p:sp>
        <p:nvSpPr>
          <p:cNvPr id="9" name="AutoShape 24"/>
          <p:cNvSpPr>
            <a:spLocks/>
          </p:cNvSpPr>
          <p:nvPr/>
        </p:nvSpPr>
        <p:spPr bwMode="auto">
          <a:xfrm>
            <a:off x="3158151" y="8906921"/>
            <a:ext cx="2403705" cy="914400"/>
          </a:xfrm>
          <a:prstGeom prst="borderCallout2">
            <a:avLst>
              <a:gd name="adj1" fmla="val 14583"/>
              <a:gd name="adj2" fmla="val -2128"/>
              <a:gd name="adj3" fmla="val 14583"/>
              <a:gd name="adj4" fmla="val -44010"/>
              <a:gd name="adj5" fmla="val -131957"/>
              <a:gd name="adj6" fmla="val 15338"/>
            </a:avLst>
          </a:prstGeom>
          <a:ln>
            <a:solidFill>
              <a:srgbClr val="9B2D2A"/>
            </a:solidFill>
            <a:headEnd/>
            <a:tailEnd/>
          </a:ln>
        </p:spPr>
        <p:style>
          <a:lnRef idx="2">
            <a:schemeClr val="accent2"/>
          </a:lnRef>
          <a:fillRef idx="1">
            <a:schemeClr val="lt1"/>
          </a:fillRef>
          <a:effectRef idx="0">
            <a:schemeClr val="accent2"/>
          </a:effectRef>
          <a:fontRef idx="minor">
            <a:schemeClr val="dk1"/>
          </a:fontRef>
        </p:style>
        <p:txBody>
          <a:bodyPr anchor="ctr"/>
          <a:lstStyle/>
          <a:p>
            <a:pPr algn="ctr" eaLnBrk="0" hangingPunct="0">
              <a:defRPr/>
            </a:pPr>
            <a:r>
              <a:rPr lang="pt-BR" sz="3000" dirty="0">
                <a:solidFill>
                  <a:srgbClr val="000066"/>
                </a:solidFill>
                <a:effectLst>
                  <a:outerShdw blurRad="38100" dist="38100" dir="2700000" algn="tl">
                    <a:srgbClr val="C0C0C0"/>
                  </a:outerShdw>
                </a:effectLst>
                <a:cs typeface="Arial" panose="020B0604020202020204" pitchFamily="34" charset="0"/>
              </a:rPr>
              <a:t>Atividade</a:t>
            </a:r>
          </a:p>
        </p:txBody>
      </p:sp>
      <p:sp>
        <p:nvSpPr>
          <p:cNvPr id="10" name="AutoShape 25"/>
          <p:cNvSpPr>
            <a:spLocks/>
          </p:cNvSpPr>
          <p:nvPr/>
        </p:nvSpPr>
        <p:spPr bwMode="auto">
          <a:xfrm>
            <a:off x="429435" y="4927476"/>
            <a:ext cx="3223995" cy="914400"/>
          </a:xfrm>
          <a:prstGeom prst="borderCallout2">
            <a:avLst>
              <a:gd name="adj1" fmla="val 47917"/>
              <a:gd name="adj2" fmla="val 101459"/>
              <a:gd name="adj3" fmla="val 47917"/>
              <a:gd name="adj4" fmla="val 123440"/>
              <a:gd name="adj5" fmla="val 138226"/>
              <a:gd name="adj6" fmla="val 143220"/>
            </a:avLst>
          </a:prstGeom>
          <a:ln>
            <a:solidFill>
              <a:srgbClr val="9B2D2A"/>
            </a:solidFill>
            <a:headEnd/>
            <a:tailEnd/>
          </a:ln>
        </p:spPr>
        <p:style>
          <a:lnRef idx="2">
            <a:schemeClr val="accent2"/>
          </a:lnRef>
          <a:fillRef idx="1">
            <a:schemeClr val="lt1"/>
          </a:fillRef>
          <a:effectRef idx="0">
            <a:schemeClr val="accent2"/>
          </a:effectRef>
          <a:fontRef idx="minor">
            <a:schemeClr val="dk1"/>
          </a:fontRef>
        </p:style>
        <p:txBody>
          <a:bodyPr anchor="ctr"/>
          <a:lstStyle/>
          <a:p>
            <a:pPr algn="ctr" eaLnBrk="0" hangingPunct="0">
              <a:defRPr/>
            </a:pPr>
            <a:r>
              <a:rPr lang="pt-BR" sz="3000" dirty="0">
                <a:solidFill>
                  <a:srgbClr val="000066"/>
                </a:solidFill>
                <a:effectLst>
                  <a:outerShdw blurRad="38100" dist="38100" dir="2700000" algn="tl">
                    <a:srgbClr val="C0C0C0"/>
                  </a:outerShdw>
                </a:effectLst>
                <a:cs typeface="Arial" panose="020B0604020202020204" pitchFamily="34" charset="0"/>
              </a:rPr>
              <a:t>Interdependência</a:t>
            </a:r>
          </a:p>
        </p:txBody>
      </p:sp>
      <p:sp>
        <p:nvSpPr>
          <p:cNvPr id="11" name="Text Box 24"/>
          <p:cNvSpPr txBox="1">
            <a:spLocks noChangeArrowheads="1"/>
          </p:cNvSpPr>
          <p:nvPr/>
        </p:nvSpPr>
        <p:spPr bwMode="auto">
          <a:xfrm>
            <a:off x="3108360" y="6494750"/>
            <a:ext cx="1051332" cy="1076889"/>
          </a:xfrm>
          <a:prstGeom prst="rect">
            <a:avLst/>
          </a:prstGeom>
          <a:gradFill>
            <a:gsLst>
              <a:gs pos="0">
                <a:srgbClr val="2C5D98"/>
              </a:gs>
              <a:gs pos="80000">
                <a:srgbClr val="2C5D98"/>
              </a:gs>
              <a:gs pos="100000">
                <a:srgbClr val="2C5D98"/>
              </a:gs>
            </a:gsLst>
          </a:gradFill>
          <a:ln>
            <a:headEnd/>
            <a:tailEnd/>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wrap="square" anchor="ctr" anchorCtr="1">
            <a:noAutofit/>
          </a:bodyPr>
          <a:lstStyle/>
          <a:p>
            <a:pPr algn="ctr" eaLnBrk="0" hangingPunct="0">
              <a:spcBef>
                <a:spcPct val="50000"/>
              </a:spcBef>
              <a:defRPr/>
            </a:pPr>
            <a:r>
              <a:rPr lang="pt-BR" sz="3000" b="1" dirty="0">
                <a:solidFill>
                  <a:schemeClr val="bg1"/>
                </a:solidFill>
                <a:cs typeface="Arial" panose="020B0604020202020204" pitchFamily="34" charset="0"/>
              </a:rPr>
              <a:t>A</a:t>
            </a:r>
          </a:p>
        </p:txBody>
      </p:sp>
      <p:sp>
        <p:nvSpPr>
          <p:cNvPr id="12" name="Text Box 25"/>
          <p:cNvSpPr txBox="1">
            <a:spLocks noChangeArrowheads="1"/>
          </p:cNvSpPr>
          <p:nvPr/>
        </p:nvSpPr>
        <p:spPr bwMode="auto">
          <a:xfrm>
            <a:off x="5680128" y="5170772"/>
            <a:ext cx="1051332" cy="1076889"/>
          </a:xfrm>
          <a:prstGeom prst="rect">
            <a:avLst/>
          </a:prstGeom>
          <a:gradFill>
            <a:gsLst>
              <a:gs pos="0">
                <a:srgbClr val="2C5D98"/>
              </a:gs>
              <a:gs pos="80000">
                <a:srgbClr val="2C5D98"/>
              </a:gs>
              <a:gs pos="100000">
                <a:srgbClr val="2C5D98"/>
              </a:gs>
            </a:gsLst>
          </a:gradFill>
          <a:ln>
            <a:headEnd/>
            <a:tailEnd/>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wrap="square" anchor="ctr" anchorCtr="1">
            <a:noAutofit/>
          </a:bodyPr>
          <a:lstStyle>
            <a:defPPr>
              <a:defRPr lang="en-US"/>
            </a:defPPr>
            <a:lvl1pPr algn="ctr" eaLnBrk="0" hangingPunct="0">
              <a:spcBef>
                <a:spcPct val="50000"/>
              </a:spcBef>
              <a:defRPr sz="2000" b="1">
                <a:solidFill>
                  <a:schemeClr val="bg1"/>
                </a:solidFill>
              </a:defRPr>
            </a:lvl1pPr>
          </a:lstStyle>
          <a:p>
            <a:r>
              <a:rPr lang="pt-BR" sz="3000" dirty="0">
                <a:cs typeface="Arial" panose="020B0604020202020204" pitchFamily="34" charset="0"/>
              </a:rPr>
              <a:t>B</a:t>
            </a:r>
          </a:p>
        </p:txBody>
      </p:sp>
      <p:sp>
        <p:nvSpPr>
          <p:cNvPr id="13" name="Text Box 26"/>
          <p:cNvSpPr txBox="1">
            <a:spLocks noChangeArrowheads="1"/>
          </p:cNvSpPr>
          <p:nvPr/>
        </p:nvSpPr>
        <p:spPr bwMode="auto">
          <a:xfrm>
            <a:off x="5680128" y="7742540"/>
            <a:ext cx="1051332" cy="1076889"/>
          </a:xfrm>
          <a:prstGeom prst="rect">
            <a:avLst/>
          </a:prstGeom>
          <a:gradFill>
            <a:gsLst>
              <a:gs pos="0">
                <a:srgbClr val="2C5D98"/>
              </a:gs>
              <a:gs pos="80000">
                <a:srgbClr val="2C5D98"/>
              </a:gs>
              <a:gs pos="100000">
                <a:srgbClr val="2C5D98"/>
              </a:gs>
            </a:gsLst>
          </a:gradFill>
          <a:ln>
            <a:headEnd/>
            <a:tailEnd/>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wrap="square" anchor="ctr" anchorCtr="1">
            <a:noAutofit/>
          </a:bodyPr>
          <a:lstStyle>
            <a:defPPr>
              <a:defRPr lang="en-US"/>
            </a:defPPr>
            <a:lvl1pPr algn="ctr" eaLnBrk="0" hangingPunct="0">
              <a:spcBef>
                <a:spcPct val="50000"/>
              </a:spcBef>
              <a:defRPr sz="2000" b="1">
                <a:solidFill>
                  <a:schemeClr val="bg1"/>
                </a:solidFill>
              </a:defRPr>
            </a:lvl1pPr>
          </a:lstStyle>
          <a:p>
            <a:r>
              <a:rPr lang="pt-BR" sz="3000" dirty="0">
                <a:cs typeface="Arial" panose="020B0604020202020204" pitchFamily="34" charset="0"/>
              </a:rPr>
              <a:t>C</a:t>
            </a:r>
          </a:p>
        </p:txBody>
      </p:sp>
      <p:sp>
        <p:nvSpPr>
          <p:cNvPr id="14" name="Text Box 27"/>
          <p:cNvSpPr txBox="1">
            <a:spLocks noChangeArrowheads="1"/>
          </p:cNvSpPr>
          <p:nvPr/>
        </p:nvSpPr>
        <p:spPr bwMode="auto">
          <a:xfrm>
            <a:off x="8144739" y="5170772"/>
            <a:ext cx="1051332" cy="1076889"/>
          </a:xfrm>
          <a:prstGeom prst="rect">
            <a:avLst/>
          </a:prstGeom>
          <a:gradFill>
            <a:gsLst>
              <a:gs pos="0">
                <a:srgbClr val="2C5D98"/>
              </a:gs>
              <a:gs pos="80000">
                <a:srgbClr val="2C5D98"/>
              </a:gs>
              <a:gs pos="100000">
                <a:srgbClr val="2C5D98"/>
              </a:gs>
            </a:gsLst>
          </a:gradFill>
          <a:ln>
            <a:headEnd/>
            <a:tailEnd/>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wrap="square" anchor="ctr" anchorCtr="1">
            <a:noAutofit/>
          </a:bodyPr>
          <a:lstStyle>
            <a:defPPr>
              <a:defRPr lang="en-US"/>
            </a:defPPr>
            <a:lvl1pPr algn="ctr" eaLnBrk="0" hangingPunct="0">
              <a:spcBef>
                <a:spcPct val="50000"/>
              </a:spcBef>
              <a:defRPr sz="2000" b="1">
                <a:solidFill>
                  <a:schemeClr val="bg1"/>
                </a:solidFill>
              </a:defRPr>
            </a:lvl1pPr>
          </a:lstStyle>
          <a:p>
            <a:r>
              <a:rPr lang="pt-BR" sz="3000" dirty="0">
                <a:cs typeface="Arial" panose="020B0604020202020204" pitchFamily="34" charset="0"/>
              </a:rPr>
              <a:t>D</a:t>
            </a:r>
          </a:p>
        </p:txBody>
      </p:sp>
      <p:sp>
        <p:nvSpPr>
          <p:cNvPr id="15" name="Text Box 28"/>
          <p:cNvSpPr txBox="1">
            <a:spLocks noChangeArrowheads="1"/>
          </p:cNvSpPr>
          <p:nvPr/>
        </p:nvSpPr>
        <p:spPr bwMode="auto">
          <a:xfrm>
            <a:off x="8251896" y="7742540"/>
            <a:ext cx="1051332" cy="1076889"/>
          </a:xfrm>
          <a:prstGeom prst="rect">
            <a:avLst/>
          </a:prstGeom>
          <a:gradFill>
            <a:gsLst>
              <a:gs pos="0">
                <a:srgbClr val="2C5D98"/>
              </a:gs>
              <a:gs pos="80000">
                <a:srgbClr val="2C5D98"/>
              </a:gs>
              <a:gs pos="100000">
                <a:srgbClr val="2C5D98"/>
              </a:gs>
            </a:gsLst>
          </a:gradFill>
          <a:ln>
            <a:headEnd/>
            <a:tailEnd/>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wrap="square" anchor="ctr" anchorCtr="1">
            <a:noAutofit/>
          </a:bodyPr>
          <a:lstStyle>
            <a:defPPr>
              <a:defRPr lang="en-US"/>
            </a:defPPr>
            <a:lvl1pPr algn="ctr" eaLnBrk="0" hangingPunct="0">
              <a:spcBef>
                <a:spcPct val="50000"/>
              </a:spcBef>
              <a:defRPr sz="2000" b="1">
                <a:solidFill>
                  <a:schemeClr val="bg1"/>
                </a:solidFill>
              </a:defRPr>
            </a:lvl1pPr>
          </a:lstStyle>
          <a:p>
            <a:r>
              <a:rPr lang="pt-BR" sz="3000" dirty="0">
                <a:cs typeface="Arial" panose="020B0604020202020204" pitchFamily="34" charset="0"/>
              </a:rPr>
              <a:t>E</a:t>
            </a:r>
          </a:p>
        </p:txBody>
      </p:sp>
      <p:cxnSp>
        <p:nvCxnSpPr>
          <p:cNvPr id="16" name="AutoShape 29"/>
          <p:cNvCxnSpPr>
            <a:cxnSpLocks noChangeShapeType="1"/>
            <a:stCxn id="12" idx="3"/>
            <a:endCxn id="15" idx="1"/>
          </p:cNvCxnSpPr>
          <p:nvPr/>
        </p:nvCxnSpPr>
        <p:spPr bwMode="auto">
          <a:xfrm>
            <a:off x="6731460" y="5709216"/>
            <a:ext cx="1520436" cy="2571768"/>
          </a:xfrm>
          <a:prstGeom prst="straightConnector1">
            <a:avLst/>
          </a:prstGeom>
          <a:noFill/>
          <a:ln w="12700">
            <a:solidFill>
              <a:schemeClr val="tx1"/>
            </a:solidFill>
            <a:round/>
            <a:headEnd/>
            <a:tailEnd type="triangle" w="med" len="med"/>
          </a:ln>
        </p:spPr>
      </p:cxnSp>
      <p:cxnSp>
        <p:nvCxnSpPr>
          <p:cNvPr id="17" name="AutoShape 30"/>
          <p:cNvCxnSpPr>
            <a:cxnSpLocks noChangeShapeType="1"/>
            <a:stCxn id="13" idx="3"/>
            <a:endCxn id="15" idx="1"/>
          </p:cNvCxnSpPr>
          <p:nvPr/>
        </p:nvCxnSpPr>
        <p:spPr bwMode="auto">
          <a:xfrm>
            <a:off x="6731460" y="8280984"/>
            <a:ext cx="1520436" cy="0"/>
          </a:xfrm>
          <a:prstGeom prst="straightConnector1">
            <a:avLst/>
          </a:prstGeom>
          <a:noFill/>
          <a:ln w="12700">
            <a:solidFill>
              <a:schemeClr val="tx1"/>
            </a:solidFill>
            <a:round/>
            <a:headEnd/>
            <a:tailEnd type="triangle" w="med" len="med"/>
          </a:ln>
        </p:spPr>
      </p:cxnSp>
      <p:cxnSp>
        <p:nvCxnSpPr>
          <p:cNvPr id="18" name="AutoShape 31"/>
          <p:cNvCxnSpPr>
            <a:cxnSpLocks noChangeShapeType="1"/>
            <a:stCxn id="12" idx="3"/>
            <a:endCxn id="14" idx="1"/>
          </p:cNvCxnSpPr>
          <p:nvPr/>
        </p:nvCxnSpPr>
        <p:spPr bwMode="auto">
          <a:xfrm>
            <a:off x="6731460" y="5709216"/>
            <a:ext cx="1413279" cy="0"/>
          </a:xfrm>
          <a:prstGeom prst="straightConnector1">
            <a:avLst/>
          </a:prstGeom>
          <a:noFill/>
          <a:ln w="12700">
            <a:solidFill>
              <a:schemeClr val="tx1"/>
            </a:solidFill>
            <a:round/>
            <a:headEnd/>
            <a:tailEnd type="triangle" w="med" len="med"/>
          </a:ln>
        </p:spPr>
      </p:cxnSp>
      <p:cxnSp>
        <p:nvCxnSpPr>
          <p:cNvPr id="19" name="AutoShape 32"/>
          <p:cNvCxnSpPr>
            <a:cxnSpLocks noChangeShapeType="1"/>
            <a:stCxn id="15" idx="3"/>
            <a:endCxn id="25" idx="1"/>
          </p:cNvCxnSpPr>
          <p:nvPr/>
        </p:nvCxnSpPr>
        <p:spPr bwMode="auto">
          <a:xfrm flipV="1">
            <a:off x="9303228" y="7033196"/>
            <a:ext cx="1627593" cy="1247789"/>
          </a:xfrm>
          <a:prstGeom prst="straightConnector1">
            <a:avLst/>
          </a:prstGeom>
          <a:noFill/>
          <a:ln w="12700">
            <a:solidFill>
              <a:schemeClr val="tx1"/>
            </a:solidFill>
            <a:round/>
            <a:headEnd/>
            <a:tailEnd type="triangle" w="med" len="med"/>
          </a:ln>
        </p:spPr>
      </p:cxnSp>
      <p:cxnSp>
        <p:nvCxnSpPr>
          <p:cNvPr id="20" name="AutoShape 33"/>
          <p:cNvCxnSpPr>
            <a:cxnSpLocks noChangeShapeType="1"/>
            <a:stCxn id="14" idx="3"/>
            <a:endCxn id="25" idx="1"/>
          </p:cNvCxnSpPr>
          <p:nvPr/>
        </p:nvCxnSpPr>
        <p:spPr bwMode="auto">
          <a:xfrm>
            <a:off x="9196071" y="5709217"/>
            <a:ext cx="1734750" cy="1323980"/>
          </a:xfrm>
          <a:prstGeom prst="straightConnector1">
            <a:avLst/>
          </a:prstGeom>
          <a:noFill/>
          <a:ln w="12700">
            <a:solidFill>
              <a:schemeClr val="tx1"/>
            </a:solidFill>
            <a:round/>
            <a:headEnd/>
            <a:tailEnd type="triangle" w="med" len="med"/>
          </a:ln>
        </p:spPr>
      </p:cxnSp>
      <p:cxnSp>
        <p:nvCxnSpPr>
          <p:cNvPr id="21" name="AutoShape 34"/>
          <p:cNvCxnSpPr>
            <a:cxnSpLocks noChangeShapeType="1"/>
            <a:stCxn id="11" idx="3"/>
            <a:endCxn id="12" idx="1"/>
          </p:cNvCxnSpPr>
          <p:nvPr/>
        </p:nvCxnSpPr>
        <p:spPr bwMode="auto">
          <a:xfrm flipV="1">
            <a:off x="4159692" y="5709216"/>
            <a:ext cx="1520436" cy="1323978"/>
          </a:xfrm>
          <a:prstGeom prst="straightConnector1">
            <a:avLst/>
          </a:prstGeom>
          <a:noFill/>
          <a:ln w="12700">
            <a:solidFill>
              <a:schemeClr val="tx1"/>
            </a:solidFill>
            <a:round/>
            <a:headEnd/>
            <a:tailEnd type="triangle" w="med" len="med"/>
          </a:ln>
        </p:spPr>
      </p:cxnSp>
      <p:cxnSp>
        <p:nvCxnSpPr>
          <p:cNvPr id="22" name="AutoShape 35"/>
          <p:cNvCxnSpPr>
            <a:cxnSpLocks noChangeShapeType="1"/>
            <a:stCxn id="24" idx="3"/>
            <a:endCxn id="11" idx="1"/>
          </p:cNvCxnSpPr>
          <p:nvPr/>
        </p:nvCxnSpPr>
        <p:spPr bwMode="auto">
          <a:xfrm flipV="1">
            <a:off x="2729322" y="7033195"/>
            <a:ext cx="379038" cy="2"/>
          </a:xfrm>
          <a:prstGeom prst="straightConnector1">
            <a:avLst/>
          </a:prstGeom>
          <a:noFill/>
          <a:ln w="12700">
            <a:solidFill>
              <a:schemeClr val="tx1"/>
            </a:solidFill>
            <a:round/>
            <a:headEnd/>
            <a:tailEnd type="triangle" w="med" len="med"/>
          </a:ln>
        </p:spPr>
      </p:cxnSp>
      <p:cxnSp>
        <p:nvCxnSpPr>
          <p:cNvPr id="23" name="AutoShape 36"/>
          <p:cNvCxnSpPr>
            <a:cxnSpLocks noChangeShapeType="1"/>
            <a:stCxn id="11" idx="3"/>
            <a:endCxn id="13" idx="1"/>
          </p:cNvCxnSpPr>
          <p:nvPr/>
        </p:nvCxnSpPr>
        <p:spPr bwMode="auto">
          <a:xfrm>
            <a:off x="4159692" y="7033194"/>
            <a:ext cx="1520436" cy="1247790"/>
          </a:xfrm>
          <a:prstGeom prst="straightConnector1">
            <a:avLst/>
          </a:prstGeom>
          <a:noFill/>
          <a:ln w="12700">
            <a:solidFill>
              <a:schemeClr val="tx1"/>
            </a:solidFill>
            <a:round/>
            <a:headEnd/>
            <a:tailEnd type="triangle" w="med" len="med"/>
          </a:ln>
        </p:spPr>
      </p:cxnSp>
      <p:sp>
        <p:nvSpPr>
          <p:cNvPr id="24" name="Losango 23"/>
          <p:cNvSpPr/>
          <p:nvPr/>
        </p:nvSpPr>
        <p:spPr>
          <a:xfrm>
            <a:off x="269268" y="6014348"/>
            <a:ext cx="2460054" cy="2037695"/>
          </a:xfrm>
          <a:prstGeom prst="diamond">
            <a:avLst/>
          </a:prstGeom>
          <a:gradFill>
            <a:gsLst>
              <a:gs pos="0">
                <a:srgbClr val="9B2D2A"/>
              </a:gs>
              <a:gs pos="80000">
                <a:srgbClr val="9B2D2A"/>
              </a:gs>
              <a:gs pos="100000">
                <a:srgbClr val="9B2D2A"/>
              </a:gs>
            </a:gsLst>
          </a:gradFill>
          <a:effectLst/>
          <a:scene3d>
            <a:camera prst="orthographicFront">
              <a:rot lat="0" lon="0" rev="0"/>
            </a:camera>
            <a:lightRig rig="threePt" dir="t">
              <a:rot lat="0" lon="0" rev="1200000"/>
            </a:lightRig>
          </a:scene3d>
          <a:sp3d/>
        </p:spPr>
        <p:style>
          <a:lnRef idx="0">
            <a:schemeClr val="accent2"/>
          </a:lnRef>
          <a:fillRef idx="3">
            <a:schemeClr val="accent2"/>
          </a:fillRef>
          <a:effectRef idx="3">
            <a:schemeClr val="accent2"/>
          </a:effectRef>
          <a:fontRef idx="minor">
            <a:schemeClr val="lt1"/>
          </a:fontRef>
        </p:style>
        <p:txBody>
          <a:bodyPr rtlCol="0" anchor="ctr"/>
          <a:lstStyle/>
          <a:p>
            <a:pPr algn="ctr"/>
            <a:r>
              <a:rPr lang="pt-BR" sz="2850" b="1" dirty="0">
                <a:solidFill>
                  <a:schemeClr val="bg1"/>
                </a:solidFill>
                <a:cs typeface="Arial" panose="020B0604020202020204" pitchFamily="34" charset="0"/>
              </a:rPr>
              <a:t>Início</a:t>
            </a:r>
          </a:p>
        </p:txBody>
      </p:sp>
      <p:sp>
        <p:nvSpPr>
          <p:cNvPr id="25" name="Losango 24"/>
          <p:cNvSpPr/>
          <p:nvPr/>
        </p:nvSpPr>
        <p:spPr>
          <a:xfrm>
            <a:off x="10930821" y="6014348"/>
            <a:ext cx="2299887" cy="2037695"/>
          </a:xfrm>
          <a:prstGeom prst="diamond">
            <a:avLst/>
          </a:prstGeom>
          <a:gradFill>
            <a:gsLst>
              <a:gs pos="0">
                <a:srgbClr val="9B2D2A"/>
              </a:gs>
              <a:gs pos="80000">
                <a:srgbClr val="9B2D2A"/>
              </a:gs>
              <a:gs pos="100000">
                <a:srgbClr val="9B2D2A"/>
              </a:gs>
            </a:gsLst>
          </a:gradFill>
          <a:effectLst/>
          <a:scene3d>
            <a:camera prst="orthographicFront">
              <a:rot lat="0" lon="0" rev="0"/>
            </a:camera>
            <a:lightRig rig="threePt" dir="t">
              <a:rot lat="0" lon="0" rev="1200000"/>
            </a:lightRig>
          </a:scene3d>
          <a:sp3d/>
        </p:spPr>
        <p:style>
          <a:lnRef idx="0">
            <a:schemeClr val="accent2"/>
          </a:lnRef>
          <a:fillRef idx="3">
            <a:schemeClr val="accent2"/>
          </a:fillRef>
          <a:effectRef idx="3">
            <a:schemeClr val="accent2"/>
          </a:effectRef>
          <a:fontRef idx="minor">
            <a:schemeClr val="lt1"/>
          </a:fontRef>
        </p:style>
        <p:txBody>
          <a:bodyPr rtlCol="0" anchor="ctr"/>
          <a:lstStyle/>
          <a:p>
            <a:pPr algn="ctr"/>
            <a:r>
              <a:rPr lang="pt-BR" sz="3000" b="1" dirty="0">
                <a:solidFill>
                  <a:schemeClr val="bg1"/>
                </a:solidFill>
                <a:cs typeface="Arial" panose="020B0604020202020204" pitchFamily="34" charset="0"/>
              </a:rPr>
              <a:t>Fim</a:t>
            </a:r>
          </a:p>
        </p:txBody>
      </p:sp>
      <p:sp>
        <p:nvSpPr>
          <p:cNvPr id="27" name="Título 1">
            <a:extLst>
              <a:ext uri="{FF2B5EF4-FFF2-40B4-BE49-F238E27FC236}">
                <a16:creationId xmlns:a16="http://schemas.microsoft.com/office/drawing/2014/main" id="{C3BE2E43-20D6-4E01-A02F-68191C0E5D10}"/>
              </a:ext>
            </a:extLst>
          </p:cNvPr>
          <p:cNvSpPr txBox="1">
            <a:spLocks/>
          </p:cNvSpPr>
          <p:nvPr/>
        </p:nvSpPr>
        <p:spPr bwMode="auto">
          <a:xfrm>
            <a:off x="1" y="163528"/>
            <a:ext cx="11286491" cy="978695"/>
          </a:xfrm>
          <a:prstGeom prst="rect">
            <a:avLst/>
          </a:prstGeom>
        </p:spPr>
        <p:txBody>
          <a:bodyPr anchor="ctr">
            <a:noAutofit/>
          </a:bodyPr>
          <a:lstStyle>
            <a:defPPr>
              <a:defRPr lang="pt-BR"/>
            </a:defPPr>
            <a:lvl1pPr marL="0" indent="0" eaLnBrk="1" hangingPunct="1">
              <a:lnSpc>
                <a:spcPct val="100000"/>
              </a:lnSpc>
              <a:spcBef>
                <a:spcPts val="0"/>
              </a:spcBef>
              <a:buClrTx/>
              <a:buSzPct val="100000"/>
              <a:buFont typeface="+mj-lt"/>
              <a:buNone/>
              <a:defRPr sz="4050" b="1" cap="none" baseline="0">
                <a:solidFill>
                  <a:srgbClr val="69ADE7"/>
                </a:solidFill>
                <a:effectLst/>
                <a:latin typeface="+mj-lt"/>
              </a:defRPr>
            </a:lvl1pPr>
            <a:lvl2pPr marL="205359" indent="0" algn="just" eaLnBrk="1" hangingPunct="1">
              <a:lnSpc>
                <a:spcPts val="2363"/>
              </a:lnSpc>
              <a:spcBef>
                <a:spcPts val="0"/>
              </a:spcBef>
              <a:buClr>
                <a:srgbClr val="7CAEC5"/>
              </a:buClr>
              <a:buFont typeface="Arial" pitchFamily="34" charset="0"/>
              <a:buNone/>
              <a:defRPr sz="1800">
                <a:latin typeface="+mn-lt"/>
                <a:cs typeface="+mn-cs"/>
              </a:defRPr>
            </a:lvl2pPr>
            <a:lvl3pPr marL="1285716" indent="-257144" eaLnBrk="1" hangingPunct="1">
              <a:lnSpc>
                <a:spcPts val="2587"/>
              </a:lnSpc>
              <a:spcBef>
                <a:spcPts val="0"/>
              </a:spcBef>
              <a:buFont typeface="Arial" panose="020B0604020202020204" pitchFamily="34" charset="0"/>
              <a:buChar char="•"/>
              <a:defRPr sz="2024">
                <a:latin typeface="+mn-lt"/>
                <a:cs typeface="+mn-cs"/>
              </a:defRPr>
            </a:lvl3pPr>
            <a:lvl4pPr marL="1800000" indent="-257144" eaLnBrk="1" hangingPunct="1">
              <a:lnSpc>
                <a:spcPts val="2587"/>
              </a:lnSpc>
              <a:spcBef>
                <a:spcPts val="0"/>
              </a:spcBef>
              <a:buFont typeface="Arial" panose="020B0604020202020204" pitchFamily="34" charset="0"/>
              <a:buChar char="–"/>
              <a:defRPr sz="2024">
                <a:latin typeface="+mn-lt"/>
                <a:cs typeface="+mn-cs"/>
              </a:defRPr>
            </a:lvl4pPr>
            <a:lvl5pPr marL="2314289" indent="-257144" eaLnBrk="1" hangingPunct="1">
              <a:lnSpc>
                <a:spcPts val="2587"/>
              </a:lnSpc>
              <a:spcBef>
                <a:spcPts val="0"/>
              </a:spcBef>
              <a:buFont typeface="Arial" panose="020B0604020202020204" pitchFamily="34" charset="0"/>
              <a:buChar char="»"/>
              <a:defRPr sz="2024">
                <a:latin typeface="+mn-lt"/>
                <a:cs typeface="+mn-cs"/>
              </a:defRPr>
            </a:lvl5pPr>
            <a:lvl6pPr marL="2828574" indent="-257144" defTabSz="1028573">
              <a:spcBef>
                <a:spcPct val="20000"/>
              </a:spcBef>
              <a:buFont typeface="Arial" pitchFamily="34" charset="0"/>
              <a:buChar char="•"/>
              <a:defRPr sz="2249">
                <a:latin typeface="+mn-lt"/>
                <a:cs typeface="+mn-cs"/>
              </a:defRPr>
            </a:lvl6pPr>
            <a:lvl7pPr marL="3342860" indent="-257144" defTabSz="1028573">
              <a:spcBef>
                <a:spcPct val="20000"/>
              </a:spcBef>
              <a:buFont typeface="Arial" pitchFamily="34" charset="0"/>
              <a:buChar char="•"/>
              <a:defRPr sz="2249">
                <a:latin typeface="+mn-lt"/>
                <a:cs typeface="+mn-cs"/>
              </a:defRPr>
            </a:lvl7pPr>
            <a:lvl8pPr marL="3857147" indent="-257144" defTabSz="1028573">
              <a:spcBef>
                <a:spcPct val="20000"/>
              </a:spcBef>
              <a:buFont typeface="Arial" pitchFamily="34" charset="0"/>
              <a:buChar char="•"/>
              <a:defRPr sz="2249">
                <a:latin typeface="+mn-lt"/>
                <a:cs typeface="+mn-cs"/>
              </a:defRPr>
            </a:lvl8pPr>
            <a:lvl9pPr marL="4371432" indent="-257144" defTabSz="1028573">
              <a:spcBef>
                <a:spcPct val="20000"/>
              </a:spcBef>
              <a:buFont typeface="Arial" pitchFamily="34" charset="0"/>
              <a:buChar char="•"/>
              <a:defRPr sz="2249">
                <a:latin typeface="+mn-lt"/>
                <a:cs typeface="+mn-cs"/>
              </a:defRPr>
            </a:lvl9pPr>
          </a:lstStyle>
          <a:p>
            <a:r>
              <a:rPr lang="pt-BR" dirty="0"/>
              <a:t>Processo 3: Sequenciar as Atividades</a:t>
            </a:r>
          </a:p>
        </p:txBody>
      </p:sp>
    </p:spTree>
    <p:extLst>
      <p:ext uri="{BB962C8B-B14F-4D97-AF65-F5344CB8AC3E}">
        <p14:creationId xmlns:p14="http://schemas.microsoft.com/office/powerpoint/2010/main" val="300550412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25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250"/>
                                        <p:tgtEl>
                                          <p:spTgt spid="1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250"/>
                                        <p:tgtEl>
                                          <p:spTgt spid="1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250"/>
                                        <p:tgtEl>
                                          <p:spTgt spid="1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250"/>
                                        <p:tgtEl>
                                          <p:spTgt spid="1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250"/>
                                        <p:tgtEl>
                                          <p:spTgt spid="14"/>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fade">
                                      <p:cBhvr>
                                        <p:cTn id="25" dur="250"/>
                                        <p:tgtEl>
                                          <p:spTgt spid="15"/>
                                        </p:tgtEl>
                                      </p:cBhvr>
                                    </p:animEffect>
                                  </p:childTnLst>
                                </p:cTn>
                              </p:par>
                              <p:par>
                                <p:cTn id="26" presetID="10" presetClass="entr" presetSubtype="0" fill="hold" nodeType="with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fade">
                                      <p:cBhvr>
                                        <p:cTn id="28" dur="250"/>
                                        <p:tgtEl>
                                          <p:spTgt spid="16"/>
                                        </p:tgtEl>
                                      </p:cBhvr>
                                    </p:animEffect>
                                  </p:childTnLst>
                                </p:cTn>
                              </p:par>
                              <p:par>
                                <p:cTn id="29" presetID="10" presetClass="entr" presetSubtype="0" fill="hold" nodeType="with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250"/>
                                        <p:tgtEl>
                                          <p:spTgt spid="17"/>
                                        </p:tgtEl>
                                      </p:cBhvr>
                                    </p:animEffect>
                                  </p:childTnLst>
                                </p:cTn>
                              </p:par>
                              <p:par>
                                <p:cTn id="32" presetID="10" presetClass="entr" presetSubtype="0" fill="hold" nodeType="with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fade">
                                      <p:cBhvr>
                                        <p:cTn id="34" dur="250"/>
                                        <p:tgtEl>
                                          <p:spTgt spid="18"/>
                                        </p:tgtEl>
                                      </p:cBhvr>
                                    </p:animEffect>
                                  </p:childTnLst>
                                </p:cTn>
                              </p:par>
                              <p:par>
                                <p:cTn id="35" presetID="10" presetClass="entr" presetSubtype="0" fill="hold" nodeType="with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fade">
                                      <p:cBhvr>
                                        <p:cTn id="37" dur="250"/>
                                        <p:tgtEl>
                                          <p:spTgt spid="19"/>
                                        </p:tgtEl>
                                      </p:cBhvr>
                                    </p:animEffect>
                                  </p:childTnLst>
                                </p:cTn>
                              </p:par>
                              <p:par>
                                <p:cTn id="38" presetID="10" presetClass="entr" presetSubtype="0" fill="hold" nodeType="withEffect">
                                  <p:stCondLst>
                                    <p:cond delay="0"/>
                                  </p:stCondLst>
                                  <p:childTnLst>
                                    <p:set>
                                      <p:cBhvr>
                                        <p:cTn id="39" dur="1" fill="hold">
                                          <p:stCondLst>
                                            <p:cond delay="0"/>
                                          </p:stCondLst>
                                        </p:cTn>
                                        <p:tgtEl>
                                          <p:spTgt spid="20"/>
                                        </p:tgtEl>
                                        <p:attrNameLst>
                                          <p:attrName>style.visibility</p:attrName>
                                        </p:attrNameLst>
                                      </p:cBhvr>
                                      <p:to>
                                        <p:strVal val="visible"/>
                                      </p:to>
                                    </p:set>
                                    <p:animEffect transition="in" filter="fade">
                                      <p:cBhvr>
                                        <p:cTn id="40" dur="250"/>
                                        <p:tgtEl>
                                          <p:spTgt spid="20"/>
                                        </p:tgtEl>
                                      </p:cBhvr>
                                    </p:animEffect>
                                  </p:childTnLst>
                                </p:cTn>
                              </p:par>
                              <p:par>
                                <p:cTn id="41" presetID="10" presetClass="entr" presetSubtype="0" fill="hold" nodeType="withEffect">
                                  <p:stCondLst>
                                    <p:cond delay="0"/>
                                  </p:stCondLst>
                                  <p:childTnLst>
                                    <p:set>
                                      <p:cBhvr>
                                        <p:cTn id="42" dur="1" fill="hold">
                                          <p:stCondLst>
                                            <p:cond delay="0"/>
                                          </p:stCondLst>
                                        </p:cTn>
                                        <p:tgtEl>
                                          <p:spTgt spid="21"/>
                                        </p:tgtEl>
                                        <p:attrNameLst>
                                          <p:attrName>style.visibility</p:attrName>
                                        </p:attrNameLst>
                                      </p:cBhvr>
                                      <p:to>
                                        <p:strVal val="visible"/>
                                      </p:to>
                                    </p:set>
                                    <p:animEffect transition="in" filter="fade">
                                      <p:cBhvr>
                                        <p:cTn id="43" dur="250"/>
                                        <p:tgtEl>
                                          <p:spTgt spid="21"/>
                                        </p:tgtEl>
                                      </p:cBhvr>
                                    </p:animEffect>
                                  </p:childTnLst>
                                </p:cTn>
                              </p:par>
                              <p:par>
                                <p:cTn id="44" presetID="10" presetClass="entr" presetSubtype="0" fill="hold" nodeType="withEffect">
                                  <p:stCondLst>
                                    <p:cond delay="0"/>
                                  </p:stCondLst>
                                  <p:childTnLst>
                                    <p:set>
                                      <p:cBhvr>
                                        <p:cTn id="45" dur="1" fill="hold">
                                          <p:stCondLst>
                                            <p:cond delay="0"/>
                                          </p:stCondLst>
                                        </p:cTn>
                                        <p:tgtEl>
                                          <p:spTgt spid="22"/>
                                        </p:tgtEl>
                                        <p:attrNameLst>
                                          <p:attrName>style.visibility</p:attrName>
                                        </p:attrNameLst>
                                      </p:cBhvr>
                                      <p:to>
                                        <p:strVal val="visible"/>
                                      </p:to>
                                    </p:set>
                                    <p:animEffect transition="in" filter="fade">
                                      <p:cBhvr>
                                        <p:cTn id="46" dur="250"/>
                                        <p:tgtEl>
                                          <p:spTgt spid="22"/>
                                        </p:tgtEl>
                                      </p:cBhvr>
                                    </p:animEffect>
                                  </p:childTnLst>
                                </p:cTn>
                              </p:par>
                              <p:par>
                                <p:cTn id="47" presetID="10" presetClass="entr" presetSubtype="0" fill="hold" nodeType="withEffect">
                                  <p:stCondLst>
                                    <p:cond delay="0"/>
                                  </p:stCondLst>
                                  <p:childTnLst>
                                    <p:set>
                                      <p:cBhvr>
                                        <p:cTn id="48" dur="1" fill="hold">
                                          <p:stCondLst>
                                            <p:cond delay="0"/>
                                          </p:stCondLst>
                                        </p:cTn>
                                        <p:tgtEl>
                                          <p:spTgt spid="23"/>
                                        </p:tgtEl>
                                        <p:attrNameLst>
                                          <p:attrName>style.visibility</p:attrName>
                                        </p:attrNameLst>
                                      </p:cBhvr>
                                      <p:to>
                                        <p:strVal val="visible"/>
                                      </p:to>
                                    </p:set>
                                    <p:animEffect transition="in" filter="fade">
                                      <p:cBhvr>
                                        <p:cTn id="49" dur="250"/>
                                        <p:tgtEl>
                                          <p:spTgt spid="23"/>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4"/>
                                        </p:tgtEl>
                                        <p:attrNameLst>
                                          <p:attrName>style.visibility</p:attrName>
                                        </p:attrNameLst>
                                      </p:cBhvr>
                                      <p:to>
                                        <p:strVal val="visible"/>
                                      </p:to>
                                    </p:set>
                                    <p:animEffect transition="in" filter="fade">
                                      <p:cBhvr>
                                        <p:cTn id="52" dur="250"/>
                                        <p:tgtEl>
                                          <p:spTgt spid="24"/>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25"/>
                                        </p:tgtEl>
                                        <p:attrNameLst>
                                          <p:attrName>style.visibility</p:attrName>
                                        </p:attrNameLst>
                                      </p:cBhvr>
                                      <p:to>
                                        <p:strVal val="visible"/>
                                      </p:to>
                                    </p:set>
                                    <p:animEffect transition="in" filter="fade">
                                      <p:cBhvr>
                                        <p:cTn id="55" dur="25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3" grpId="0" animBg="1"/>
      <p:bldP spid="14" grpId="0" animBg="1"/>
      <p:bldP spid="15" grpId="0" animBg="1"/>
      <p:bldP spid="24" grpId="0" animBg="1"/>
      <p:bldP spid="25"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1" name="Diagrama 50"/>
          <p:cNvGraphicFramePr/>
          <p:nvPr>
            <p:extLst>
              <p:ext uri="{D42A27DB-BD31-4B8C-83A1-F6EECF244321}">
                <p14:modId xmlns:p14="http://schemas.microsoft.com/office/powerpoint/2010/main" val="2756241934"/>
              </p:ext>
            </p:extLst>
          </p:nvPr>
        </p:nvGraphicFramePr>
        <p:xfrm>
          <a:off x="4049688" y="1995180"/>
          <a:ext cx="8807126" cy="777354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52" name="Grupo 51"/>
          <p:cNvGrpSpPr/>
          <p:nvPr/>
        </p:nvGrpSpPr>
        <p:grpSpPr>
          <a:xfrm>
            <a:off x="51760" y="2017739"/>
            <a:ext cx="3941676" cy="1836204"/>
            <a:chOff x="34506" y="1430029"/>
            <a:chExt cx="2627784" cy="1224136"/>
          </a:xfrm>
        </p:grpSpPr>
        <p:sp>
          <p:nvSpPr>
            <p:cNvPr id="53" name="Retângulo de cantos arredondados 52"/>
            <p:cNvSpPr/>
            <p:nvPr/>
          </p:nvSpPr>
          <p:spPr>
            <a:xfrm>
              <a:off x="34506" y="1430029"/>
              <a:ext cx="2627784" cy="1224136"/>
            </a:xfrm>
            <a:prstGeom prst="roundRect">
              <a:avLst/>
            </a:prstGeom>
            <a:ln>
              <a:solidFill>
                <a:srgbClr val="9B2D2A"/>
              </a:solidFill>
            </a:ln>
          </p:spPr>
          <p:style>
            <a:lnRef idx="2">
              <a:schemeClr val="accent2"/>
            </a:lnRef>
            <a:fillRef idx="1">
              <a:schemeClr val="lt1"/>
            </a:fillRef>
            <a:effectRef idx="0">
              <a:schemeClr val="accent2"/>
            </a:effectRef>
            <a:fontRef idx="minor">
              <a:schemeClr val="dk1"/>
            </a:fontRef>
          </p:style>
          <p:txBody>
            <a:bodyPr rtlCol="0" anchor="ctr"/>
            <a:lstStyle/>
            <a:p>
              <a:pPr algn="ctr" defTabSz="1371600">
                <a:defRPr/>
              </a:pPr>
              <a:endParaRPr lang="pt-BR" sz="3600">
                <a:solidFill>
                  <a:srgbClr val="000000"/>
                </a:solidFill>
                <a:cs typeface="Arial" panose="020B0604020202020204" pitchFamily="34" charset="0"/>
              </a:endParaRPr>
            </a:p>
          </p:txBody>
        </p:sp>
        <p:sp>
          <p:nvSpPr>
            <p:cNvPr id="54" name="Text Box 5"/>
            <p:cNvSpPr txBox="1">
              <a:spLocks noChangeArrowheads="1"/>
            </p:cNvSpPr>
            <p:nvPr/>
          </p:nvSpPr>
          <p:spPr bwMode="auto">
            <a:xfrm>
              <a:off x="211349" y="1556014"/>
              <a:ext cx="955774" cy="246221"/>
            </a:xfrm>
            <a:prstGeom prst="rect">
              <a:avLst/>
            </a:prstGeom>
            <a:gradFill>
              <a:gsLst>
                <a:gs pos="0">
                  <a:srgbClr val="2C5C98"/>
                </a:gs>
                <a:gs pos="80000">
                  <a:srgbClr val="2C5C98"/>
                </a:gs>
                <a:gs pos="100000">
                  <a:srgbClr val="0047FF"/>
                </a:gs>
              </a:gsLst>
              <a:lin ang="16200000" scaled="0"/>
            </a:gradFill>
            <a:ln>
              <a:headEnd/>
              <a:tailEnd/>
            </a:ln>
          </p:spPr>
          <p:style>
            <a:lnRef idx="0">
              <a:schemeClr val="accent1"/>
            </a:lnRef>
            <a:fillRef idx="3">
              <a:schemeClr val="accent1"/>
            </a:fillRef>
            <a:effectRef idx="3">
              <a:schemeClr val="accent1"/>
            </a:effectRef>
            <a:fontRef idx="minor">
              <a:schemeClr val="lt1"/>
            </a:fontRef>
          </p:style>
          <p:txBody>
            <a:bodyPr wrap="none">
              <a:spAutoFit/>
            </a:bodyPr>
            <a:lstStyle/>
            <a:p>
              <a:pPr algn="ctr" defTabSz="1371600">
                <a:defRPr/>
              </a:pPr>
              <a:r>
                <a:rPr lang="pt-BR" dirty="0">
                  <a:solidFill>
                    <a:srgbClr val="FFFFFF"/>
                  </a:solidFill>
                  <a:cs typeface="Arial" panose="020B0604020202020204" pitchFamily="34" charset="0"/>
                </a:rPr>
                <a:t>Predecessora</a:t>
              </a:r>
            </a:p>
          </p:txBody>
        </p:sp>
        <p:cxnSp>
          <p:nvCxnSpPr>
            <p:cNvPr id="55" name="AutoShape 13"/>
            <p:cNvCxnSpPr>
              <a:cxnSpLocks noChangeShapeType="1"/>
              <a:stCxn id="54" idx="3"/>
              <a:endCxn id="56" idx="1"/>
            </p:cNvCxnSpPr>
            <p:nvPr/>
          </p:nvCxnSpPr>
          <p:spPr bwMode="auto">
            <a:xfrm>
              <a:off x="1167123" y="1679125"/>
              <a:ext cx="439005" cy="694389"/>
            </a:xfrm>
            <a:prstGeom prst="bentConnector3">
              <a:avLst>
                <a:gd name="adj1" fmla="val 50000"/>
              </a:avLst>
            </a:prstGeom>
            <a:noFill/>
            <a:ln w="38100">
              <a:solidFill>
                <a:schemeClr val="tx1"/>
              </a:solidFill>
              <a:miter lim="800000"/>
              <a:headEnd/>
              <a:tailEnd type="triangle" w="med" len="med"/>
            </a:ln>
            <a:effectLst/>
          </p:spPr>
        </p:cxnSp>
        <p:sp>
          <p:nvSpPr>
            <p:cNvPr id="56" name="Text Box 6"/>
            <p:cNvSpPr txBox="1">
              <a:spLocks noChangeArrowheads="1"/>
            </p:cNvSpPr>
            <p:nvPr/>
          </p:nvSpPr>
          <p:spPr bwMode="auto">
            <a:xfrm>
              <a:off x="1606128" y="2250403"/>
              <a:ext cx="936597" cy="246221"/>
            </a:xfrm>
            <a:prstGeom prst="rect">
              <a:avLst/>
            </a:prstGeom>
            <a:gradFill>
              <a:gsLst>
                <a:gs pos="0">
                  <a:srgbClr val="CB6C1D"/>
                </a:gs>
                <a:gs pos="80000">
                  <a:srgbClr val="825600"/>
                </a:gs>
                <a:gs pos="100000">
                  <a:srgbClr val="FFA800"/>
                </a:gs>
              </a:gsLst>
              <a:lin ang="16200000" scaled="0"/>
            </a:gradFill>
            <a:ln>
              <a:headEnd/>
              <a:tailEnd/>
            </a:ln>
          </p:spPr>
          <p:style>
            <a:lnRef idx="0">
              <a:schemeClr val="accent6"/>
            </a:lnRef>
            <a:fillRef idx="3">
              <a:schemeClr val="accent6"/>
            </a:fillRef>
            <a:effectRef idx="3">
              <a:schemeClr val="accent6"/>
            </a:effectRef>
            <a:fontRef idx="minor">
              <a:schemeClr val="lt1"/>
            </a:fontRef>
          </p:style>
          <p:txBody>
            <a:bodyPr wrap="square">
              <a:spAutoFit/>
            </a:bodyPr>
            <a:lstStyle/>
            <a:p>
              <a:pPr algn="ctr" defTabSz="1371600">
                <a:defRPr/>
              </a:pPr>
              <a:r>
                <a:rPr lang="pt-BR" dirty="0">
                  <a:solidFill>
                    <a:srgbClr val="FFFFFF"/>
                  </a:solidFill>
                  <a:cs typeface="Arial" panose="020B0604020202020204" pitchFamily="34" charset="0"/>
                </a:rPr>
                <a:t>Sucessora</a:t>
              </a:r>
            </a:p>
          </p:txBody>
        </p:sp>
      </p:grpSp>
      <p:grpSp>
        <p:nvGrpSpPr>
          <p:cNvPr id="57" name="Grupo 56"/>
          <p:cNvGrpSpPr/>
          <p:nvPr/>
        </p:nvGrpSpPr>
        <p:grpSpPr>
          <a:xfrm>
            <a:off x="51760" y="7958397"/>
            <a:ext cx="3941676" cy="1836204"/>
            <a:chOff x="34506" y="5390469"/>
            <a:chExt cx="2627784" cy="1224136"/>
          </a:xfrm>
        </p:grpSpPr>
        <p:sp>
          <p:nvSpPr>
            <p:cNvPr id="58" name="Retângulo de cantos arredondados 57"/>
            <p:cNvSpPr/>
            <p:nvPr/>
          </p:nvSpPr>
          <p:spPr>
            <a:xfrm>
              <a:off x="34506" y="5390469"/>
              <a:ext cx="2627784" cy="1224136"/>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defTabSz="1371600">
                <a:defRPr/>
              </a:pPr>
              <a:endParaRPr lang="pt-BR" sz="3600">
                <a:solidFill>
                  <a:srgbClr val="000000"/>
                </a:solidFill>
                <a:cs typeface="Arial" panose="020B0604020202020204" pitchFamily="34" charset="0"/>
              </a:endParaRPr>
            </a:p>
          </p:txBody>
        </p:sp>
        <p:sp>
          <p:nvSpPr>
            <p:cNvPr id="59" name="Text Box 5"/>
            <p:cNvSpPr txBox="1">
              <a:spLocks noChangeArrowheads="1"/>
            </p:cNvSpPr>
            <p:nvPr/>
          </p:nvSpPr>
          <p:spPr bwMode="auto">
            <a:xfrm>
              <a:off x="1568167" y="5517232"/>
              <a:ext cx="955774" cy="246221"/>
            </a:xfrm>
            <a:prstGeom prst="rect">
              <a:avLst/>
            </a:prstGeom>
            <a:gradFill>
              <a:gsLst>
                <a:gs pos="0">
                  <a:srgbClr val="2C5C98"/>
                </a:gs>
                <a:gs pos="80000">
                  <a:srgbClr val="2C5C98"/>
                </a:gs>
                <a:gs pos="100000">
                  <a:srgbClr val="0047FF"/>
                </a:gs>
              </a:gsLst>
              <a:lin ang="16200000" scaled="0"/>
            </a:gradFill>
            <a:ln>
              <a:headEnd/>
              <a:tailEnd/>
            </a:ln>
          </p:spPr>
          <p:style>
            <a:lnRef idx="0">
              <a:schemeClr val="accent1"/>
            </a:lnRef>
            <a:fillRef idx="3">
              <a:schemeClr val="accent1"/>
            </a:fillRef>
            <a:effectRef idx="3">
              <a:schemeClr val="accent1"/>
            </a:effectRef>
            <a:fontRef idx="minor">
              <a:schemeClr val="lt1"/>
            </a:fontRef>
          </p:style>
          <p:txBody>
            <a:bodyPr wrap="none">
              <a:spAutoFit/>
            </a:bodyPr>
            <a:lstStyle>
              <a:defPPr>
                <a:defRPr lang="en-US"/>
              </a:defPPr>
              <a:lvl1pPr algn="ctr">
                <a:defRPr sz="1200"/>
              </a:lvl1pPr>
            </a:lstStyle>
            <a:p>
              <a:pPr defTabSz="1371600">
                <a:defRPr/>
              </a:pPr>
              <a:r>
                <a:rPr lang="pt-BR" sz="1800" dirty="0">
                  <a:solidFill>
                    <a:srgbClr val="FFFFFF"/>
                  </a:solidFill>
                  <a:cs typeface="Arial" panose="020B0604020202020204" pitchFamily="34" charset="0"/>
                </a:rPr>
                <a:t>Predecessora</a:t>
              </a:r>
            </a:p>
          </p:txBody>
        </p:sp>
        <p:cxnSp>
          <p:nvCxnSpPr>
            <p:cNvPr id="60" name="AutoShape 13"/>
            <p:cNvCxnSpPr>
              <a:cxnSpLocks noChangeShapeType="1"/>
              <a:stCxn id="59" idx="1"/>
              <a:endCxn id="61" idx="3"/>
            </p:cNvCxnSpPr>
            <p:nvPr/>
          </p:nvCxnSpPr>
          <p:spPr bwMode="auto">
            <a:xfrm rot="10800000" flipV="1">
              <a:off x="1133597" y="5640342"/>
              <a:ext cx="434571" cy="701737"/>
            </a:xfrm>
            <a:prstGeom prst="bentConnector3">
              <a:avLst>
                <a:gd name="adj1" fmla="val 50000"/>
              </a:avLst>
            </a:prstGeom>
            <a:noFill/>
            <a:ln w="38100">
              <a:solidFill>
                <a:schemeClr val="tx1"/>
              </a:solidFill>
              <a:miter lim="800000"/>
              <a:headEnd/>
              <a:tailEnd type="triangle" w="med" len="med"/>
            </a:ln>
            <a:effectLst/>
          </p:spPr>
        </p:cxnSp>
        <p:sp>
          <p:nvSpPr>
            <p:cNvPr id="61" name="Text Box 6"/>
            <p:cNvSpPr txBox="1">
              <a:spLocks noChangeArrowheads="1"/>
            </p:cNvSpPr>
            <p:nvPr/>
          </p:nvSpPr>
          <p:spPr bwMode="auto">
            <a:xfrm>
              <a:off x="196999" y="6218969"/>
              <a:ext cx="936597" cy="246221"/>
            </a:xfrm>
            <a:prstGeom prst="rect">
              <a:avLst/>
            </a:prstGeom>
            <a:gradFill>
              <a:gsLst>
                <a:gs pos="0">
                  <a:srgbClr val="CB6C1D"/>
                </a:gs>
                <a:gs pos="80000">
                  <a:srgbClr val="825600"/>
                </a:gs>
                <a:gs pos="100000">
                  <a:srgbClr val="FFA800"/>
                </a:gs>
              </a:gsLst>
              <a:lin ang="16200000" scaled="0"/>
            </a:gradFill>
            <a:ln>
              <a:headEnd/>
              <a:tailEnd/>
            </a:ln>
          </p:spPr>
          <p:style>
            <a:lnRef idx="0">
              <a:schemeClr val="accent6"/>
            </a:lnRef>
            <a:fillRef idx="3">
              <a:schemeClr val="accent6"/>
            </a:fillRef>
            <a:effectRef idx="3">
              <a:schemeClr val="accent6"/>
            </a:effectRef>
            <a:fontRef idx="minor">
              <a:schemeClr val="lt1"/>
            </a:fontRef>
          </p:style>
          <p:txBody>
            <a:bodyPr wrap="square">
              <a:spAutoFit/>
            </a:bodyPr>
            <a:lstStyle>
              <a:defPPr>
                <a:defRPr lang="en-US"/>
              </a:defPPr>
              <a:lvl1pPr algn="ctr">
                <a:defRPr sz="1200"/>
              </a:lvl1pPr>
            </a:lstStyle>
            <a:p>
              <a:pPr defTabSz="1371600">
                <a:defRPr/>
              </a:pPr>
              <a:r>
                <a:rPr lang="pt-BR" sz="1800" dirty="0">
                  <a:solidFill>
                    <a:srgbClr val="FFFFFF"/>
                  </a:solidFill>
                  <a:cs typeface="Arial" panose="020B0604020202020204" pitchFamily="34" charset="0"/>
                </a:rPr>
                <a:t>Sucessora</a:t>
              </a:r>
            </a:p>
          </p:txBody>
        </p:sp>
      </p:grpSp>
      <p:grpSp>
        <p:nvGrpSpPr>
          <p:cNvPr id="62" name="Grupo 61"/>
          <p:cNvGrpSpPr/>
          <p:nvPr/>
        </p:nvGrpSpPr>
        <p:grpSpPr>
          <a:xfrm>
            <a:off x="53244" y="4018207"/>
            <a:ext cx="3941676" cy="1836204"/>
            <a:chOff x="35496" y="2763675"/>
            <a:chExt cx="2627784" cy="1224136"/>
          </a:xfrm>
        </p:grpSpPr>
        <p:sp>
          <p:nvSpPr>
            <p:cNvPr id="63" name="Retângulo de cantos arredondados 62"/>
            <p:cNvSpPr/>
            <p:nvPr/>
          </p:nvSpPr>
          <p:spPr>
            <a:xfrm>
              <a:off x="35496" y="2763675"/>
              <a:ext cx="2627784" cy="1224136"/>
            </a:xfrm>
            <a:prstGeom prst="roundRect">
              <a:avLst/>
            </a:prstGeom>
            <a:ln>
              <a:solidFill>
                <a:srgbClr val="9BBB3B"/>
              </a:solidFill>
            </a:ln>
          </p:spPr>
          <p:style>
            <a:lnRef idx="2">
              <a:schemeClr val="accent3"/>
            </a:lnRef>
            <a:fillRef idx="1">
              <a:schemeClr val="lt1"/>
            </a:fillRef>
            <a:effectRef idx="0">
              <a:schemeClr val="accent3"/>
            </a:effectRef>
            <a:fontRef idx="minor">
              <a:schemeClr val="dk1"/>
            </a:fontRef>
          </p:style>
          <p:txBody>
            <a:bodyPr rtlCol="0" anchor="ctr"/>
            <a:lstStyle/>
            <a:p>
              <a:pPr algn="ctr" defTabSz="1371600">
                <a:defRPr/>
              </a:pPr>
              <a:endParaRPr lang="pt-BR" sz="3600">
                <a:solidFill>
                  <a:srgbClr val="000000"/>
                </a:solidFill>
                <a:cs typeface="Arial" panose="020B0604020202020204" pitchFamily="34" charset="0"/>
              </a:endParaRPr>
            </a:p>
          </p:txBody>
        </p:sp>
        <p:cxnSp>
          <p:nvCxnSpPr>
            <p:cNvPr id="64" name="AutoShape 13"/>
            <p:cNvCxnSpPr>
              <a:cxnSpLocks noChangeShapeType="1"/>
              <a:stCxn id="65" idx="3"/>
              <a:endCxn id="66" idx="3"/>
            </p:cNvCxnSpPr>
            <p:nvPr/>
          </p:nvCxnSpPr>
          <p:spPr bwMode="auto">
            <a:xfrm>
              <a:off x="1221447" y="3021483"/>
              <a:ext cx="38185" cy="685677"/>
            </a:xfrm>
            <a:prstGeom prst="bentConnector3">
              <a:avLst>
                <a:gd name="adj1" fmla="val 499106"/>
              </a:avLst>
            </a:prstGeom>
            <a:noFill/>
            <a:ln w="38100">
              <a:solidFill>
                <a:schemeClr val="tx1"/>
              </a:solidFill>
              <a:miter lim="800000"/>
              <a:headEnd/>
              <a:tailEnd type="triangle" w="med" len="med"/>
            </a:ln>
            <a:effectLst/>
          </p:spPr>
        </p:cxnSp>
        <p:sp>
          <p:nvSpPr>
            <p:cNvPr id="65" name="Text Box 5"/>
            <p:cNvSpPr txBox="1">
              <a:spLocks noChangeArrowheads="1"/>
            </p:cNvSpPr>
            <p:nvPr/>
          </p:nvSpPr>
          <p:spPr bwMode="auto">
            <a:xfrm>
              <a:off x="265673" y="2898372"/>
              <a:ext cx="955774" cy="246221"/>
            </a:xfrm>
            <a:prstGeom prst="rect">
              <a:avLst/>
            </a:prstGeom>
            <a:gradFill>
              <a:gsLst>
                <a:gs pos="0">
                  <a:srgbClr val="2C5C98"/>
                </a:gs>
                <a:gs pos="80000">
                  <a:srgbClr val="2C5C98"/>
                </a:gs>
                <a:gs pos="100000">
                  <a:srgbClr val="0047FF"/>
                </a:gs>
              </a:gsLst>
              <a:lin ang="16200000" scaled="0"/>
            </a:gradFill>
            <a:ln>
              <a:headEnd/>
              <a:tailEnd/>
            </a:ln>
          </p:spPr>
          <p:style>
            <a:lnRef idx="0">
              <a:schemeClr val="accent1"/>
            </a:lnRef>
            <a:fillRef idx="3">
              <a:schemeClr val="accent1"/>
            </a:fillRef>
            <a:effectRef idx="3">
              <a:schemeClr val="accent1"/>
            </a:effectRef>
            <a:fontRef idx="minor">
              <a:schemeClr val="lt1"/>
            </a:fontRef>
          </p:style>
          <p:txBody>
            <a:bodyPr wrap="none">
              <a:spAutoFit/>
            </a:bodyPr>
            <a:lstStyle>
              <a:defPPr>
                <a:defRPr lang="en-US"/>
              </a:defPPr>
              <a:lvl1pPr algn="ctr">
                <a:defRPr sz="1200"/>
              </a:lvl1pPr>
            </a:lstStyle>
            <a:p>
              <a:pPr defTabSz="1371600">
                <a:defRPr/>
              </a:pPr>
              <a:r>
                <a:rPr lang="pt-BR" sz="1800" dirty="0">
                  <a:solidFill>
                    <a:srgbClr val="FFFFFF"/>
                  </a:solidFill>
                  <a:cs typeface="Arial" panose="020B0604020202020204" pitchFamily="34" charset="0"/>
                </a:rPr>
                <a:t>Predecessora</a:t>
              </a:r>
            </a:p>
          </p:txBody>
        </p:sp>
        <p:sp>
          <p:nvSpPr>
            <p:cNvPr id="66" name="Text Box 6"/>
            <p:cNvSpPr txBox="1">
              <a:spLocks noChangeArrowheads="1"/>
            </p:cNvSpPr>
            <p:nvPr/>
          </p:nvSpPr>
          <p:spPr bwMode="auto">
            <a:xfrm>
              <a:off x="323035" y="3584049"/>
              <a:ext cx="936597" cy="246221"/>
            </a:xfrm>
            <a:prstGeom prst="rect">
              <a:avLst/>
            </a:prstGeom>
            <a:gradFill>
              <a:gsLst>
                <a:gs pos="0">
                  <a:srgbClr val="CB6C1D"/>
                </a:gs>
                <a:gs pos="80000">
                  <a:srgbClr val="825600"/>
                </a:gs>
                <a:gs pos="100000">
                  <a:srgbClr val="FFA800"/>
                </a:gs>
              </a:gsLst>
              <a:lin ang="16200000" scaled="0"/>
            </a:gradFill>
            <a:ln>
              <a:solidFill>
                <a:srgbClr val="9BBB3B"/>
              </a:solidFill>
              <a:headEnd/>
              <a:tailEnd/>
            </a:ln>
          </p:spPr>
          <p:style>
            <a:lnRef idx="0">
              <a:schemeClr val="accent6"/>
            </a:lnRef>
            <a:fillRef idx="3">
              <a:schemeClr val="accent6"/>
            </a:fillRef>
            <a:effectRef idx="3">
              <a:schemeClr val="accent6"/>
            </a:effectRef>
            <a:fontRef idx="minor">
              <a:schemeClr val="lt1"/>
            </a:fontRef>
          </p:style>
          <p:txBody>
            <a:bodyPr wrap="square">
              <a:spAutoFit/>
            </a:bodyPr>
            <a:lstStyle>
              <a:defPPr>
                <a:defRPr lang="en-US"/>
              </a:defPPr>
              <a:lvl1pPr algn="ctr">
                <a:defRPr sz="1200"/>
              </a:lvl1pPr>
            </a:lstStyle>
            <a:p>
              <a:pPr defTabSz="1371600">
                <a:defRPr/>
              </a:pPr>
              <a:r>
                <a:rPr lang="pt-BR" sz="1800" dirty="0">
                  <a:solidFill>
                    <a:srgbClr val="FFFFFF"/>
                  </a:solidFill>
                  <a:cs typeface="Arial" panose="020B0604020202020204" pitchFamily="34" charset="0"/>
                </a:rPr>
                <a:t>Sucessora</a:t>
              </a:r>
            </a:p>
          </p:txBody>
        </p:sp>
      </p:grpSp>
      <p:grpSp>
        <p:nvGrpSpPr>
          <p:cNvPr id="67" name="Grupo 66"/>
          <p:cNvGrpSpPr/>
          <p:nvPr/>
        </p:nvGrpSpPr>
        <p:grpSpPr>
          <a:xfrm>
            <a:off x="53245" y="5988303"/>
            <a:ext cx="3941676" cy="1836204"/>
            <a:chOff x="35496" y="4077072"/>
            <a:chExt cx="2627784" cy="1224136"/>
          </a:xfrm>
        </p:grpSpPr>
        <p:sp>
          <p:nvSpPr>
            <p:cNvPr id="71" name="Retângulo de cantos arredondados 70"/>
            <p:cNvSpPr/>
            <p:nvPr/>
          </p:nvSpPr>
          <p:spPr>
            <a:xfrm>
              <a:off x="35496" y="4077072"/>
              <a:ext cx="2627784" cy="1224136"/>
            </a:xfrm>
            <a:prstGeom prst="roundRect">
              <a:avLst/>
            </a:prstGeom>
            <a:ln>
              <a:solidFill>
                <a:srgbClr val="7030A0"/>
              </a:solidFill>
            </a:ln>
          </p:spPr>
          <p:style>
            <a:lnRef idx="2">
              <a:schemeClr val="accent4"/>
            </a:lnRef>
            <a:fillRef idx="1">
              <a:schemeClr val="lt1"/>
            </a:fillRef>
            <a:effectRef idx="0">
              <a:schemeClr val="accent4"/>
            </a:effectRef>
            <a:fontRef idx="minor">
              <a:schemeClr val="dk1"/>
            </a:fontRef>
          </p:style>
          <p:txBody>
            <a:bodyPr rtlCol="0" anchor="ctr"/>
            <a:lstStyle/>
            <a:p>
              <a:pPr algn="ctr" defTabSz="1371600">
                <a:defRPr/>
              </a:pPr>
              <a:endParaRPr lang="pt-BR" sz="3600">
                <a:solidFill>
                  <a:srgbClr val="000000"/>
                </a:solidFill>
                <a:cs typeface="Arial" panose="020B0604020202020204" pitchFamily="34" charset="0"/>
              </a:endParaRPr>
            </a:p>
          </p:txBody>
        </p:sp>
        <p:cxnSp>
          <p:nvCxnSpPr>
            <p:cNvPr id="72" name="AutoShape 13"/>
            <p:cNvCxnSpPr>
              <a:cxnSpLocks noChangeShapeType="1"/>
              <a:stCxn id="73" idx="1"/>
              <a:endCxn id="74" idx="1"/>
            </p:cNvCxnSpPr>
            <p:nvPr/>
          </p:nvCxnSpPr>
          <p:spPr bwMode="auto">
            <a:xfrm rot="10800000" flipH="1" flipV="1">
              <a:off x="1561817" y="4344199"/>
              <a:ext cx="57362" cy="685677"/>
            </a:xfrm>
            <a:prstGeom prst="bentConnector3">
              <a:avLst>
                <a:gd name="adj1" fmla="val -265681"/>
              </a:avLst>
            </a:prstGeom>
            <a:noFill/>
            <a:ln w="38100">
              <a:solidFill>
                <a:schemeClr val="tx1"/>
              </a:solidFill>
              <a:miter lim="800000"/>
              <a:headEnd/>
              <a:tailEnd type="triangle" w="med" len="med"/>
            </a:ln>
            <a:effectLst/>
          </p:spPr>
        </p:cxnSp>
        <p:sp>
          <p:nvSpPr>
            <p:cNvPr id="73" name="Text Box 5"/>
            <p:cNvSpPr txBox="1">
              <a:spLocks noChangeArrowheads="1"/>
            </p:cNvSpPr>
            <p:nvPr/>
          </p:nvSpPr>
          <p:spPr bwMode="auto">
            <a:xfrm>
              <a:off x="1561817" y="4221088"/>
              <a:ext cx="955774" cy="246221"/>
            </a:xfrm>
            <a:prstGeom prst="rect">
              <a:avLst/>
            </a:prstGeom>
            <a:gradFill>
              <a:gsLst>
                <a:gs pos="0">
                  <a:srgbClr val="2C5C98"/>
                </a:gs>
                <a:gs pos="80000">
                  <a:srgbClr val="2C5C98"/>
                </a:gs>
                <a:gs pos="100000">
                  <a:srgbClr val="0047FF"/>
                </a:gs>
              </a:gsLst>
              <a:lin ang="16200000" scaled="0"/>
            </a:gradFill>
            <a:ln>
              <a:headEnd/>
              <a:tailEnd/>
            </a:ln>
          </p:spPr>
          <p:style>
            <a:lnRef idx="0">
              <a:schemeClr val="accent1"/>
            </a:lnRef>
            <a:fillRef idx="3">
              <a:schemeClr val="accent1"/>
            </a:fillRef>
            <a:effectRef idx="3">
              <a:schemeClr val="accent1"/>
            </a:effectRef>
            <a:fontRef idx="minor">
              <a:schemeClr val="lt1"/>
            </a:fontRef>
          </p:style>
          <p:txBody>
            <a:bodyPr wrap="none">
              <a:spAutoFit/>
            </a:bodyPr>
            <a:lstStyle>
              <a:defPPr>
                <a:defRPr lang="en-US"/>
              </a:defPPr>
              <a:lvl1pPr algn="ctr">
                <a:defRPr sz="1200"/>
              </a:lvl1pPr>
            </a:lstStyle>
            <a:p>
              <a:pPr defTabSz="1371600">
                <a:defRPr/>
              </a:pPr>
              <a:r>
                <a:rPr lang="pt-BR" sz="1800" dirty="0">
                  <a:solidFill>
                    <a:srgbClr val="FFFFFF"/>
                  </a:solidFill>
                  <a:cs typeface="Arial" panose="020B0604020202020204" pitchFamily="34" charset="0"/>
                </a:rPr>
                <a:t>Predecessora</a:t>
              </a:r>
            </a:p>
          </p:txBody>
        </p:sp>
        <p:sp>
          <p:nvSpPr>
            <p:cNvPr id="74" name="Text Box 6"/>
            <p:cNvSpPr txBox="1">
              <a:spLocks noChangeArrowheads="1"/>
            </p:cNvSpPr>
            <p:nvPr/>
          </p:nvSpPr>
          <p:spPr bwMode="auto">
            <a:xfrm>
              <a:off x="1619179" y="4906765"/>
              <a:ext cx="936597" cy="246221"/>
            </a:xfrm>
            <a:prstGeom prst="rect">
              <a:avLst/>
            </a:prstGeom>
            <a:gradFill>
              <a:gsLst>
                <a:gs pos="0">
                  <a:srgbClr val="CB6C1D"/>
                </a:gs>
                <a:gs pos="80000">
                  <a:srgbClr val="825600"/>
                </a:gs>
                <a:gs pos="100000">
                  <a:srgbClr val="FFA800"/>
                </a:gs>
              </a:gsLst>
              <a:lin ang="16200000" scaled="0"/>
            </a:gradFill>
            <a:ln>
              <a:headEnd/>
              <a:tailEnd/>
            </a:ln>
          </p:spPr>
          <p:style>
            <a:lnRef idx="0">
              <a:schemeClr val="accent6"/>
            </a:lnRef>
            <a:fillRef idx="3">
              <a:schemeClr val="accent6"/>
            </a:fillRef>
            <a:effectRef idx="3">
              <a:schemeClr val="accent6"/>
            </a:effectRef>
            <a:fontRef idx="minor">
              <a:schemeClr val="lt1"/>
            </a:fontRef>
          </p:style>
          <p:txBody>
            <a:bodyPr wrap="square">
              <a:spAutoFit/>
            </a:bodyPr>
            <a:lstStyle>
              <a:defPPr>
                <a:defRPr lang="en-US"/>
              </a:defPPr>
              <a:lvl1pPr algn="ctr">
                <a:defRPr sz="1200"/>
              </a:lvl1pPr>
            </a:lstStyle>
            <a:p>
              <a:pPr defTabSz="1371600">
                <a:defRPr/>
              </a:pPr>
              <a:r>
                <a:rPr lang="pt-BR" sz="1800" dirty="0">
                  <a:solidFill>
                    <a:srgbClr val="FFFFFF"/>
                  </a:solidFill>
                  <a:cs typeface="Arial" panose="020B0604020202020204" pitchFamily="34" charset="0"/>
                </a:rPr>
                <a:t>Sucessora</a:t>
              </a:r>
            </a:p>
          </p:txBody>
        </p:sp>
      </p:grpSp>
      <p:sp>
        <p:nvSpPr>
          <p:cNvPr id="77" name="Título 1"/>
          <p:cNvSpPr txBox="1">
            <a:spLocks/>
          </p:cNvSpPr>
          <p:nvPr/>
        </p:nvSpPr>
        <p:spPr>
          <a:xfrm>
            <a:off x="512414" y="949726"/>
            <a:ext cx="12344400" cy="978695"/>
          </a:xfrm>
          <a:prstGeom prst="rect">
            <a:avLst/>
          </a:prstGeom>
        </p:spPr>
        <p:txBody>
          <a:bodyPr/>
          <a:lstStyle>
            <a:lvl1pPr algn="ctr" rtl="0" eaLnBrk="1" fontAlgn="base" hangingPunct="1">
              <a:spcBef>
                <a:spcPct val="0"/>
              </a:spcBef>
              <a:spcAft>
                <a:spcPct val="0"/>
              </a:spcAft>
              <a:defRPr sz="3500" kern="1200">
                <a:solidFill>
                  <a:schemeClr val="tx1"/>
                </a:solidFill>
                <a:latin typeface="+mj-lt"/>
                <a:ea typeface="+mj-ea"/>
                <a:cs typeface="+mj-cs"/>
              </a:defRPr>
            </a:lvl1pPr>
            <a:lvl2pPr algn="ctr" rtl="0" eaLnBrk="1" fontAlgn="base" hangingPunct="1">
              <a:spcBef>
                <a:spcPct val="0"/>
              </a:spcBef>
              <a:spcAft>
                <a:spcPct val="0"/>
              </a:spcAft>
              <a:defRPr sz="3500">
                <a:solidFill>
                  <a:schemeClr val="tx1"/>
                </a:solidFill>
                <a:latin typeface="Calibri" pitchFamily="34" charset="0"/>
              </a:defRPr>
            </a:lvl2pPr>
            <a:lvl3pPr algn="ctr" rtl="0" eaLnBrk="1" fontAlgn="base" hangingPunct="1">
              <a:spcBef>
                <a:spcPct val="0"/>
              </a:spcBef>
              <a:spcAft>
                <a:spcPct val="0"/>
              </a:spcAft>
              <a:defRPr sz="3500">
                <a:solidFill>
                  <a:schemeClr val="tx1"/>
                </a:solidFill>
                <a:latin typeface="Calibri" pitchFamily="34" charset="0"/>
              </a:defRPr>
            </a:lvl3pPr>
            <a:lvl4pPr algn="ctr" rtl="0" eaLnBrk="1" fontAlgn="base" hangingPunct="1">
              <a:spcBef>
                <a:spcPct val="0"/>
              </a:spcBef>
              <a:spcAft>
                <a:spcPct val="0"/>
              </a:spcAft>
              <a:defRPr sz="3500">
                <a:solidFill>
                  <a:schemeClr val="tx1"/>
                </a:solidFill>
                <a:latin typeface="Calibri" pitchFamily="34" charset="0"/>
              </a:defRPr>
            </a:lvl4pPr>
            <a:lvl5pPr algn="ctr" rtl="0" eaLnBrk="1" fontAlgn="base" hangingPunct="1">
              <a:spcBef>
                <a:spcPct val="0"/>
              </a:spcBef>
              <a:spcAft>
                <a:spcPct val="0"/>
              </a:spcAft>
              <a:defRPr sz="3500">
                <a:solidFill>
                  <a:schemeClr val="tx1"/>
                </a:solidFill>
                <a:latin typeface="Calibri" pitchFamily="34" charset="0"/>
              </a:defRPr>
            </a:lvl5pPr>
            <a:lvl6pPr marL="457200" algn="ctr" rtl="0" eaLnBrk="1" fontAlgn="base" hangingPunct="1">
              <a:spcBef>
                <a:spcPct val="0"/>
              </a:spcBef>
              <a:spcAft>
                <a:spcPct val="0"/>
              </a:spcAft>
              <a:defRPr sz="3500">
                <a:solidFill>
                  <a:schemeClr val="tx1"/>
                </a:solidFill>
                <a:latin typeface="Calibri" pitchFamily="34" charset="0"/>
              </a:defRPr>
            </a:lvl6pPr>
            <a:lvl7pPr marL="914400" algn="ctr" rtl="0" eaLnBrk="1" fontAlgn="base" hangingPunct="1">
              <a:spcBef>
                <a:spcPct val="0"/>
              </a:spcBef>
              <a:spcAft>
                <a:spcPct val="0"/>
              </a:spcAft>
              <a:defRPr sz="3500">
                <a:solidFill>
                  <a:schemeClr val="tx1"/>
                </a:solidFill>
                <a:latin typeface="Calibri" pitchFamily="34" charset="0"/>
              </a:defRPr>
            </a:lvl7pPr>
            <a:lvl8pPr marL="1371600" algn="ctr" rtl="0" eaLnBrk="1" fontAlgn="base" hangingPunct="1">
              <a:spcBef>
                <a:spcPct val="0"/>
              </a:spcBef>
              <a:spcAft>
                <a:spcPct val="0"/>
              </a:spcAft>
              <a:defRPr sz="3500">
                <a:solidFill>
                  <a:schemeClr val="tx1"/>
                </a:solidFill>
                <a:latin typeface="Calibri" pitchFamily="34" charset="0"/>
              </a:defRPr>
            </a:lvl8pPr>
            <a:lvl9pPr marL="1828800" algn="ctr" rtl="0" eaLnBrk="1" fontAlgn="base" hangingPunct="1">
              <a:spcBef>
                <a:spcPct val="0"/>
              </a:spcBef>
              <a:spcAft>
                <a:spcPct val="0"/>
              </a:spcAft>
              <a:defRPr sz="3500">
                <a:solidFill>
                  <a:schemeClr val="tx1"/>
                </a:solidFill>
                <a:latin typeface="Calibri" pitchFamily="34" charset="0"/>
              </a:defRPr>
            </a:lvl9pPr>
          </a:lstStyle>
          <a:p>
            <a:pPr defTabSz="1371600">
              <a:defRPr/>
            </a:pPr>
            <a:r>
              <a:rPr lang="pt-BR" sz="3600" b="1" dirty="0">
                <a:solidFill>
                  <a:srgbClr val="000000"/>
                </a:solidFill>
                <a:latin typeface="+mn-lt"/>
                <a:cs typeface="Arial" panose="020B0604020202020204" pitchFamily="34" charset="0"/>
              </a:rPr>
              <a:t>Tipos de Relações de Precedência</a:t>
            </a:r>
          </a:p>
        </p:txBody>
      </p:sp>
      <p:sp>
        <p:nvSpPr>
          <p:cNvPr id="25" name="Título 1">
            <a:extLst>
              <a:ext uri="{FF2B5EF4-FFF2-40B4-BE49-F238E27FC236}">
                <a16:creationId xmlns:a16="http://schemas.microsoft.com/office/drawing/2014/main" id="{F98D7C63-791A-45E1-9E18-20A3A2D85A22}"/>
              </a:ext>
            </a:extLst>
          </p:cNvPr>
          <p:cNvSpPr txBox="1">
            <a:spLocks/>
          </p:cNvSpPr>
          <p:nvPr/>
        </p:nvSpPr>
        <p:spPr bwMode="auto">
          <a:xfrm>
            <a:off x="1" y="163528"/>
            <a:ext cx="11286491" cy="978695"/>
          </a:xfrm>
          <a:prstGeom prst="rect">
            <a:avLst/>
          </a:prstGeom>
        </p:spPr>
        <p:txBody>
          <a:bodyPr anchor="ctr">
            <a:noAutofit/>
          </a:bodyPr>
          <a:lstStyle>
            <a:defPPr>
              <a:defRPr lang="pt-BR"/>
            </a:defPPr>
            <a:lvl1pPr marL="0" indent="0" eaLnBrk="1" hangingPunct="1">
              <a:lnSpc>
                <a:spcPct val="100000"/>
              </a:lnSpc>
              <a:spcBef>
                <a:spcPts val="0"/>
              </a:spcBef>
              <a:buClrTx/>
              <a:buSzPct val="100000"/>
              <a:buFont typeface="+mj-lt"/>
              <a:buNone/>
              <a:defRPr sz="4050" b="1" cap="none" baseline="0">
                <a:solidFill>
                  <a:srgbClr val="69ADE7"/>
                </a:solidFill>
                <a:effectLst/>
                <a:latin typeface="+mj-lt"/>
              </a:defRPr>
            </a:lvl1pPr>
            <a:lvl2pPr marL="205359" indent="0" algn="just" eaLnBrk="1" hangingPunct="1">
              <a:lnSpc>
                <a:spcPts val="2363"/>
              </a:lnSpc>
              <a:spcBef>
                <a:spcPts val="0"/>
              </a:spcBef>
              <a:buClr>
                <a:srgbClr val="7CAEC5"/>
              </a:buClr>
              <a:buFont typeface="Arial" pitchFamily="34" charset="0"/>
              <a:buNone/>
              <a:defRPr sz="1800">
                <a:latin typeface="+mn-lt"/>
                <a:cs typeface="+mn-cs"/>
              </a:defRPr>
            </a:lvl2pPr>
            <a:lvl3pPr marL="1285716" indent="-257144" eaLnBrk="1" hangingPunct="1">
              <a:lnSpc>
                <a:spcPts val="2587"/>
              </a:lnSpc>
              <a:spcBef>
                <a:spcPts val="0"/>
              </a:spcBef>
              <a:buFont typeface="Arial" panose="020B0604020202020204" pitchFamily="34" charset="0"/>
              <a:buChar char="•"/>
              <a:defRPr sz="2024">
                <a:latin typeface="+mn-lt"/>
                <a:cs typeface="+mn-cs"/>
              </a:defRPr>
            </a:lvl3pPr>
            <a:lvl4pPr marL="1800000" indent="-257144" eaLnBrk="1" hangingPunct="1">
              <a:lnSpc>
                <a:spcPts val="2587"/>
              </a:lnSpc>
              <a:spcBef>
                <a:spcPts val="0"/>
              </a:spcBef>
              <a:buFont typeface="Arial" panose="020B0604020202020204" pitchFamily="34" charset="0"/>
              <a:buChar char="–"/>
              <a:defRPr sz="2024">
                <a:latin typeface="+mn-lt"/>
                <a:cs typeface="+mn-cs"/>
              </a:defRPr>
            </a:lvl4pPr>
            <a:lvl5pPr marL="2314289" indent="-257144" eaLnBrk="1" hangingPunct="1">
              <a:lnSpc>
                <a:spcPts val="2587"/>
              </a:lnSpc>
              <a:spcBef>
                <a:spcPts val="0"/>
              </a:spcBef>
              <a:buFont typeface="Arial" panose="020B0604020202020204" pitchFamily="34" charset="0"/>
              <a:buChar char="»"/>
              <a:defRPr sz="2024">
                <a:latin typeface="+mn-lt"/>
                <a:cs typeface="+mn-cs"/>
              </a:defRPr>
            </a:lvl5pPr>
            <a:lvl6pPr marL="2828574" indent="-257144" defTabSz="1028573">
              <a:spcBef>
                <a:spcPct val="20000"/>
              </a:spcBef>
              <a:buFont typeface="Arial" pitchFamily="34" charset="0"/>
              <a:buChar char="•"/>
              <a:defRPr sz="2249">
                <a:latin typeface="+mn-lt"/>
                <a:cs typeface="+mn-cs"/>
              </a:defRPr>
            </a:lvl6pPr>
            <a:lvl7pPr marL="3342860" indent="-257144" defTabSz="1028573">
              <a:spcBef>
                <a:spcPct val="20000"/>
              </a:spcBef>
              <a:buFont typeface="Arial" pitchFamily="34" charset="0"/>
              <a:buChar char="•"/>
              <a:defRPr sz="2249">
                <a:latin typeface="+mn-lt"/>
                <a:cs typeface="+mn-cs"/>
              </a:defRPr>
            </a:lvl7pPr>
            <a:lvl8pPr marL="3857147" indent="-257144" defTabSz="1028573">
              <a:spcBef>
                <a:spcPct val="20000"/>
              </a:spcBef>
              <a:buFont typeface="Arial" pitchFamily="34" charset="0"/>
              <a:buChar char="•"/>
              <a:defRPr sz="2249">
                <a:latin typeface="+mn-lt"/>
                <a:cs typeface="+mn-cs"/>
              </a:defRPr>
            </a:lvl8pPr>
            <a:lvl9pPr marL="4371432" indent="-257144" defTabSz="1028573">
              <a:spcBef>
                <a:spcPct val="20000"/>
              </a:spcBef>
              <a:buFont typeface="Arial" pitchFamily="34" charset="0"/>
              <a:buChar char="•"/>
              <a:defRPr sz="2249">
                <a:latin typeface="+mn-lt"/>
                <a:cs typeface="+mn-cs"/>
              </a:defRPr>
            </a:lvl9pPr>
          </a:lstStyle>
          <a:p>
            <a:r>
              <a:rPr lang="pt-BR" dirty="0"/>
              <a:t>Processo 3: Sequenciar as Atividades</a:t>
            </a:r>
          </a:p>
        </p:txBody>
      </p:sp>
    </p:spTree>
    <p:extLst>
      <p:ext uri="{BB962C8B-B14F-4D97-AF65-F5344CB8AC3E}">
        <p14:creationId xmlns:p14="http://schemas.microsoft.com/office/powerpoint/2010/main" val="3485993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1">
                                            <p:graphicEl>
                                              <a:dgm id="{92710499-BC9C-4106-9519-89F0C7023F22}"/>
                                            </p:graphicEl>
                                          </p:spTgt>
                                        </p:tgtEl>
                                        <p:attrNameLst>
                                          <p:attrName>style.visibility</p:attrName>
                                        </p:attrNameLst>
                                      </p:cBhvr>
                                      <p:to>
                                        <p:strVal val="visible"/>
                                      </p:to>
                                    </p:set>
                                    <p:animEffect transition="in" filter="fade">
                                      <p:cBhvr>
                                        <p:cTn id="7" dur="250"/>
                                        <p:tgtEl>
                                          <p:spTgt spid="51">
                                            <p:graphicEl>
                                              <a:dgm id="{92710499-BC9C-4106-9519-89F0C7023F22}"/>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2"/>
                                        </p:tgtEl>
                                        <p:attrNameLst>
                                          <p:attrName>style.visibility</p:attrName>
                                        </p:attrNameLst>
                                      </p:cBhvr>
                                      <p:to>
                                        <p:strVal val="visible"/>
                                      </p:to>
                                    </p:set>
                                    <p:animEffect transition="in" filter="fade">
                                      <p:cBhvr>
                                        <p:cTn id="12" dur="500"/>
                                        <p:tgtEl>
                                          <p:spTgt spid="52"/>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1">
                                            <p:graphicEl>
                                              <a:dgm id="{F98482D0-B077-4668-AC88-8411D7CEE2E0}"/>
                                            </p:graphicEl>
                                          </p:spTgt>
                                        </p:tgtEl>
                                        <p:attrNameLst>
                                          <p:attrName>style.visibility</p:attrName>
                                        </p:attrNameLst>
                                      </p:cBhvr>
                                      <p:to>
                                        <p:strVal val="visible"/>
                                      </p:to>
                                    </p:set>
                                    <p:animEffect transition="in" filter="fade">
                                      <p:cBhvr>
                                        <p:cTn id="15" dur="250"/>
                                        <p:tgtEl>
                                          <p:spTgt spid="51">
                                            <p:graphicEl>
                                              <a:dgm id="{F98482D0-B077-4668-AC88-8411D7CEE2E0}"/>
                                            </p:graphic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51">
                                            <p:graphicEl>
                                              <a:dgm id="{4D5F0842-758F-44B0-9ACE-01CC6BDA1D6E}"/>
                                            </p:graphicEl>
                                          </p:spTgt>
                                        </p:tgtEl>
                                        <p:attrNameLst>
                                          <p:attrName>style.visibility</p:attrName>
                                        </p:attrNameLst>
                                      </p:cBhvr>
                                      <p:to>
                                        <p:strVal val="visible"/>
                                      </p:to>
                                    </p:set>
                                    <p:animEffect transition="in" filter="fade">
                                      <p:cBhvr>
                                        <p:cTn id="20" dur="250"/>
                                        <p:tgtEl>
                                          <p:spTgt spid="51">
                                            <p:graphicEl>
                                              <a:dgm id="{4D5F0842-758F-44B0-9ACE-01CC6BDA1D6E}"/>
                                            </p:graphic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62"/>
                                        </p:tgtEl>
                                        <p:attrNameLst>
                                          <p:attrName>style.visibility</p:attrName>
                                        </p:attrNameLst>
                                      </p:cBhvr>
                                      <p:to>
                                        <p:strVal val="visible"/>
                                      </p:to>
                                    </p:set>
                                    <p:animEffect transition="in" filter="fade">
                                      <p:cBhvr>
                                        <p:cTn id="25" dur="500"/>
                                        <p:tgtEl>
                                          <p:spTgt spid="62"/>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51">
                                            <p:graphicEl>
                                              <a:dgm id="{065F6420-1873-4E99-B8C1-519C4607A174}"/>
                                            </p:graphicEl>
                                          </p:spTgt>
                                        </p:tgtEl>
                                        <p:attrNameLst>
                                          <p:attrName>style.visibility</p:attrName>
                                        </p:attrNameLst>
                                      </p:cBhvr>
                                      <p:to>
                                        <p:strVal val="visible"/>
                                      </p:to>
                                    </p:set>
                                    <p:animEffect transition="in" filter="fade">
                                      <p:cBhvr>
                                        <p:cTn id="28" dur="250"/>
                                        <p:tgtEl>
                                          <p:spTgt spid="51">
                                            <p:graphicEl>
                                              <a:dgm id="{065F6420-1873-4E99-B8C1-519C4607A174}"/>
                                            </p:graphic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51">
                                            <p:graphicEl>
                                              <a:dgm id="{5CBDA1F7-7579-46BD-82D2-2DB4FF9BB12C}"/>
                                            </p:graphicEl>
                                          </p:spTgt>
                                        </p:tgtEl>
                                        <p:attrNameLst>
                                          <p:attrName>style.visibility</p:attrName>
                                        </p:attrNameLst>
                                      </p:cBhvr>
                                      <p:to>
                                        <p:strVal val="visible"/>
                                      </p:to>
                                    </p:set>
                                    <p:animEffect transition="in" filter="fade">
                                      <p:cBhvr>
                                        <p:cTn id="33" dur="250"/>
                                        <p:tgtEl>
                                          <p:spTgt spid="51">
                                            <p:graphicEl>
                                              <a:dgm id="{5CBDA1F7-7579-46BD-82D2-2DB4FF9BB12C}"/>
                                            </p:graphicEl>
                                          </p:spTgt>
                                        </p:tgtEl>
                                      </p:cBhvr>
                                    </p:animEffect>
                                  </p:childTnLst>
                                </p:cTn>
                              </p:par>
                            </p:childTnLst>
                          </p:cTn>
                        </p:par>
                        <p:par>
                          <p:cTn id="34" fill="hold">
                            <p:stCondLst>
                              <p:cond delay="250"/>
                            </p:stCondLst>
                            <p:childTnLst>
                              <p:par>
                                <p:cTn id="35" presetID="10" presetClass="entr" presetSubtype="0" fill="hold" grpId="0" nodeType="afterEffect">
                                  <p:stCondLst>
                                    <p:cond delay="0"/>
                                  </p:stCondLst>
                                  <p:childTnLst>
                                    <p:set>
                                      <p:cBhvr>
                                        <p:cTn id="36" dur="1" fill="hold">
                                          <p:stCondLst>
                                            <p:cond delay="0"/>
                                          </p:stCondLst>
                                        </p:cTn>
                                        <p:tgtEl>
                                          <p:spTgt spid="51">
                                            <p:graphicEl>
                                              <a:dgm id="{89589B0B-5245-46A1-AB9C-F644599AD49F}"/>
                                            </p:graphicEl>
                                          </p:spTgt>
                                        </p:tgtEl>
                                        <p:attrNameLst>
                                          <p:attrName>style.visibility</p:attrName>
                                        </p:attrNameLst>
                                      </p:cBhvr>
                                      <p:to>
                                        <p:strVal val="visible"/>
                                      </p:to>
                                    </p:set>
                                    <p:animEffect transition="in" filter="fade">
                                      <p:cBhvr>
                                        <p:cTn id="37" dur="250"/>
                                        <p:tgtEl>
                                          <p:spTgt spid="51">
                                            <p:graphicEl>
                                              <a:dgm id="{89589B0B-5245-46A1-AB9C-F644599AD49F}"/>
                                            </p:graphic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67"/>
                                        </p:tgtEl>
                                        <p:attrNameLst>
                                          <p:attrName>style.visibility</p:attrName>
                                        </p:attrNameLst>
                                      </p:cBhvr>
                                      <p:to>
                                        <p:strVal val="visible"/>
                                      </p:to>
                                    </p:set>
                                    <p:animEffect transition="in" filter="fade">
                                      <p:cBhvr>
                                        <p:cTn id="42" dur="500"/>
                                        <p:tgtEl>
                                          <p:spTgt spid="67"/>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51">
                                            <p:graphicEl>
                                              <a:dgm id="{E4BFE496-0ED1-4EFC-AF18-03145DFB8565}"/>
                                            </p:graphicEl>
                                          </p:spTgt>
                                        </p:tgtEl>
                                        <p:attrNameLst>
                                          <p:attrName>style.visibility</p:attrName>
                                        </p:attrNameLst>
                                      </p:cBhvr>
                                      <p:to>
                                        <p:strVal val="visible"/>
                                      </p:to>
                                    </p:set>
                                    <p:animEffect transition="in" filter="fade">
                                      <p:cBhvr>
                                        <p:cTn id="47" dur="250"/>
                                        <p:tgtEl>
                                          <p:spTgt spid="51">
                                            <p:graphicEl>
                                              <a:dgm id="{E4BFE496-0ED1-4EFC-AF18-03145DFB8565}"/>
                                            </p:graphicEl>
                                          </p:spTgt>
                                        </p:tgtEl>
                                      </p:cBhvr>
                                    </p:animEffect>
                                  </p:childTnLst>
                                </p:cTn>
                              </p:par>
                            </p:childTnLst>
                          </p:cTn>
                        </p:par>
                        <p:par>
                          <p:cTn id="48" fill="hold">
                            <p:stCondLst>
                              <p:cond delay="250"/>
                            </p:stCondLst>
                            <p:childTnLst>
                              <p:par>
                                <p:cTn id="49" presetID="10" presetClass="entr" presetSubtype="0" fill="hold" grpId="0" nodeType="afterEffect">
                                  <p:stCondLst>
                                    <p:cond delay="0"/>
                                  </p:stCondLst>
                                  <p:childTnLst>
                                    <p:set>
                                      <p:cBhvr>
                                        <p:cTn id="50" dur="1" fill="hold">
                                          <p:stCondLst>
                                            <p:cond delay="0"/>
                                          </p:stCondLst>
                                        </p:cTn>
                                        <p:tgtEl>
                                          <p:spTgt spid="51">
                                            <p:graphicEl>
                                              <a:dgm id="{9E434096-5F11-4B2C-9BAA-215BFFE91884}"/>
                                            </p:graphicEl>
                                          </p:spTgt>
                                        </p:tgtEl>
                                        <p:attrNameLst>
                                          <p:attrName>style.visibility</p:attrName>
                                        </p:attrNameLst>
                                      </p:cBhvr>
                                      <p:to>
                                        <p:strVal val="visible"/>
                                      </p:to>
                                    </p:set>
                                    <p:animEffect transition="in" filter="fade">
                                      <p:cBhvr>
                                        <p:cTn id="51" dur="250"/>
                                        <p:tgtEl>
                                          <p:spTgt spid="51">
                                            <p:graphicEl>
                                              <a:dgm id="{9E434096-5F11-4B2C-9BAA-215BFFE91884}"/>
                                            </p:graphicEl>
                                          </p:spTgt>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57"/>
                                        </p:tgtEl>
                                        <p:attrNameLst>
                                          <p:attrName>style.visibility</p:attrName>
                                        </p:attrNameLst>
                                      </p:cBhvr>
                                      <p:to>
                                        <p:strVal val="visible"/>
                                      </p:to>
                                    </p:set>
                                    <p:animEffect transition="in" filter="fade">
                                      <p:cBhvr>
                                        <p:cTn id="56"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1" grpId="0">
        <p:bldSub>
          <a:bldDgm bld="one"/>
        </p:bldSub>
      </p:bldGraphic>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upo 51">
            <a:extLst>
              <a:ext uri="{FF2B5EF4-FFF2-40B4-BE49-F238E27FC236}">
                <a16:creationId xmlns:a16="http://schemas.microsoft.com/office/drawing/2014/main" id="{FAF80D4E-6E74-414D-8B07-9B8E4390B84E}"/>
              </a:ext>
            </a:extLst>
          </p:cNvPr>
          <p:cNvGrpSpPr/>
          <p:nvPr/>
        </p:nvGrpSpPr>
        <p:grpSpPr>
          <a:xfrm>
            <a:off x="3059415" y="3294661"/>
            <a:ext cx="8760537" cy="2328717"/>
            <a:chOff x="111006" y="1367118"/>
            <a:chExt cx="3037241" cy="1224136"/>
          </a:xfrm>
        </p:grpSpPr>
        <p:sp>
          <p:nvSpPr>
            <p:cNvPr id="16" name="Retângulo de cantos arredondados 52">
              <a:extLst>
                <a:ext uri="{FF2B5EF4-FFF2-40B4-BE49-F238E27FC236}">
                  <a16:creationId xmlns:a16="http://schemas.microsoft.com/office/drawing/2014/main" id="{08DC0C6A-52B3-4845-AF0C-F6F98AD0CA3E}"/>
                </a:ext>
              </a:extLst>
            </p:cNvPr>
            <p:cNvSpPr/>
            <p:nvPr/>
          </p:nvSpPr>
          <p:spPr>
            <a:xfrm>
              <a:off x="111006" y="1367118"/>
              <a:ext cx="3037241" cy="1224136"/>
            </a:xfrm>
            <a:prstGeom prst="roundRect">
              <a:avLst/>
            </a:prstGeom>
            <a:ln>
              <a:solidFill>
                <a:srgbClr val="9B2D2A"/>
              </a:solidFill>
            </a:ln>
          </p:spPr>
          <p:style>
            <a:lnRef idx="2">
              <a:schemeClr val="accent2"/>
            </a:lnRef>
            <a:fillRef idx="1">
              <a:schemeClr val="lt1"/>
            </a:fillRef>
            <a:effectRef idx="0">
              <a:schemeClr val="accent2"/>
            </a:effectRef>
            <a:fontRef idx="minor">
              <a:schemeClr val="dk1"/>
            </a:fontRef>
          </p:style>
          <p:txBody>
            <a:bodyPr rtlCol="0" anchor="ctr"/>
            <a:lstStyle/>
            <a:p>
              <a:pPr algn="ctr" defTabSz="1371600">
                <a:defRPr/>
              </a:pPr>
              <a:endParaRPr lang="pt-BR" sz="3600">
                <a:solidFill>
                  <a:srgbClr val="000000"/>
                </a:solidFill>
                <a:cs typeface="Arial" panose="020B0604020202020204" pitchFamily="34" charset="0"/>
              </a:endParaRPr>
            </a:p>
          </p:txBody>
        </p:sp>
        <p:sp>
          <p:nvSpPr>
            <p:cNvPr id="17" name="Text Box 5">
              <a:extLst>
                <a:ext uri="{FF2B5EF4-FFF2-40B4-BE49-F238E27FC236}">
                  <a16:creationId xmlns:a16="http://schemas.microsoft.com/office/drawing/2014/main" id="{8760A71F-5C30-48A1-A878-98EB6F1AE85A}"/>
                </a:ext>
              </a:extLst>
            </p:cNvPr>
            <p:cNvSpPr txBox="1">
              <a:spLocks noChangeArrowheads="1"/>
            </p:cNvSpPr>
            <p:nvPr/>
          </p:nvSpPr>
          <p:spPr bwMode="auto">
            <a:xfrm>
              <a:off x="233806" y="1552943"/>
              <a:ext cx="785348" cy="291220"/>
            </a:xfrm>
            <a:prstGeom prst="rect">
              <a:avLst/>
            </a:prstGeom>
            <a:gradFill>
              <a:gsLst>
                <a:gs pos="0">
                  <a:srgbClr val="2C5C98"/>
                </a:gs>
                <a:gs pos="80000">
                  <a:srgbClr val="2C5C98"/>
                </a:gs>
                <a:gs pos="100000">
                  <a:srgbClr val="0047FF"/>
                </a:gs>
              </a:gsLst>
              <a:lin ang="16200000" scaled="0"/>
            </a:gradFill>
            <a:ln>
              <a:headEnd/>
              <a:tailEnd/>
            </a:ln>
          </p:spPr>
          <p:style>
            <a:lnRef idx="0">
              <a:schemeClr val="accent1"/>
            </a:lnRef>
            <a:fillRef idx="3">
              <a:schemeClr val="accent1"/>
            </a:fillRef>
            <a:effectRef idx="3">
              <a:schemeClr val="accent1"/>
            </a:effectRef>
            <a:fontRef idx="minor">
              <a:schemeClr val="lt1"/>
            </a:fontRef>
          </p:style>
          <p:txBody>
            <a:bodyPr wrap="none">
              <a:spAutoFit/>
            </a:bodyPr>
            <a:lstStyle/>
            <a:p>
              <a:pPr algn="ctr" defTabSz="1371600">
                <a:defRPr/>
              </a:pPr>
              <a:r>
                <a:rPr lang="pt-BR" sz="3000" dirty="0">
                  <a:solidFill>
                    <a:srgbClr val="FFFFFF"/>
                  </a:solidFill>
                  <a:cs typeface="Arial" panose="020B0604020202020204" pitchFamily="34" charset="0"/>
                </a:rPr>
                <a:t>Predecessora</a:t>
              </a:r>
            </a:p>
          </p:txBody>
        </p:sp>
        <p:cxnSp>
          <p:nvCxnSpPr>
            <p:cNvPr id="18" name="AutoShape 13">
              <a:extLst>
                <a:ext uri="{FF2B5EF4-FFF2-40B4-BE49-F238E27FC236}">
                  <a16:creationId xmlns:a16="http://schemas.microsoft.com/office/drawing/2014/main" id="{F58AF086-144F-4998-8E04-3FEA48B1D0CE}"/>
                </a:ext>
              </a:extLst>
            </p:cNvPr>
            <p:cNvCxnSpPr>
              <a:cxnSpLocks noChangeShapeType="1"/>
              <a:stCxn id="17" idx="3"/>
              <a:endCxn id="20" idx="1"/>
            </p:cNvCxnSpPr>
            <p:nvPr/>
          </p:nvCxnSpPr>
          <p:spPr bwMode="auto">
            <a:xfrm>
              <a:off x="1019154" y="1698553"/>
              <a:ext cx="1125079" cy="688343"/>
            </a:xfrm>
            <a:prstGeom prst="bentConnector3">
              <a:avLst>
                <a:gd name="adj1" fmla="val 50000"/>
              </a:avLst>
            </a:prstGeom>
            <a:noFill/>
            <a:ln w="38100">
              <a:solidFill>
                <a:schemeClr val="tx1"/>
              </a:solidFill>
              <a:miter lim="800000"/>
              <a:headEnd/>
              <a:tailEnd type="triangle" w="med" len="med"/>
            </a:ln>
            <a:effectLst/>
          </p:spPr>
        </p:cxnSp>
        <p:sp>
          <p:nvSpPr>
            <p:cNvPr id="20" name="Text Box 6">
              <a:extLst>
                <a:ext uri="{FF2B5EF4-FFF2-40B4-BE49-F238E27FC236}">
                  <a16:creationId xmlns:a16="http://schemas.microsoft.com/office/drawing/2014/main" id="{D58D6B26-F3BC-402F-BEDC-FEC9F04E9164}"/>
                </a:ext>
              </a:extLst>
            </p:cNvPr>
            <p:cNvSpPr txBox="1">
              <a:spLocks noChangeArrowheads="1"/>
            </p:cNvSpPr>
            <p:nvPr/>
          </p:nvSpPr>
          <p:spPr bwMode="auto">
            <a:xfrm>
              <a:off x="2144233" y="2241286"/>
              <a:ext cx="936597" cy="291220"/>
            </a:xfrm>
            <a:prstGeom prst="rect">
              <a:avLst/>
            </a:prstGeom>
            <a:gradFill>
              <a:gsLst>
                <a:gs pos="0">
                  <a:srgbClr val="CB6C1D"/>
                </a:gs>
                <a:gs pos="80000">
                  <a:srgbClr val="825600"/>
                </a:gs>
                <a:gs pos="100000">
                  <a:srgbClr val="FFA800"/>
                </a:gs>
              </a:gsLst>
              <a:lin ang="16200000" scaled="0"/>
            </a:gradFill>
            <a:ln>
              <a:headEnd/>
              <a:tailEnd/>
            </a:ln>
          </p:spPr>
          <p:style>
            <a:lnRef idx="0">
              <a:schemeClr val="accent6"/>
            </a:lnRef>
            <a:fillRef idx="3">
              <a:schemeClr val="accent6"/>
            </a:fillRef>
            <a:effectRef idx="3">
              <a:schemeClr val="accent6"/>
            </a:effectRef>
            <a:fontRef idx="minor">
              <a:schemeClr val="lt1"/>
            </a:fontRef>
          </p:style>
          <p:txBody>
            <a:bodyPr wrap="square">
              <a:spAutoFit/>
            </a:bodyPr>
            <a:lstStyle/>
            <a:p>
              <a:pPr algn="ctr" defTabSz="1371600">
                <a:defRPr/>
              </a:pPr>
              <a:r>
                <a:rPr lang="pt-BR" sz="3000" dirty="0">
                  <a:solidFill>
                    <a:srgbClr val="FFFFFF"/>
                  </a:solidFill>
                  <a:cs typeface="Arial" panose="020B0604020202020204" pitchFamily="34" charset="0"/>
                </a:rPr>
                <a:t>Sucessora</a:t>
              </a:r>
            </a:p>
          </p:txBody>
        </p:sp>
      </p:grpSp>
      <p:grpSp>
        <p:nvGrpSpPr>
          <p:cNvPr id="26" name="Grupo 51">
            <a:extLst>
              <a:ext uri="{FF2B5EF4-FFF2-40B4-BE49-F238E27FC236}">
                <a16:creationId xmlns:a16="http://schemas.microsoft.com/office/drawing/2014/main" id="{32E3CE61-139D-466A-9F84-3B578C418637}"/>
              </a:ext>
            </a:extLst>
          </p:cNvPr>
          <p:cNvGrpSpPr/>
          <p:nvPr/>
        </p:nvGrpSpPr>
        <p:grpSpPr>
          <a:xfrm>
            <a:off x="1000228" y="6850361"/>
            <a:ext cx="6694108" cy="2671142"/>
            <a:chOff x="34506" y="1430029"/>
            <a:chExt cx="2627784" cy="1224136"/>
          </a:xfrm>
        </p:grpSpPr>
        <p:sp>
          <p:nvSpPr>
            <p:cNvPr id="27" name="Retângulo de cantos arredondados 52">
              <a:extLst>
                <a:ext uri="{FF2B5EF4-FFF2-40B4-BE49-F238E27FC236}">
                  <a16:creationId xmlns:a16="http://schemas.microsoft.com/office/drawing/2014/main" id="{C27D5C81-0BDA-4991-A1EE-7BED8846C510}"/>
                </a:ext>
              </a:extLst>
            </p:cNvPr>
            <p:cNvSpPr/>
            <p:nvPr/>
          </p:nvSpPr>
          <p:spPr>
            <a:xfrm>
              <a:off x="34506" y="1430029"/>
              <a:ext cx="2627784" cy="1224136"/>
            </a:xfrm>
            <a:prstGeom prst="roundRect">
              <a:avLst/>
            </a:prstGeom>
            <a:ln>
              <a:solidFill>
                <a:srgbClr val="9B2D2A"/>
              </a:solidFill>
            </a:ln>
          </p:spPr>
          <p:style>
            <a:lnRef idx="2">
              <a:schemeClr val="accent2"/>
            </a:lnRef>
            <a:fillRef idx="1">
              <a:schemeClr val="lt1"/>
            </a:fillRef>
            <a:effectRef idx="0">
              <a:schemeClr val="accent2"/>
            </a:effectRef>
            <a:fontRef idx="minor">
              <a:schemeClr val="dk1"/>
            </a:fontRef>
          </p:style>
          <p:txBody>
            <a:bodyPr rtlCol="0" anchor="ctr"/>
            <a:lstStyle/>
            <a:p>
              <a:pPr algn="ctr" defTabSz="1371600">
                <a:defRPr/>
              </a:pPr>
              <a:endParaRPr lang="pt-BR" sz="3600">
                <a:solidFill>
                  <a:srgbClr val="000000"/>
                </a:solidFill>
                <a:cs typeface="Arial" panose="020B0604020202020204" pitchFamily="34" charset="0"/>
              </a:endParaRPr>
            </a:p>
          </p:txBody>
        </p:sp>
        <p:sp>
          <p:nvSpPr>
            <p:cNvPr id="28" name="Text Box 5">
              <a:extLst>
                <a:ext uri="{FF2B5EF4-FFF2-40B4-BE49-F238E27FC236}">
                  <a16:creationId xmlns:a16="http://schemas.microsoft.com/office/drawing/2014/main" id="{9E239FA8-9FD7-4C80-8440-D5CCBA696612}"/>
                </a:ext>
              </a:extLst>
            </p:cNvPr>
            <p:cNvSpPr txBox="1">
              <a:spLocks noChangeArrowheads="1"/>
            </p:cNvSpPr>
            <p:nvPr/>
          </p:nvSpPr>
          <p:spPr bwMode="auto">
            <a:xfrm>
              <a:off x="244624" y="1556014"/>
              <a:ext cx="889222" cy="253887"/>
            </a:xfrm>
            <a:prstGeom prst="rect">
              <a:avLst/>
            </a:prstGeom>
            <a:gradFill>
              <a:gsLst>
                <a:gs pos="0">
                  <a:srgbClr val="2C5C98"/>
                </a:gs>
                <a:gs pos="80000">
                  <a:srgbClr val="2C5C98"/>
                </a:gs>
                <a:gs pos="100000">
                  <a:srgbClr val="0047FF"/>
                </a:gs>
              </a:gsLst>
              <a:lin ang="16200000" scaled="0"/>
            </a:gradFill>
            <a:ln>
              <a:headEnd/>
              <a:tailEnd/>
            </a:ln>
          </p:spPr>
          <p:style>
            <a:lnRef idx="0">
              <a:schemeClr val="accent1"/>
            </a:lnRef>
            <a:fillRef idx="3">
              <a:schemeClr val="accent1"/>
            </a:fillRef>
            <a:effectRef idx="3">
              <a:schemeClr val="accent1"/>
            </a:effectRef>
            <a:fontRef idx="minor">
              <a:schemeClr val="lt1"/>
            </a:fontRef>
          </p:style>
          <p:txBody>
            <a:bodyPr wrap="none">
              <a:spAutoFit/>
            </a:bodyPr>
            <a:lstStyle/>
            <a:p>
              <a:pPr algn="ctr" defTabSz="1371600">
                <a:defRPr/>
              </a:pPr>
              <a:r>
                <a:rPr lang="pt-BR" sz="3000" dirty="0">
                  <a:solidFill>
                    <a:srgbClr val="FFFFFF"/>
                  </a:solidFill>
                  <a:cs typeface="Arial" panose="020B0604020202020204" pitchFamily="34" charset="0"/>
                </a:rPr>
                <a:t>Predecessora</a:t>
              </a:r>
            </a:p>
          </p:txBody>
        </p:sp>
        <p:cxnSp>
          <p:nvCxnSpPr>
            <p:cNvPr id="29" name="AutoShape 13">
              <a:extLst>
                <a:ext uri="{FF2B5EF4-FFF2-40B4-BE49-F238E27FC236}">
                  <a16:creationId xmlns:a16="http://schemas.microsoft.com/office/drawing/2014/main" id="{D06124F0-D362-4B64-A6D1-1D1BF52E017A}"/>
                </a:ext>
              </a:extLst>
            </p:cNvPr>
            <p:cNvCxnSpPr>
              <a:cxnSpLocks noChangeShapeType="1"/>
              <a:stCxn id="28" idx="3"/>
              <a:endCxn id="30" idx="1"/>
            </p:cNvCxnSpPr>
            <p:nvPr/>
          </p:nvCxnSpPr>
          <p:spPr bwMode="auto">
            <a:xfrm flipH="1">
              <a:off x="826739" y="1682958"/>
              <a:ext cx="307107" cy="802002"/>
            </a:xfrm>
            <a:prstGeom prst="bentConnector5">
              <a:avLst>
                <a:gd name="adj1" fmla="val -29220"/>
                <a:gd name="adj2" fmla="val 50000"/>
                <a:gd name="adj3" fmla="val 129220"/>
              </a:avLst>
            </a:prstGeom>
            <a:noFill/>
            <a:ln w="38100">
              <a:solidFill>
                <a:schemeClr val="tx1"/>
              </a:solidFill>
              <a:miter lim="800000"/>
              <a:headEnd/>
              <a:tailEnd type="triangle" w="med" len="med"/>
            </a:ln>
            <a:effectLst/>
          </p:spPr>
        </p:cxnSp>
        <p:sp>
          <p:nvSpPr>
            <p:cNvPr id="30" name="Text Box 6">
              <a:extLst>
                <a:ext uri="{FF2B5EF4-FFF2-40B4-BE49-F238E27FC236}">
                  <a16:creationId xmlns:a16="http://schemas.microsoft.com/office/drawing/2014/main" id="{03BC1519-4814-4EEB-B10C-C56C7FEAC6A5}"/>
                </a:ext>
              </a:extLst>
            </p:cNvPr>
            <p:cNvSpPr txBox="1">
              <a:spLocks noChangeArrowheads="1"/>
            </p:cNvSpPr>
            <p:nvPr/>
          </p:nvSpPr>
          <p:spPr bwMode="auto">
            <a:xfrm>
              <a:off x="826739" y="2358016"/>
              <a:ext cx="936597" cy="253887"/>
            </a:xfrm>
            <a:prstGeom prst="rect">
              <a:avLst/>
            </a:prstGeom>
            <a:gradFill>
              <a:gsLst>
                <a:gs pos="0">
                  <a:srgbClr val="CB6C1D"/>
                </a:gs>
                <a:gs pos="80000">
                  <a:srgbClr val="825600"/>
                </a:gs>
                <a:gs pos="100000">
                  <a:srgbClr val="FFA800"/>
                </a:gs>
              </a:gsLst>
              <a:lin ang="16200000" scaled="0"/>
            </a:gradFill>
            <a:ln>
              <a:headEnd/>
              <a:tailEnd/>
            </a:ln>
          </p:spPr>
          <p:style>
            <a:lnRef idx="0">
              <a:schemeClr val="accent6"/>
            </a:lnRef>
            <a:fillRef idx="3">
              <a:schemeClr val="accent6"/>
            </a:fillRef>
            <a:effectRef idx="3">
              <a:schemeClr val="accent6"/>
            </a:effectRef>
            <a:fontRef idx="minor">
              <a:schemeClr val="lt1"/>
            </a:fontRef>
          </p:style>
          <p:txBody>
            <a:bodyPr wrap="square">
              <a:spAutoFit/>
            </a:bodyPr>
            <a:lstStyle/>
            <a:p>
              <a:pPr algn="ctr" defTabSz="1371600">
                <a:defRPr/>
              </a:pPr>
              <a:r>
                <a:rPr lang="pt-BR" sz="3000" dirty="0">
                  <a:solidFill>
                    <a:srgbClr val="FFFFFF"/>
                  </a:solidFill>
                  <a:cs typeface="Arial" panose="020B0604020202020204" pitchFamily="34" charset="0"/>
                </a:rPr>
                <a:t>Sucessora</a:t>
              </a:r>
            </a:p>
          </p:txBody>
        </p:sp>
      </p:grpSp>
      <p:sp>
        <p:nvSpPr>
          <p:cNvPr id="4" name="Título 1"/>
          <p:cNvSpPr txBox="1">
            <a:spLocks/>
          </p:cNvSpPr>
          <p:nvPr/>
        </p:nvSpPr>
        <p:spPr>
          <a:xfrm>
            <a:off x="92951" y="1169105"/>
            <a:ext cx="13190546" cy="978695"/>
          </a:xfrm>
          <a:prstGeom prst="rect">
            <a:avLst/>
          </a:prstGeom>
        </p:spPr>
        <p:txBody>
          <a:bodyPr>
            <a:normAutofit/>
          </a:bodyPr>
          <a:lstStyle>
            <a:lvl1pPr algn="ctr" rtl="0" eaLnBrk="1" fontAlgn="base" hangingPunct="1">
              <a:spcBef>
                <a:spcPct val="0"/>
              </a:spcBef>
              <a:spcAft>
                <a:spcPct val="0"/>
              </a:spcAft>
              <a:defRPr sz="3500" kern="1200">
                <a:solidFill>
                  <a:schemeClr val="tx1"/>
                </a:solidFill>
                <a:latin typeface="+mj-lt"/>
                <a:ea typeface="+mj-ea"/>
                <a:cs typeface="+mj-cs"/>
              </a:defRPr>
            </a:lvl1pPr>
            <a:lvl2pPr algn="ctr" rtl="0" eaLnBrk="1" fontAlgn="base" hangingPunct="1">
              <a:spcBef>
                <a:spcPct val="0"/>
              </a:spcBef>
              <a:spcAft>
                <a:spcPct val="0"/>
              </a:spcAft>
              <a:defRPr sz="3500">
                <a:solidFill>
                  <a:schemeClr val="tx1"/>
                </a:solidFill>
                <a:latin typeface="Calibri" pitchFamily="34" charset="0"/>
              </a:defRPr>
            </a:lvl2pPr>
            <a:lvl3pPr algn="ctr" rtl="0" eaLnBrk="1" fontAlgn="base" hangingPunct="1">
              <a:spcBef>
                <a:spcPct val="0"/>
              </a:spcBef>
              <a:spcAft>
                <a:spcPct val="0"/>
              </a:spcAft>
              <a:defRPr sz="3500">
                <a:solidFill>
                  <a:schemeClr val="tx1"/>
                </a:solidFill>
                <a:latin typeface="Calibri" pitchFamily="34" charset="0"/>
              </a:defRPr>
            </a:lvl3pPr>
            <a:lvl4pPr algn="ctr" rtl="0" eaLnBrk="1" fontAlgn="base" hangingPunct="1">
              <a:spcBef>
                <a:spcPct val="0"/>
              </a:spcBef>
              <a:spcAft>
                <a:spcPct val="0"/>
              </a:spcAft>
              <a:defRPr sz="3500">
                <a:solidFill>
                  <a:schemeClr val="tx1"/>
                </a:solidFill>
                <a:latin typeface="Calibri" pitchFamily="34" charset="0"/>
              </a:defRPr>
            </a:lvl4pPr>
            <a:lvl5pPr algn="ctr" rtl="0" eaLnBrk="1" fontAlgn="base" hangingPunct="1">
              <a:spcBef>
                <a:spcPct val="0"/>
              </a:spcBef>
              <a:spcAft>
                <a:spcPct val="0"/>
              </a:spcAft>
              <a:defRPr sz="3500">
                <a:solidFill>
                  <a:schemeClr val="tx1"/>
                </a:solidFill>
                <a:latin typeface="Calibri" pitchFamily="34" charset="0"/>
              </a:defRPr>
            </a:lvl5pPr>
            <a:lvl6pPr marL="457200" algn="ctr" rtl="0" eaLnBrk="1" fontAlgn="base" hangingPunct="1">
              <a:spcBef>
                <a:spcPct val="0"/>
              </a:spcBef>
              <a:spcAft>
                <a:spcPct val="0"/>
              </a:spcAft>
              <a:defRPr sz="3500">
                <a:solidFill>
                  <a:schemeClr val="tx1"/>
                </a:solidFill>
                <a:latin typeface="Calibri" pitchFamily="34" charset="0"/>
              </a:defRPr>
            </a:lvl6pPr>
            <a:lvl7pPr marL="914400" algn="ctr" rtl="0" eaLnBrk="1" fontAlgn="base" hangingPunct="1">
              <a:spcBef>
                <a:spcPct val="0"/>
              </a:spcBef>
              <a:spcAft>
                <a:spcPct val="0"/>
              </a:spcAft>
              <a:defRPr sz="3500">
                <a:solidFill>
                  <a:schemeClr val="tx1"/>
                </a:solidFill>
                <a:latin typeface="Calibri" pitchFamily="34" charset="0"/>
              </a:defRPr>
            </a:lvl7pPr>
            <a:lvl8pPr marL="1371600" algn="ctr" rtl="0" eaLnBrk="1" fontAlgn="base" hangingPunct="1">
              <a:spcBef>
                <a:spcPct val="0"/>
              </a:spcBef>
              <a:spcAft>
                <a:spcPct val="0"/>
              </a:spcAft>
              <a:defRPr sz="3500">
                <a:solidFill>
                  <a:schemeClr val="tx1"/>
                </a:solidFill>
                <a:latin typeface="Calibri" pitchFamily="34" charset="0"/>
              </a:defRPr>
            </a:lvl8pPr>
            <a:lvl9pPr marL="1828800" algn="ctr" rtl="0" eaLnBrk="1" fontAlgn="base" hangingPunct="1">
              <a:spcBef>
                <a:spcPct val="0"/>
              </a:spcBef>
              <a:spcAft>
                <a:spcPct val="0"/>
              </a:spcAft>
              <a:defRPr sz="3500">
                <a:solidFill>
                  <a:schemeClr val="tx1"/>
                </a:solidFill>
                <a:latin typeface="Calibri" pitchFamily="34" charset="0"/>
              </a:defRPr>
            </a:lvl9pPr>
          </a:lstStyle>
          <a:p>
            <a:r>
              <a:rPr lang="pt-BR" sz="3600" b="1" dirty="0">
                <a:solidFill>
                  <a:srgbClr val="000066"/>
                </a:solidFill>
                <a:latin typeface="+mn-lt"/>
                <a:cs typeface="Arial" panose="020B0604020202020204" pitchFamily="34" charset="0"/>
              </a:rPr>
              <a:t>Antecipações (</a:t>
            </a:r>
            <a:r>
              <a:rPr lang="pt-BR" sz="3600" b="1" i="1" dirty="0">
                <a:solidFill>
                  <a:srgbClr val="000066"/>
                </a:solidFill>
                <a:latin typeface="+mn-lt"/>
                <a:cs typeface="Arial" panose="020B0604020202020204" pitchFamily="34" charset="0"/>
              </a:rPr>
              <a:t>Leads</a:t>
            </a:r>
            <a:r>
              <a:rPr lang="pt-BR" sz="3600" b="1" dirty="0">
                <a:solidFill>
                  <a:srgbClr val="000066"/>
                </a:solidFill>
                <a:latin typeface="+mn-lt"/>
                <a:cs typeface="Arial" panose="020B0604020202020204" pitchFamily="34" charset="0"/>
              </a:rPr>
              <a:t>) &amp; Esperas (</a:t>
            </a:r>
            <a:r>
              <a:rPr lang="pt-BR" sz="3600" b="1" i="1" dirty="0" err="1">
                <a:solidFill>
                  <a:srgbClr val="000066"/>
                </a:solidFill>
                <a:latin typeface="+mn-lt"/>
                <a:cs typeface="Arial" panose="020B0604020202020204" pitchFamily="34" charset="0"/>
              </a:rPr>
              <a:t>Lags</a:t>
            </a:r>
            <a:r>
              <a:rPr lang="pt-BR" sz="3600" b="1" dirty="0">
                <a:solidFill>
                  <a:srgbClr val="000066"/>
                </a:solidFill>
                <a:latin typeface="+mn-lt"/>
                <a:cs typeface="Arial" panose="020B0604020202020204" pitchFamily="34" charset="0"/>
              </a:rPr>
              <a:t>)</a:t>
            </a:r>
          </a:p>
        </p:txBody>
      </p:sp>
      <p:sp>
        <p:nvSpPr>
          <p:cNvPr id="5" name="Espaço Reservado para Conteúdo 2"/>
          <p:cNvSpPr txBox="1">
            <a:spLocks/>
          </p:cNvSpPr>
          <p:nvPr/>
        </p:nvSpPr>
        <p:spPr>
          <a:xfrm>
            <a:off x="685800" y="2125751"/>
            <a:ext cx="12004848" cy="1879104"/>
          </a:xfrm>
          <a:prstGeom prst="rect">
            <a:avLst/>
          </a:prstGeom>
        </p:spPr>
        <p:txBody>
          <a:bodyPr>
            <a:noAutofit/>
          </a:bodyPr>
          <a:lst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pt-BR" dirty="0">
                <a:solidFill>
                  <a:srgbClr val="000066"/>
                </a:solidFill>
                <a:cs typeface="Arial" panose="020B0604020202020204" pitchFamily="34" charset="0"/>
              </a:rPr>
              <a:t>Ajudam a expressar com mais precisão o relacionamento entre as atividades.</a:t>
            </a:r>
          </a:p>
        </p:txBody>
      </p:sp>
      <p:sp>
        <p:nvSpPr>
          <p:cNvPr id="9" name="CaixaDeTexto 8"/>
          <p:cNvSpPr txBox="1"/>
          <p:nvPr/>
        </p:nvSpPr>
        <p:spPr>
          <a:xfrm>
            <a:off x="6342987" y="4214692"/>
            <a:ext cx="4616627" cy="461665"/>
          </a:xfrm>
          <a:prstGeom prst="rect">
            <a:avLst/>
          </a:prstGeom>
          <a:noFill/>
        </p:spPr>
        <p:txBody>
          <a:bodyPr wrap="square" rtlCol="0">
            <a:spAutoFit/>
          </a:bodyPr>
          <a:lstStyle/>
          <a:p>
            <a:pPr algn="ctr"/>
            <a:r>
              <a:rPr lang="pt-BR" sz="2400" dirty="0">
                <a:latin typeface="+mn-lt"/>
                <a:cs typeface="Arial" panose="020B0604020202020204" pitchFamily="34" charset="0"/>
              </a:rPr>
              <a:t>Espera (+3 dias)</a:t>
            </a:r>
          </a:p>
        </p:txBody>
      </p:sp>
      <p:sp>
        <p:nvSpPr>
          <p:cNvPr id="13" name="CaixaDeTexto 12"/>
          <p:cNvSpPr txBox="1"/>
          <p:nvPr/>
        </p:nvSpPr>
        <p:spPr>
          <a:xfrm>
            <a:off x="2707640" y="8275122"/>
            <a:ext cx="4732043" cy="461665"/>
          </a:xfrm>
          <a:prstGeom prst="rect">
            <a:avLst/>
          </a:prstGeom>
          <a:noFill/>
        </p:spPr>
        <p:txBody>
          <a:bodyPr wrap="square" rtlCol="0">
            <a:spAutoFit/>
          </a:bodyPr>
          <a:lstStyle>
            <a:defPPr>
              <a:defRPr lang="pt-BR"/>
            </a:defPPr>
            <a:lvl1pPr algn="ctr">
              <a:defRPr sz="2400"/>
            </a:lvl1pPr>
          </a:lstStyle>
          <a:p>
            <a:r>
              <a:rPr lang="pt-BR" dirty="0">
                <a:latin typeface="+mn-lt"/>
              </a:rPr>
              <a:t>Antecipação (-3 dias)</a:t>
            </a:r>
          </a:p>
        </p:txBody>
      </p:sp>
      <p:sp>
        <p:nvSpPr>
          <p:cNvPr id="2" name="TextBox 1"/>
          <p:cNvSpPr txBox="1"/>
          <p:nvPr/>
        </p:nvSpPr>
        <p:spPr>
          <a:xfrm>
            <a:off x="7783227" y="8302218"/>
            <a:ext cx="5932773" cy="1015663"/>
          </a:xfrm>
          <a:prstGeom prst="rect">
            <a:avLst/>
          </a:prstGeom>
          <a:noFill/>
        </p:spPr>
        <p:txBody>
          <a:bodyPr wrap="square" rtlCol="0">
            <a:spAutoFit/>
          </a:bodyPr>
          <a:lstStyle/>
          <a:p>
            <a:r>
              <a:rPr lang="en-US" sz="3000" dirty="0" err="1">
                <a:solidFill>
                  <a:srgbClr val="000066"/>
                </a:solidFill>
                <a:latin typeface="+mn-lt"/>
              </a:rPr>
              <a:t>Podem</a:t>
            </a:r>
            <a:r>
              <a:rPr lang="en-US" sz="3000" dirty="0">
                <a:solidFill>
                  <a:srgbClr val="000066"/>
                </a:solidFill>
                <a:latin typeface="+mn-lt"/>
              </a:rPr>
              <a:t> </a:t>
            </a:r>
            <a:r>
              <a:rPr lang="en-US" sz="3000" dirty="0" err="1">
                <a:solidFill>
                  <a:srgbClr val="000066"/>
                </a:solidFill>
                <a:latin typeface="+mn-lt"/>
              </a:rPr>
              <a:t>ser</a:t>
            </a:r>
            <a:r>
              <a:rPr lang="en-US" sz="3000" dirty="0">
                <a:solidFill>
                  <a:srgbClr val="000066"/>
                </a:solidFill>
                <a:latin typeface="+mn-lt"/>
              </a:rPr>
              <a:t> </a:t>
            </a:r>
            <a:r>
              <a:rPr lang="en-US" sz="3000" dirty="0" err="1">
                <a:solidFill>
                  <a:srgbClr val="000066"/>
                </a:solidFill>
                <a:latin typeface="+mn-lt"/>
              </a:rPr>
              <a:t>absolutos</a:t>
            </a:r>
            <a:r>
              <a:rPr lang="en-US" sz="3000" dirty="0">
                <a:solidFill>
                  <a:srgbClr val="000066"/>
                </a:solidFill>
                <a:latin typeface="+mn-lt"/>
              </a:rPr>
              <a:t> (-3 </a:t>
            </a:r>
            <a:r>
              <a:rPr lang="en-US" sz="3000" dirty="0" err="1">
                <a:solidFill>
                  <a:srgbClr val="000066"/>
                </a:solidFill>
                <a:latin typeface="+mn-lt"/>
              </a:rPr>
              <a:t>dias</a:t>
            </a:r>
            <a:r>
              <a:rPr lang="en-US" sz="3000" dirty="0">
                <a:solidFill>
                  <a:srgbClr val="000066"/>
                </a:solidFill>
                <a:latin typeface="+mn-lt"/>
              </a:rPr>
              <a:t>)</a:t>
            </a:r>
            <a:br>
              <a:rPr lang="en-US" sz="3000" dirty="0">
                <a:solidFill>
                  <a:srgbClr val="000066"/>
                </a:solidFill>
                <a:latin typeface="+mn-lt"/>
              </a:rPr>
            </a:br>
            <a:r>
              <a:rPr lang="en-US" sz="3000" dirty="0">
                <a:solidFill>
                  <a:srgbClr val="000066"/>
                </a:solidFill>
                <a:latin typeface="+mn-lt"/>
              </a:rPr>
              <a:t> </a:t>
            </a:r>
            <a:r>
              <a:rPr lang="en-US" sz="3000" dirty="0" err="1">
                <a:solidFill>
                  <a:srgbClr val="000066"/>
                </a:solidFill>
                <a:latin typeface="+mn-lt"/>
              </a:rPr>
              <a:t>ou</a:t>
            </a:r>
            <a:r>
              <a:rPr lang="en-US" sz="3000" dirty="0">
                <a:solidFill>
                  <a:srgbClr val="000066"/>
                </a:solidFill>
                <a:latin typeface="+mn-lt"/>
              </a:rPr>
              <a:t> </a:t>
            </a:r>
            <a:r>
              <a:rPr lang="en-US" sz="3000" dirty="0" err="1">
                <a:solidFill>
                  <a:srgbClr val="000066"/>
                </a:solidFill>
                <a:latin typeface="+mn-lt"/>
              </a:rPr>
              <a:t>relativos</a:t>
            </a:r>
            <a:r>
              <a:rPr lang="en-US" sz="3000" dirty="0">
                <a:solidFill>
                  <a:srgbClr val="000066"/>
                </a:solidFill>
                <a:latin typeface="+mn-lt"/>
              </a:rPr>
              <a:t> (-50%)</a:t>
            </a:r>
          </a:p>
        </p:txBody>
      </p:sp>
      <p:sp>
        <p:nvSpPr>
          <p:cNvPr id="19" name="Título 1">
            <a:extLst>
              <a:ext uri="{FF2B5EF4-FFF2-40B4-BE49-F238E27FC236}">
                <a16:creationId xmlns:a16="http://schemas.microsoft.com/office/drawing/2014/main" id="{7B241511-2567-4A91-9976-3816D97685F2}"/>
              </a:ext>
            </a:extLst>
          </p:cNvPr>
          <p:cNvSpPr txBox="1">
            <a:spLocks/>
          </p:cNvSpPr>
          <p:nvPr/>
        </p:nvSpPr>
        <p:spPr bwMode="auto">
          <a:xfrm>
            <a:off x="1" y="163528"/>
            <a:ext cx="11286491" cy="978695"/>
          </a:xfrm>
          <a:prstGeom prst="rect">
            <a:avLst/>
          </a:prstGeom>
        </p:spPr>
        <p:txBody>
          <a:bodyPr anchor="ctr">
            <a:noAutofit/>
          </a:bodyPr>
          <a:lstStyle>
            <a:defPPr>
              <a:defRPr lang="pt-BR"/>
            </a:defPPr>
            <a:lvl1pPr marL="0" indent="0" eaLnBrk="1" hangingPunct="1">
              <a:lnSpc>
                <a:spcPct val="100000"/>
              </a:lnSpc>
              <a:spcBef>
                <a:spcPts val="0"/>
              </a:spcBef>
              <a:buClrTx/>
              <a:buSzPct val="100000"/>
              <a:buFont typeface="+mj-lt"/>
              <a:buNone/>
              <a:defRPr sz="4050" b="1" cap="none" baseline="0">
                <a:solidFill>
                  <a:srgbClr val="69ADE7"/>
                </a:solidFill>
                <a:effectLst/>
                <a:latin typeface="+mj-lt"/>
              </a:defRPr>
            </a:lvl1pPr>
            <a:lvl2pPr marL="205359" indent="0" algn="just" eaLnBrk="1" hangingPunct="1">
              <a:lnSpc>
                <a:spcPts val="2363"/>
              </a:lnSpc>
              <a:spcBef>
                <a:spcPts val="0"/>
              </a:spcBef>
              <a:buClr>
                <a:srgbClr val="7CAEC5"/>
              </a:buClr>
              <a:buFont typeface="Arial" pitchFamily="34" charset="0"/>
              <a:buNone/>
              <a:defRPr sz="1800">
                <a:latin typeface="+mn-lt"/>
                <a:cs typeface="+mn-cs"/>
              </a:defRPr>
            </a:lvl2pPr>
            <a:lvl3pPr marL="1285716" indent="-257144" eaLnBrk="1" hangingPunct="1">
              <a:lnSpc>
                <a:spcPts val="2587"/>
              </a:lnSpc>
              <a:spcBef>
                <a:spcPts val="0"/>
              </a:spcBef>
              <a:buFont typeface="Arial" panose="020B0604020202020204" pitchFamily="34" charset="0"/>
              <a:buChar char="•"/>
              <a:defRPr sz="2024">
                <a:latin typeface="+mn-lt"/>
                <a:cs typeface="+mn-cs"/>
              </a:defRPr>
            </a:lvl3pPr>
            <a:lvl4pPr marL="1800000" indent="-257144" eaLnBrk="1" hangingPunct="1">
              <a:lnSpc>
                <a:spcPts val="2587"/>
              </a:lnSpc>
              <a:spcBef>
                <a:spcPts val="0"/>
              </a:spcBef>
              <a:buFont typeface="Arial" panose="020B0604020202020204" pitchFamily="34" charset="0"/>
              <a:buChar char="–"/>
              <a:defRPr sz="2024">
                <a:latin typeface="+mn-lt"/>
                <a:cs typeface="+mn-cs"/>
              </a:defRPr>
            </a:lvl4pPr>
            <a:lvl5pPr marL="2314289" indent="-257144" eaLnBrk="1" hangingPunct="1">
              <a:lnSpc>
                <a:spcPts val="2587"/>
              </a:lnSpc>
              <a:spcBef>
                <a:spcPts val="0"/>
              </a:spcBef>
              <a:buFont typeface="Arial" panose="020B0604020202020204" pitchFamily="34" charset="0"/>
              <a:buChar char="»"/>
              <a:defRPr sz="2024">
                <a:latin typeface="+mn-lt"/>
                <a:cs typeface="+mn-cs"/>
              </a:defRPr>
            </a:lvl5pPr>
            <a:lvl6pPr marL="2828574" indent="-257144" defTabSz="1028573">
              <a:spcBef>
                <a:spcPct val="20000"/>
              </a:spcBef>
              <a:buFont typeface="Arial" pitchFamily="34" charset="0"/>
              <a:buChar char="•"/>
              <a:defRPr sz="2249">
                <a:latin typeface="+mn-lt"/>
                <a:cs typeface="+mn-cs"/>
              </a:defRPr>
            </a:lvl6pPr>
            <a:lvl7pPr marL="3342860" indent="-257144" defTabSz="1028573">
              <a:spcBef>
                <a:spcPct val="20000"/>
              </a:spcBef>
              <a:buFont typeface="Arial" pitchFamily="34" charset="0"/>
              <a:buChar char="•"/>
              <a:defRPr sz="2249">
                <a:latin typeface="+mn-lt"/>
                <a:cs typeface="+mn-cs"/>
              </a:defRPr>
            </a:lvl7pPr>
            <a:lvl8pPr marL="3857147" indent="-257144" defTabSz="1028573">
              <a:spcBef>
                <a:spcPct val="20000"/>
              </a:spcBef>
              <a:buFont typeface="Arial" pitchFamily="34" charset="0"/>
              <a:buChar char="•"/>
              <a:defRPr sz="2249">
                <a:latin typeface="+mn-lt"/>
                <a:cs typeface="+mn-cs"/>
              </a:defRPr>
            </a:lvl8pPr>
            <a:lvl9pPr marL="4371432" indent="-257144" defTabSz="1028573">
              <a:spcBef>
                <a:spcPct val="20000"/>
              </a:spcBef>
              <a:buFont typeface="Arial" pitchFamily="34" charset="0"/>
              <a:buChar char="•"/>
              <a:defRPr sz="2249">
                <a:latin typeface="+mn-lt"/>
                <a:cs typeface="+mn-cs"/>
              </a:defRPr>
            </a:lvl9pPr>
          </a:lstStyle>
          <a:p>
            <a:r>
              <a:rPr lang="pt-BR" dirty="0"/>
              <a:t>Processo 3: Sequenciar as Atividades</a:t>
            </a:r>
          </a:p>
        </p:txBody>
      </p:sp>
    </p:spTree>
    <p:extLst>
      <p:ext uri="{BB962C8B-B14F-4D97-AF65-F5344CB8AC3E}">
        <p14:creationId xmlns:p14="http://schemas.microsoft.com/office/powerpoint/2010/main" val="1682066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fade">
                                      <p:cBhvr>
                                        <p:cTn id="12"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ítulo 4"/>
          <p:cNvSpPr>
            <a:spLocks noGrp="1"/>
          </p:cNvSpPr>
          <p:nvPr>
            <p:ph sz="quarter" idx="10"/>
          </p:nvPr>
        </p:nvSpPr>
        <p:spPr>
          <a:xfrm>
            <a:off x="161255" y="1107770"/>
            <a:ext cx="12601401" cy="7668852"/>
          </a:xfrm>
        </p:spPr>
        <p:txBody>
          <a:bodyPr>
            <a:noAutofit/>
          </a:bodyPr>
          <a:lstStyle/>
          <a:p>
            <a:pPr marL="0" indent="0" algn="just">
              <a:lnSpc>
                <a:spcPct val="120000"/>
              </a:lnSpc>
              <a:spcBef>
                <a:spcPts val="450"/>
              </a:spcBef>
              <a:spcAft>
                <a:spcPts val="450"/>
              </a:spcAft>
              <a:buNone/>
            </a:pPr>
            <a:r>
              <a:rPr lang="pt-BR" sz="3600" dirty="0">
                <a:solidFill>
                  <a:srgbClr val="000066"/>
                </a:solidFill>
                <a:latin typeface="+mn-lt"/>
                <a:cs typeface="Arial" panose="020B0604020202020204" pitchFamily="34" charset="0"/>
              </a:rPr>
              <a:t>“</a:t>
            </a:r>
            <a:r>
              <a:rPr lang="pt-BR" sz="3200" dirty="0">
                <a:solidFill>
                  <a:srgbClr val="000066"/>
                </a:solidFill>
                <a:latin typeface="+mn-lt"/>
                <a:cs typeface="Arial" panose="020B0604020202020204" pitchFamily="34" charset="0"/>
              </a:rPr>
              <a:t>É o processo de estimativa do número de períodos de trabalho que serão necessários para terminar atividades individuais com os recursos estimados” (PMBOK ®, </a:t>
            </a:r>
            <a:r>
              <a:rPr lang="pt-BR" sz="3200" i="1" dirty="0">
                <a:solidFill>
                  <a:srgbClr val="000066"/>
                </a:solidFill>
                <a:latin typeface="+mn-lt"/>
                <a:cs typeface="Arial" panose="020B0604020202020204" pitchFamily="34" charset="0"/>
              </a:rPr>
              <a:t>6th </a:t>
            </a:r>
            <a:r>
              <a:rPr lang="pt-BR" sz="3200" i="1" dirty="0" err="1">
                <a:solidFill>
                  <a:srgbClr val="000066"/>
                </a:solidFill>
                <a:latin typeface="+mn-lt"/>
                <a:cs typeface="Arial" panose="020B0604020202020204" pitchFamily="34" charset="0"/>
              </a:rPr>
              <a:t>edition</a:t>
            </a:r>
            <a:r>
              <a:rPr lang="pt-BR" sz="3200" dirty="0">
                <a:solidFill>
                  <a:srgbClr val="000066"/>
                </a:solidFill>
                <a:latin typeface="+mn-lt"/>
                <a:cs typeface="Arial" panose="020B0604020202020204" pitchFamily="34" charset="0"/>
              </a:rPr>
              <a:t>)</a:t>
            </a:r>
          </a:p>
          <a:p>
            <a:pPr marL="0" indent="0">
              <a:lnSpc>
                <a:spcPct val="120000"/>
              </a:lnSpc>
              <a:spcBef>
                <a:spcPts val="450"/>
              </a:spcBef>
              <a:spcAft>
                <a:spcPts val="450"/>
              </a:spcAft>
              <a:buNone/>
            </a:pPr>
            <a:endParaRPr lang="pt-BR" sz="3600" dirty="0">
              <a:solidFill>
                <a:srgbClr val="000066"/>
              </a:solidFill>
              <a:latin typeface="+mn-lt"/>
              <a:cs typeface="Arial" panose="020B0604020202020204" pitchFamily="34" charset="0"/>
            </a:endParaRPr>
          </a:p>
        </p:txBody>
      </p:sp>
      <p:sp>
        <p:nvSpPr>
          <p:cNvPr id="7" name="CaixaDeTexto 6"/>
          <p:cNvSpPr txBox="1"/>
          <p:nvPr/>
        </p:nvSpPr>
        <p:spPr>
          <a:xfrm>
            <a:off x="448397" y="3373621"/>
            <a:ext cx="13267604" cy="4343240"/>
          </a:xfrm>
          <a:prstGeom prst="rect">
            <a:avLst/>
          </a:prstGeom>
          <a:noFill/>
          <a:ln>
            <a:noFill/>
          </a:ln>
          <a:effectLst/>
          <a:scene3d>
            <a:camera prst="orthographicFront">
              <a:rot lat="0" lon="0" rev="0"/>
            </a:camera>
            <a:lightRig rig="threePt" dir="t">
              <a:rot lat="0" lon="0" rev="1200000"/>
            </a:lightRig>
          </a:scene3d>
          <a:sp3d/>
        </p:spPr>
        <p:style>
          <a:lnRef idx="0">
            <a:schemeClr val="accent6"/>
          </a:lnRef>
          <a:fillRef idx="3">
            <a:schemeClr val="accent6"/>
          </a:fillRef>
          <a:effectRef idx="3">
            <a:schemeClr val="accent6"/>
          </a:effectRef>
          <a:fontRef idx="minor">
            <a:schemeClr val="lt1"/>
          </a:fontRef>
        </p:style>
        <p:txBody>
          <a:bodyPr wrap="square" rtlCol="0">
            <a:spAutoFit/>
          </a:bodyPr>
          <a:lstStyle/>
          <a:p>
            <a:pPr>
              <a:spcBef>
                <a:spcPts val="450"/>
              </a:spcBef>
              <a:spcAft>
                <a:spcPts val="450"/>
              </a:spcAft>
            </a:pPr>
            <a:r>
              <a:rPr lang="pt-BR" sz="3200" b="1" dirty="0">
                <a:solidFill>
                  <a:srgbClr val="000066"/>
                </a:solidFill>
                <a:cs typeface="Arial" panose="020B0604020202020204" pitchFamily="34" charset="0"/>
              </a:rPr>
              <a:t>Vários fatores influenciam esta estimativa:</a:t>
            </a:r>
          </a:p>
          <a:p>
            <a:pPr marL="685800" indent="-685800">
              <a:spcBef>
                <a:spcPts val="450"/>
              </a:spcBef>
              <a:spcAft>
                <a:spcPts val="450"/>
              </a:spcAft>
              <a:buFont typeface="Arial" pitchFamily="34" charset="0"/>
              <a:buChar char="•"/>
            </a:pPr>
            <a:r>
              <a:rPr lang="pt-BR" sz="3200" b="1" dirty="0">
                <a:solidFill>
                  <a:srgbClr val="000066"/>
                </a:solidFill>
                <a:cs typeface="Arial" panose="020B0604020202020204" pitchFamily="34" charset="0"/>
              </a:rPr>
              <a:t>Recursos;</a:t>
            </a:r>
          </a:p>
          <a:p>
            <a:pPr marL="685800" indent="-685800">
              <a:spcBef>
                <a:spcPts val="450"/>
              </a:spcBef>
              <a:spcAft>
                <a:spcPts val="450"/>
              </a:spcAft>
              <a:buFont typeface="Arial" pitchFamily="34" charset="0"/>
              <a:buChar char="•"/>
            </a:pPr>
            <a:r>
              <a:rPr lang="pt-BR" sz="3200" b="1" dirty="0">
                <a:solidFill>
                  <a:srgbClr val="000066"/>
                </a:solidFill>
                <a:cs typeface="Arial" panose="020B0604020202020204" pitchFamily="34" charset="0"/>
              </a:rPr>
              <a:t>Escopo;</a:t>
            </a:r>
          </a:p>
          <a:p>
            <a:pPr marL="685800" indent="-685800">
              <a:spcBef>
                <a:spcPts val="450"/>
              </a:spcBef>
              <a:spcAft>
                <a:spcPts val="450"/>
              </a:spcAft>
              <a:buFont typeface="Arial" pitchFamily="34" charset="0"/>
              <a:buChar char="•"/>
            </a:pPr>
            <a:r>
              <a:rPr lang="pt-BR" sz="3200" b="1" dirty="0">
                <a:solidFill>
                  <a:srgbClr val="000066"/>
                </a:solidFill>
                <a:cs typeface="Arial" panose="020B0604020202020204" pitchFamily="34" charset="0"/>
              </a:rPr>
              <a:t>Grau de risco;</a:t>
            </a:r>
          </a:p>
          <a:p>
            <a:pPr marL="685800" indent="-685800">
              <a:spcBef>
                <a:spcPts val="450"/>
              </a:spcBef>
              <a:spcAft>
                <a:spcPts val="450"/>
              </a:spcAft>
              <a:buFont typeface="Arial" pitchFamily="34" charset="0"/>
              <a:buChar char="•"/>
            </a:pPr>
            <a:r>
              <a:rPr lang="pt-BR" sz="3200" b="1" dirty="0">
                <a:solidFill>
                  <a:srgbClr val="000066"/>
                </a:solidFill>
                <a:cs typeface="Arial" panose="020B0604020202020204" pitchFamily="34" charset="0"/>
              </a:rPr>
              <a:t>Quantitativo físico da tarefa;</a:t>
            </a:r>
          </a:p>
          <a:p>
            <a:pPr marL="685800" indent="-685800">
              <a:spcBef>
                <a:spcPts val="450"/>
              </a:spcBef>
              <a:spcAft>
                <a:spcPts val="450"/>
              </a:spcAft>
              <a:buFont typeface="Arial" pitchFamily="34" charset="0"/>
              <a:buChar char="•"/>
            </a:pPr>
            <a:r>
              <a:rPr lang="pt-BR" sz="3200" b="1" dirty="0">
                <a:solidFill>
                  <a:srgbClr val="000066"/>
                </a:solidFill>
                <a:cs typeface="Arial" panose="020B0604020202020204" pitchFamily="34" charset="0"/>
              </a:rPr>
              <a:t>Natureza da tarefa;</a:t>
            </a:r>
          </a:p>
          <a:p>
            <a:pPr eaLnBrk="0" hangingPunct="0">
              <a:spcBef>
                <a:spcPct val="20000"/>
              </a:spcBef>
              <a:buClr>
                <a:schemeClr val="accent2"/>
              </a:buClr>
              <a:buFont typeface="Monotype Sorts" charset="2"/>
              <a:buNone/>
            </a:pPr>
            <a:r>
              <a:rPr lang="pt-BR" sz="3200" b="1" dirty="0">
                <a:solidFill>
                  <a:srgbClr val="000066"/>
                </a:solidFill>
                <a:cs typeface="Arial" panose="020B0604020202020204" pitchFamily="34" charset="0"/>
              </a:rPr>
              <a:t>Melhor prática: usar inicialmente as  durações mais comuns historicamente.</a:t>
            </a:r>
          </a:p>
        </p:txBody>
      </p:sp>
      <p:sp>
        <p:nvSpPr>
          <p:cNvPr id="10" name="Título 1"/>
          <p:cNvSpPr txBox="1">
            <a:spLocks/>
          </p:cNvSpPr>
          <p:nvPr/>
        </p:nvSpPr>
        <p:spPr bwMode="auto">
          <a:xfrm>
            <a:off x="1" y="293351"/>
            <a:ext cx="14526851" cy="809928"/>
          </a:xfrm>
          <a:prstGeom prst="rect">
            <a:avLst/>
          </a:prstGeom>
        </p:spPr>
        <p:txBody>
          <a:bodyPr anchor="ctr">
            <a:noAutofit/>
          </a:bodyPr>
          <a:lstStyle>
            <a:defPPr>
              <a:defRPr lang="pt-BR"/>
            </a:defPPr>
            <a:lvl1pPr marL="0" indent="0" eaLnBrk="1" hangingPunct="1">
              <a:lnSpc>
                <a:spcPct val="100000"/>
              </a:lnSpc>
              <a:spcBef>
                <a:spcPts val="0"/>
              </a:spcBef>
              <a:buClrTx/>
              <a:buSzPct val="100000"/>
              <a:buFont typeface="+mj-lt"/>
              <a:buNone/>
              <a:defRPr sz="4050" b="1" cap="none" baseline="0">
                <a:solidFill>
                  <a:srgbClr val="69ADE7"/>
                </a:solidFill>
                <a:effectLst/>
                <a:latin typeface="+mj-lt"/>
              </a:defRPr>
            </a:lvl1pPr>
            <a:lvl2pPr marL="205359" indent="0" algn="just" eaLnBrk="1" hangingPunct="1">
              <a:lnSpc>
                <a:spcPts val="2363"/>
              </a:lnSpc>
              <a:spcBef>
                <a:spcPts val="0"/>
              </a:spcBef>
              <a:buClr>
                <a:srgbClr val="7CAEC5"/>
              </a:buClr>
              <a:buFont typeface="Arial" pitchFamily="34" charset="0"/>
              <a:buNone/>
              <a:defRPr sz="1800">
                <a:latin typeface="+mn-lt"/>
                <a:cs typeface="+mn-cs"/>
              </a:defRPr>
            </a:lvl2pPr>
            <a:lvl3pPr marL="1285716" indent="-257144" eaLnBrk="1" hangingPunct="1">
              <a:lnSpc>
                <a:spcPts val="2587"/>
              </a:lnSpc>
              <a:spcBef>
                <a:spcPts val="0"/>
              </a:spcBef>
              <a:buFont typeface="Arial" panose="020B0604020202020204" pitchFamily="34" charset="0"/>
              <a:buChar char="•"/>
              <a:defRPr sz="2024">
                <a:latin typeface="+mn-lt"/>
                <a:cs typeface="+mn-cs"/>
              </a:defRPr>
            </a:lvl3pPr>
            <a:lvl4pPr marL="1800000" indent="-257144" eaLnBrk="1" hangingPunct="1">
              <a:lnSpc>
                <a:spcPts val="2587"/>
              </a:lnSpc>
              <a:spcBef>
                <a:spcPts val="0"/>
              </a:spcBef>
              <a:buFont typeface="Arial" panose="020B0604020202020204" pitchFamily="34" charset="0"/>
              <a:buChar char="–"/>
              <a:defRPr sz="2024">
                <a:latin typeface="+mn-lt"/>
                <a:cs typeface="+mn-cs"/>
              </a:defRPr>
            </a:lvl4pPr>
            <a:lvl5pPr marL="2314289" indent="-257144" eaLnBrk="1" hangingPunct="1">
              <a:lnSpc>
                <a:spcPts val="2587"/>
              </a:lnSpc>
              <a:spcBef>
                <a:spcPts val="0"/>
              </a:spcBef>
              <a:buFont typeface="Arial" panose="020B0604020202020204" pitchFamily="34" charset="0"/>
              <a:buChar char="»"/>
              <a:defRPr sz="2024">
                <a:latin typeface="+mn-lt"/>
                <a:cs typeface="+mn-cs"/>
              </a:defRPr>
            </a:lvl5pPr>
            <a:lvl6pPr marL="2828574" indent="-257144" defTabSz="1028573">
              <a:spcBef>
                <a:spcPct val="20000"/>
              </a:spcBef>
              <a:buFont typeface="Arial" pitchFamily="34" charset="0"/>
              <a:buChar char="•"/>
              <a:defRPr sz="2249">
                <a:latin typeface="+mn-lt"/>
                <a:cs typeface="+mn-cs"/>
              </a:defRPr>
            </a:lvl6pPr>
            <a:lvl7pPr marL="3342860" indent="-257144" defTabSz="1028573">
              <a:spcBef>
                <a:spcPct val="20000"/>
              </a:spcBef>
              <a:buFont typeface="Arial" pitchFamily="34" charset="0"/>
              <a:buChar char="•"/>
              <a:defRPr sz="2249">
                <a:latin typeface="+mn-lt"/>
                <a:cs typeface="+mn-cs"/>
              </a:defRPr>
            </a:lvl7pPr>
            <a:lvl8pPr marL="3857147" indent="-257144" defTabSz="1028573">
              <a:spcBef>
                <a:spcPct val="20000"/>
              </a:spcBef>
              <a:buFont typeface="Arial" pitchFamily="34" charset="0"/>
              <a:buChar char="•"/>
              <a:defRPr sz="2249">
                <a:latin typeface="+mn-lt"/>
                <a:cs typeface="+mn-cs"/>
              </a:defRPr>
            </a:lvl8pPr>
            <a:lvl9pPr marL="4371432" indent="-257144" defTabSz="1028573">
              <a:spcBef>
                <a:spcPct val="20000"/>
              </a:spcBef>
              <a:buFont typeface="Arial" pitchFamily="34" charset="0"/>
              <a:buChar char="•"/>
              <a:defRPr sz="2249">
                <a:latin typeface="+mn-lt"/>
                <a:cs typeface="+mn-cs"/>
              </a:defRPr>
            </a:lvl9pPr>
          </a:lstStyle>
          <a:p>
            <a:r>
              <a:rPr lang="pt-BR" dirty="0"/>
              <a:t>Processo 4: Estimar Durações das Atividades</a:t>
            </a:r>
          </a:p>
        </p:txBody>
      </p:sp>
      <p:graphicFrame>
        <p:nvGraphicFramePr>
          <p:cNvPr id="8" name="Diagrama 7">
            <a:extLst>
              <a:ext uri="{FF2B5EF4-FFF2-40B4-BE49-F238E27FC236}">
                <a16:creationId xmlns:a16="http://schemas.microsoft.com/office/drawing/2014/main" id="{8223245C-9E92-4690-81D9-3210A348D45D}"/>
              </a:ext>
            </a:extLst>
          </p:cNvPr>
          <p:cNvGraphicFramePr/>
          <p:nvPr>
            <p:extLst>
              <p:ext uri="{D42A27DB-BD31-4B8C-83A1-F6EECF244321}">
                <p14:modId xmlns:p14="http://schemas.microsoft.com/office/powerpoint/2010/main" val="1399735411"/>
              </p:ext>
            </p:extLst>
          </p:nvPr>
        </p:nvGraphicFramePr>
        <p:xfrm>
          <a:off x="-2755068" y="8491872"/>
          <a:ext cx="19226136" cy="13630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20856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2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3" name="Group 149">
            <a:extLst>
              <a:ext uri="{FF2B5EF4-FFF2-40B4-BE49-F238E27FC236}">
                <a16:creationId xmlns:a16="http://schemas.microsoft.com/office/drawing/2014/main" id="{6EFAB5A0-FE11-4FB7-AED7-79A431B13D4B}"/>
              </a:ext>
            </a:extLst>
          </p:cNvPr>
          <p:cNvGrpSpPr/>
          <p:nvPr/>
        </p:nvGrpSpPr>
        <p:grpSpPr>
          <a:xfrm>
            <a:off x="4589750" y="1503071"/>
            <a:ext cx="9057768" cy="1366442"/>
            <a:chOff x="3528387" y="2133600"/>
            <a:chExt cx="4701213" cy="842776"/>
          </a:xfrm>
        </p:grpSpPr>
        <p:cxnSp>
          <p:nvCxnSpPr>
            <p:cNvPr id="64" name="Straight Connector 62">
              <a:extLst>
                <a:ext uri="{FF2B5EF4-FFF2-40B4-BE49-F238E27FC236}">
                  <a16:creationId xmlns:a16="http://schemas.microsoft.com/office/drawing/2014/main" id="{F5B70D71-7A35-404F-9268-386CD57E6D69}"/>
                </a:ext>
              </a:extLst>
            </p:cNvPr>
            <p:cNvCxnSpPr>
              <a:cxnSpLocks/>
            </p:cNvCxnSpPr>
            <p:nvPr/>
          </p:nvCxnSpPr>
          <p:spPr>
            <a:xfrm flipV="1">
              <a:off x="3528387" y="2133600"/>
              <a:ext cx="1196013" cy="842776"/>
            </a:xfrm>
            <a:prstGeom prst="line">
              <a:avLst/>
            </a:prstGeom>
            <a:noFill/>
            <a:ln w="19050" cap="flat" cmpd="sng" algn="ctr">
              <a:solidFill>
                <a:schemeClr val="tx1"/>
              </a:solidFill>
              <a:prstDash val="solid"/>
            </a:ln>
            <a:effectLst/>
          </p:spPr>
        </p:cxnSp>
        <p:cxnSp>
          <p:nvCxnSpPr>
            <p:cNvPr id="65" name="Straight Connector 65">
              <a:extLst>
                <a:ext uri="{FF2B5EF4-FFF2-40B4-BE49-F238E27FC236}">
                  <a16:creationId xmlns:a16="http://schemas.microsoft.com/office/drawing/2014/main" id="{8B186A9F-A94B-4916-8769-15F928DFC26F}"/>
                </a:ext>
              </a:extLst>
            </p:cNvPr>
            <p:cNvCxnSpPr/>
            <p:nvPr/>
          </p:nvCxnSpPr>
          <p:spPr>
            <a:xfrm>
              <a:off x="4724400" y="2133600"/>
              <a:ext cx="3505200" cy="1588"/>
            </a:xfrm>
            <a:prstGeom prst="line">
              <a:avLst/>
            </a:prstGeom>
            <a:noFill/>
            <a:ln w="19050" cap="flat" cmpd="sng" algn="ctr">
              <a:solidFill>
                <a:schemeClr val="tx1"/>
              </a:solidFill>
              <a:prstDash val="solid"/>
            </a:ln>
            <a:effectLst/>
          </p:spPr>
        </p:cxnSp>
      </p:grpSp>
      <p:grpSp>
        <p:nvGrpSpPr>
          <p:cNvPr id="73" name="Group 151">
            <a:extLst>
              <a:ext uri="{FF2B5EF4-FFF2-40B4-BE49-F238E27FC236}">
                <a16:creationId xmlns:a16="http://schemas.microsoft.com/office/drawing/2014/main" id="{7043A8FE-4412-4726-A376-E0E7E4184C3D}"/>
              </a:ext>
            </a:extLst>
          </p:cNvPr>
          <p:cNvGrpSpPr/>
          <p:nvPr/>
        </p:nvGrpSpPr>
        <p:grpSpPr>
          <a:xfrm>
            <a:off x="5227861" y="6122149"/>
            <a:ext cx="8419658" cy="1999619"/>
            <a:chOff x="3941846" y="3621509"/>
            <a:chExt cx="4298387" cy="1333079"/>
          </a:xfrm>
        </p:grpSpPr>
        <p:cxnSp>
          <p:nvCxnSpPr>
            <p:cNvPr id="74" name="Straight Connector 72">
              <a:extLst>
                <a:ext uri="{FF2B5EF4-FFF2-40B4-BE49-F238E27FC236}">
                  <a16:creationId xmlns:a16="http://schemas.microsoft.com/office/drawing/2014/main" id="{CB4A62A5-49D2-4A9A-98C9-E0864D3D8A9D}"/>
                </a:ext>
              </a:extLst>
            </p:cNvPr>
            <p:cNvCxnSpPr>
              <a:cxnSpLocks/>
            </p:cNvCxnSpPr>
            <p:nvPr/>
          </p:nvCxnSpPr>
          <p:spPr>
            <a:xfrm>
              <a:off x="3941846" y="3621509"/>
              <a:ext cx="716987" cy="1331491"/>
            </a:xfrm>
            <a:prstGeom prst="line">
              <a:avLst/>
            </a:prstGeom>
            <a:noFill/>
            <a:ln w="19050" cap="flat" cmpd="sng" algn="ctr">
              <a:solidFill>
                <a:schemeClr val="tx1"/>
              </a:solidFill>
              <a:prstDash val="solid"/>
            </a:ln>
            <a:effectLst/>
          </p:spPr>
        </p:cxnSp>
        <p:cxnSp>
          <p:nvCxnSpPr>
            <p:cNvPr id="75" name="Straight Connector 74">
              <a:extLst>
                <a:ext uri="{FF2B5EF4-FFF2-40B4-BE49-F238E27FC236}">
                  <a16:creationId xmlns:a16="http://schemas.microsoft.com/office/drawing/2014/main" id="{4DE85517-6533-4C78-AF8F-F3BB34AB033B}"/>
                </a:ext>
              </a:extLst>
            </p:cNvPr>
            <p:cNvCxnSpPr/>
            <p:nvPr/>
          </p:nvCxnSpPr>
          <p:spPr>
            <a:xfrm>
              <a:off x="4658833" y="4953000"/>
              <a:ext cx="3581400" cy="1588"/>
            </a:xfrm>
            <a:prstGeom prst="line">
              <a:avLst/>
            </a:prstGeom>
            <a:noFill/>
            <a:ln w="19050" cap="flat" cmpd="sng" algn="ctr">
              <a:solidFill>
                <a:schemeClr val="tx1"/>
              </a:solidFill>
              <a:prstDash val="solid"/>
            </a:ln>
            <a:effectLst/>
          </p:spPr>
        </p:cxnSp>
      </p:grpSp>
      <p:grpSp>
        <p:nvGrpSpPr>
          <p:cNvPr id="68" name="Group 150">
            <a:extLst>
              <a:ext uri="{FF2B5EF4-FFF2-40B4-BE49-F238E27FC236}">
                <a16:creationId xmlns:a16="http://schemas.microsoft.com/office/drawing/2014/main" id="{D587BDB3-E5A3-4174-80B9-7C1B91DC1A51}"/>
              </a:ext>
            </a:extLst>
          </p:cNvPr>
          <p:cNvGrpSpPr/>
          <p:nvPr/>
        </p:nvGrpSpPr>
        <p:grpSpPr>
          <a:xfrm>
            <a:off x="4754784" y="3813222"/>
            <a:ext cx="8892732" cy="1318167"/>
            <a:chOff x="3216789" y="3489076"/>
            <a:chExt cx="5012811" cy="878778"/>
          </a:xfrm>
        </p:grpSpPr>
        <p:cxnSp>
          <p:nvCxnSpPr>
            <p:cNvPr id="69" name="Straight Connector 67">
              <a:extLst>
                <a:ext uri="{FF2B5EF4-FFF2-40B4-BE49-F238E27FC236}">
                  <a16:creationId xmlns:a16="http://schemas.microsoft.com/office/drawing/2014/main" id="{4FB0B345-E541-487E-B046-8FAB10601073}"/>
                </a:ext>
              </a:extLst>
            </p:cNvPr>
            <p:cNvCxnSpPr>
              <a:cxnSpLocks/>
            </p:cNvCxnSpPr>
            <p:nvPr/>
          </p:nvCxnSpPr>
          <p:spPr>
            <a:xfrm flipV="1">
              <a:off x="3216789" y="3489076"/>
              <a:ext cx="1180473" cy="878778"/>
            </a:xfrm>
            <a:prstGeom prst="line">
              <a:avLst/>
            </a:prstGeom>
            <a:noFill/>
            <a:ln w="19050" cap="flat" cmpd="sng" algn="ctr">
              <a:solidFill>
                <a:schemeClr val="tx1"/>
              </a:solidFill>
              <a:prstDash val="solid"/>
            </a:ln>
            <a:effectLst/>
          </p:spPr>
        </p:cxnSp>
        <p:cxnSp>
          <p:nvCxnSpPr>
            <p:cNvPr id="70" name="Straight Connector 70">
              <a:extLst>
                <a:ext uri="{FF2B5EF4-FFF2-40B4-BE49-F238E27FC236}">
                  <a16:creationId xmlns:a16="http://schemas.microsoft.com/office/drawing/2014/main" id="{EA74511A-1D17-431C-8F34-D39086799099}"/>
                </a:ext>
              </a:extLst>
            </p:cNvPr>
            <p:cNvCxnSpPr>
              <a:cxnSpLocks/>
            </p:cNvCxnSpPr>
            <p:nvPr/>
          </p:nvCxnSpPr>
          <p:spPr>
            <a:xfrm>
              <a:off x="4397262" y="3500735"/>
              <a:ext cx="3832338" cy="4465"/>
            </a:xfrm>
            <a:prstGeom prst="line">
              <a:avLst/>
            </a:prstGeom>
            <a:noFill/>
            <a:ln w="19050" cap="flat" cmpd="sng" algn="ctr">
              <a:solidFill>
                <a:schemeClr val="tx1"/>
              </a:solidFill>
              <a:prstDash val="solid"/>
            </a:ln>
            <a:effectLst/>
          </p:spPr>
        </p:cxnSp>
      </p:grpSp>
      <p:sp>
        <p:nvSpPr>
          <p:cNvPr id="4" name="Oval 4">
            <a:extLst>
              <a:ext uri="{FF2B5EF4-FFF2-40B4-BE49-F238E27FC236}">
                <a16:creationId xmlns:a16="http://schemas.microsoft.com/office/drawing/2014/main" id="{462E31E4-E322-496B-A40A-1467E606EFEA}"/>
              </a:ext>
            </a:extLst>
          </p:cNvPr>
          <p:cNvSpPr/>
          <p:nvPr/>
        </p:nvSpPr>
        <p:spPr>
          <a:xfrm>
            <a:off x="68484" y="2196078"/>
            <a:ext cx="5600700" cy="5600700"/>
          </a:xfrm>
          <a:prstGeom prst="ellipse">
            <a:avLst/>
          </a:prstGeom>
          <a:gradFill flip="none" rotWithShape="1">
            <a:gsLst>
              <a:gs pos="0">
                <a:srgbClr val="CBCBCB"/>
              </a:gs>
              <a:gs pos="13000">
                <a:srgbClr val="5F5F5F"/>
              </a:gs>
              <a:gs pos="21001">
                <a:srgbClr val="5F5F5F"/>
              </a:gs>
              <a:gs pos="63000">
                <a:srgbClr val="FFFFFF"/>
              </a:gs>
              <a:gs pos="67000">
                <a:srgbClr val="B2B2B2"/>
              </a:gs>
              <a:gs pos="69000">
                <a:srgbClr val="292929"/>
              </a:gs>
              <a:gs pos="82001">
                <a:srgbClr val="777777"/>
              </a:gs>
              <a:gs pos="100000">
                <a:srgbClr val="EAEAEA"/>
              </a:gs>
            </a:gsLst>
            <a:lin ang="8100000" scaled="1"/>
            <a:tileRect/>
          </a:gradFill>
          <a:ln w="25400" cap="flat" cmpd="sng" algn="ctr">
            <a:solidFill>
              <a:sysClr val="windowText" lastClr="000000">
                <a:lumMod val="75000"/>
                <a:lumOff val="25000"/>
              </a:sysClr>
            </a:solidFill>
            <a:prstDash val="solid"/>
          </a:ln>
          <a:effectLst/>
        </p:spPr>
        <p:txBody>
          <a:bodyPr rtlCol="0" anchor="ctr"/>
          <a:lstStyle/>
          <a:p>
            <a:pPr algn="ctr" defTabSz="1371600" fontAlgn="auto">
              <a:spcBef>
                <a:spcPts val="0"/>
              </a:spcBef>
              <a:spcAft>
                <a:spcPts val="0"/>
              </a:spcAft>
              <a:defRPr/>
            </a:pPr>
            <a:endParaRPr lang="en-US" sz="2700" kern="0" dirty="0">
              <a:solidFill>
                <a:prstClr val="white"/>
              </a:solidFill>
              <a:latin typeface="+mn-lt"/>
            </a:endParaRPr>
          </a:p>
        </p:txBody>
      </p:sp>
      <p:sp>
        <p:nvSpPr>
          <p:cNvPr id="5" name="Oval 5">
            <a:extLst>
              <a:ext uri="{FF2B5EF4-FFF2-40B4-BE49-F238E27FC236}">
                <a16:creationId xmlns:a16="http://schemas.microsoft.com/office/drawing/2014/main" id="{C093D2D5-599E-4F68-8DE4-C9314E1A7E30}"/>
              </a:ext>
            </a:extLst>
          </p:cNvPr>
          <p:cNvSpPr/>
          <p:nvPr/>
        </p:nvSpPr>
        <p:spPr>
          <a:xfrm>
            <a:off x="379636" y="2507230"/>
            <a:ext cx="4978400" cy="4978400"/>
          </a:xfrm>
          <a:prstGeom prst="ellipse">
            <a:avLst/>
          </a:prstGeom>
          <a:solidFill>
            <a:sysClr val="window" lastClr="FFFFFF"/>
          </a:solidFill>
          <a:ln w="25400" cap="flat" cmpd="sng" algn="ctr">
            <a:noFill/>
            <a:prstDash val="solid"/>
          </a:ln>
          <a:effectLst/>
        </p:spPr>
        <p:txBody>
          <a:bodyPr rtlCol="0" anchor="ctr"/>
          <a:lstStyle/>
          <a:p>
            <a:pPr algn="ctr" defTabSz="1371600" fontAlgn="auto">
              <a:spcBef>
                <a:spcPts val="0"/>
              </a:spcBef>
              <a:spcAft>
                <a:spcPts val="0"/>
              </a:spcAft>
              <a:defRPr/>
            </a:pPr>
            <a:endParaRPr lang="en-US" sz="2700" kern="0" dirty="0">
              <a:solidFill>
                <a:prstClr val="white"/>
              </a:solidFill>
              <a:latin typeface="+mn-lt"/>
            </a:endParaRPr>
          </a:p>
        </p:txBody>
      </p:sp>
      <p:sp>
        <p:nvSpPr>
          <p:cNvPr id="6" name="Ellipse 53">
            <a:extLst>
              <a:ext uri="{FF2B5EF4-FFF2-40B4-BE49-F238E27FC236}">
                <a16:creationId xmlns:a16="http://schemas.microsoft.com/office/drawing/2014/main" id="{43B65A91-9F4E-4C4E-8DD5-00ED24BD865E}"/>
              </a:ext>
            </a:extLst>
          </p:cNvPr>
          <p:cNvSpPr/>
          <p:nvPr/>
        </p:nvSpPr>
        <p:spPr bwMode="auto">
          <a:xfrm>
            <a:off x="68485" y="7568179"/>
            <a:ext cx="5289551" cy="675860"/>
          </a:xfrm>
          <a:prstGeom prst="ellipse">
            <a:avLst/>
          </a:prstGeom>
          <a:gradFill flip="none" rotWithShape="1">
            <a:gsLst>
              <a:gs pos="24000">
                <a:sysClr val="windowText" lastClr="000000">
                  <a:alpha val="44000"/>
                </a:sysClr>
              </a:gs>
              <a:gs pos="100000">
                <a:sysClr val="window" lastClr="FFFFFF">
                  <a:alpha val="0"/>
                </a:sysClr>
              </a:gs>
            </a:gsLst>
            <a:path path="shape">
              <a:fillToRect l="50000" t="50000" r="50000" b="50000"/>
            </a:path>
            <a:tileRect/>
          </a:gradFill>
          <a:ln w="9525" cap="flat" cmpd="sng" algn="ctr">
            <a:noFill/>
            <a:prstDash val="solid"/>
          </a:ln>
          <a:effectLst/>
        </p:spPr>
        <p:txBody>
          <a:bodyPr anchor="ctr"/>
          <a:lstStyle/>
          <a:p>
            <a:pPr algn="ctr" fontAlgn="auto">
              <a:spcBef>
                <a:spcPts val="0"/>
              </a:spcBef>
              <a:spcAft>
                <a:spcPts val="0"/>
              </a:spcAft>
              <a:defRPr/>
            </a:pPr>
            <a:endParaRPr lang="da-DK" sz="2700">
              <a:solidFill>
                <a:srgbClr val="FFFFFF"/>
              </a:solidFill>
              <a:latin typeface="+mn-lt"/>
              <a:ea typeface="ＭＳ Ｐゴシック" charset="-128"/>
            </a:endParaRPr>
          </a:p>
        </p:txBody>
      </p:sp>
      <p:sp>
        <p:nvSpPr>
          <p:cNvPr id="7" name="Oval 144">
            <a:extLst>
              <a:ext uri="{FF2B5EF4-FFF2-40B4-BE49-F238E27FC236}">
                <a16:creationId xmlns:a16="http://schemas.microsoft.com/office/drawing/2014/main" id="{E1F7FC66-F4D4-43C5-AD55-7D817471BD8F}"/>
              </a:ext>
            </a:extLst>
          </p:cNvPr>
          <p:cNvSpPr/>
          <p:nvPr/>
        </p:nvSpPr>
        <p:spPr>
          <a:xfrm>
            <a:off x="509810" y="2637404"/>
            <a:ext cx="4718049" cy="4718049"/>
          </a:xfrm>
          <a:prstGeom prst="ellipse">
            <a:avLst/>
          </a:prstGeom>
          <a:solidFill>
            <a:schemeClr val="accent2"/>
          </a:solidFill>
          <a:ln w="25400" cap="flat" cmpd="sng" algn="ctr">
            <a:noFill/>
            <a:prstDash val="solid"/>
          </a:ln>
          <a:effectLst/>
        </p:spPr>
        <p:txBody>
          <a:bodyPr rtlCol="0" anchor="ctr"/>
          <a:lstStyle/>
          <a:p>
            <a:pPr algn="ctr" defTabSz="1371600" fontAlgn="auto">
              <a:spcBef>
                <a:spcPts val="0"/>
              </a:spcBef>
              <a:spcAft>
                <a:spcPts val="0"/>
              </a:spcAft>
              <a:defRPr/>
            </a:pPr>
            <a:endParaRPr lang="en-US" sz="2700" kern="0" dirty="0">
              <a:solidFill>
                <a:prstClr val="white"/>
              </a:solidFill>
              <a:latin typeface="+mn-lt"/>
            </a:endParaRPr>
          </a:p>
        </p:txBody>
      </p:sp>
      <p:grpSp>
        <p:nvGrpSpPr>
          <p:cNvPr id="8" name="Group 107">
            <a:extLst>
              <a:ext uri="{FF2B5EF4-FFF2-40B4-BE49-F238E27FC236}">
                <a16:creationId xmlns:a16="http://schemas.microsoft.com/office/drawing/2014/main" id="{0EA53B24-39E7-476E-89E8-47C10387F680}"/>
              </a:ext>
            </a:extLst>
          </p:cNvPr>
          <p:cNvGrpSpPr/>
          <p:nvPr/>
        </p:nvGrpSpPr>
        <p:grpSpPr>
          <a:xfrm>
            <a:off x="2125885" y="2996178"/>
            <a:ext cx="1731317" cy="1729083"/>
            <a:chOff x="560625" y="2276278"/>
            <a:chExt cx="1154211" cy="1152722"/>
          </a:xfrm>
        </p:grpSpPr>
        <p:sp>
          <p:nvSpPr>
            <p:cNvPr id="9" name="Freeform 6">
              <a:extLst>
                <a:ext uri="{FF2B5EF4-FFF2-40B4-BE49-F238E27FC236}">
                  <a16:creationId xmlns:a16="http://schemas.microsoft.com/office/drawing/2014/main" id="{F35557D8-C0B9-4154-B67E-C5C8809E876D}"/>
                </a:ext>
              </a:extLst>
            </p:cNvPr>
            <p:cNvSpPr>
              <a:spLocks noEditPoints="1"/>
            </p:cNvSpPr>
            <p:nvPr/>
          </p:nvSpPr>
          <p:spPr bwMode="auto">
            <a:xfrm>
              <a:off x="632856" y="2347020"/>
              <a:ext cx="1011238" cy="1011238"/>
            </a:xfrm>
            <a:custGeom>
              <a:avLst/>
              <a:gdLst/>
              <a:ahLst/>
              <a:cxnLst>
                <a:cxn ang="0">
                  <a:pos x="572" y="286"/>
                </a:cxn>
                <a:cxn ang="0">
                  <a:pos x="286" y="573"/>
                </a:cxn>
                <a:cxn ang="0">
                  <a:pos x="0" y="286"/>
                </a:cxn>
                <a:cxn ang="0">
                  <a:pos x="286" y="0"/>
                </a:cxn>
                <a:cxn ang="0">
                  <a:pos x="572" y="286"/>
                </a:cxn>
                <a:cxn ang="0">
                  <a:pos x="286" y="527"/>
                </a:cxn>
                <a:cxn ang="0">
                  <a:pos x="526" y="286"/>
                </a:cxn>
                <a:cxn ang="0">
                  <a:pos x="286" y="46"/>
                </a:cxn>
                <a:cxn ang="0">
                  <a:pos x="46" y="286"/>
                </a:cxn>
                <a:cxn ang="0">
                  <a:pos x="286" y="527"/>
                </a:cxn>
              </a:cxnLst>
              <a:rect l="0" t="0" r="r" b="b"/>
              <a:pathLst>
                <a:path w="572" h="573">
                  <a:moveTo>
                    <a:pt x="572" y="286"/>
                  </a:moveTo>
                  <a:cubicBezTo>
                    <a:pt x="572" y="444"/>
                    <a:pt x="444" y="573"/>
                    <a:pt x="286" y="573"/>
                  </a:cubicBezTo>
                  <a:cubicBezTo>
                    <a:pt x="128" y="573"/>
                    <a:pt x="0" y="444"/>
                    <a:pt x="0" y="286"/>
                  </a:cubicBezTo>
                  <a:cubicBezTo>
                    <a:pt x="0" y="128"/>
                    <a:pt x="128" y="0"/>
                    <a:pt x="286" y="0"/>
                  </a:cubicBezTo>
                  <a:cubicBezTo>
                    <a:pt x="444" y="0"/>
                    <a:pt x="572" y="128"/>
                    <a:pt x="572" y="286"/>
                  </a:cubicBezTo>
                  <a:close/>
                  <a:moveTo>
                    <a:pt x="286" y="527"/>
                  </a:moveTo>
                  <a:cubicBezTo>
                    <a:pt x="419" y="527"/>
                    <a:pt x="526" y="419"/>
                    <a:pt x="526" y="286"/>
                  </a:cubicBezTo>
                  <a:cubicBezTo>
                    <a:pt x="526" y="154"/>
                    <a:pt x="419" y="46"/>
                    <a:pt x="286" y="46"/>
                  </a:cubicBezTo>
                  <a:cubicBezTo>
                    <a:pt x="153" y="46"/>
                    <a:pt x="46" y="154"/>
                    <a:pt x="46" y="286"/>
                  </a:cubicBezTo>
                  <a:cubicBezTo>
                    <a:pt x="46" y="419"/>
                    <a:pt x="153" y="527"/>
                    <a:pt x="286" y="527"/>
                  </a:cubicBezTo>
                  <a:close/>
                </a:path>
              </a:pathLst>
            </a:custGeom>
            <a:solidFill>
              <a:sysClr val="window" lastClr="FFFFFF"/>
            </a:solidFill>
            <a:ln w="9525">
              <a:noFill/>
              <a:round/>
              <a:headEnd/>
              <a:tailEnd/>
            </a:ln>
          </p:spPr>
          <p:txBody>
            <a:bodyPr vert="horz" wrap="square" lIns="137160" tIns="68580" rIns="137160" bIns="68580" numCol="1" anchor="t" anchorCtr="0" compatLnSpc="1">
              <a:prstTxWarp prst="textNoShape">
                <a:avLst/>
              </a:prstTxWarp>
            </a:bodyPr>
            <a:lstStyle/>
            <a:p>
              <a:pPr defTabSz="1371600" fontAlgn="auto">
                <a:spcBef>
                  <a:spcPts val="0"/>
                </a:spcBef>
                <a:spcAft>
                  <a:spcPts val="0"/>
                </a:spcAft>
                <a:defRPr/>
              </a:pPr>
              <a:endParaRPr lang="en-US" sz="2700" kern="0" dirty="0">
                <a:solidFill>
                  <a:prstClr val="black"/>
                </a:solidFill>
                <a:latin typeface="+mn-lt"/>
              </a:endParaRPr>
            </a:p>
          </p:txBody>
        </p:sp>
        <p:sp>
          <p:nvSpPr>
            <p:cNvPr id="10" name="Freeform 8">
              <a:extLst>
                <a:ext uri="{FF2B5EF4-FFF2-40B4-BE49-F238E27FC236}">
                  <a16:creationId xmlns:a16="http://schemas.microsoft.com/office/drawing/2014/main" id="{4BF998BD-3830-478F-B11C-C3C4B3519F43}"/>
                </a:ext>
              </a:extLst>
            </p:cNvPr>
            <p:cNvSpPr>
              <a:spLocks/>
            </p:cNvSpPr>
            <p:nvPr/>
          </p:nvSpPr>
          <p:spPr bwMode="auto">
            <a:xfrm>
              <a:off x="1069223" y="2276278"/>
              <a:ext cx="136272" cy="126591"/>
            </a:xfrm>
            <a:custGeom>
              <a:avLst/>
              <a:gdLst/>
              <a:ahLst/>
              <a:cxnLst>
                <a:cxn ang="0">
                  <a:pos x="67" y="35"/>
                </a:cxn>
                <a:cxn ang="0">
                  <a:pos x="67" y="10"/>
                </a:cxn>
                <a:cxn ang="0">
                  <a:pos x="57" y="0"/>
                </a:cxn>
                <a:cxn ang="0">
                  <a:pos x="21" y="0"/>
                </a:cxn>
                <a:cxn ang="0">
                  <a:pos x="11" y="10"/>
                </a:cxn>
                <a:cxn ang="0">
                  <a:pos x="11" y="35"/>
                </a:cxn>
                <a:cxn ang="0">
                  <a:pos x="0" y="43"/>
                </a:cxn>
                <a:cxn ang="0">
                  <a:pos x="0" y="62"/>
                </a:cxn>
                <a:cxn ang="0">
                  <a:pos x="10" y="72"/>
                </a:cxn>
                <a:cxn ang="0">
                  <a:pos x="39" y="72"/>
                </a:cxn>
                <a:cxn ang="0">
                  <a:pos x="67" y="72"/>
                </a:cxn>
                <a:cxn ang="0">
                  <a:pos x="77" y="62"/>
                </a:cxn>
                <a:cxn ang="0">
                  <a:pos x="77" y="43"/>
                </a:cxn>
                <a:cxn ang="0">
                  <a:pos x="67" y="35"/>
                </a:cxn>
              </a:cxnLst>
              <a:rect l="0" t="0" r="r" b="b"/>
              <a:pathLst>
                <a:path w="77" h="72">
                  <a:moveTo>
                    <a:pt x="67" y="35"/>
                  </a:moveTo>
                  <a:cubicBezTo>
                    <a:pt x="67" y="30"/>
                    <a:pt x="67" y="10"/>
                    <a:pt x="67" y="10"/>
                  </a:cubicBezTo>
                  <a:cubicBezTo>
                    <a:pt x="67" y="4"/>
                    <a:pt x="62" y="0"/>
                    <a:pt x="57" y="0"/>
                  </a:cubicBezTo>
                  <a:cubicBezTo>
                    <a:pt x="21" y="0"/>
                    <a:pt x="21" y="0"/>
                    <a:pt x="21" y="0"/>
                  </a:cubicBezTo>
                  <a:cubicBezTo>
                    <a:pt x="15" y="0"/>
                    <a:pt x="11" y="4"/>
                    <a:pt x="11" y="10"/>
                  </a:cubicBezTo>
                  <a:cubicBezTo>
                    <a:pt x="11" y="10"/>
                    <a:pt x="11" y="30"/>
                    <a:pt x="11" y="35"/>
                  </a:cubicBezTo>
                  <a:cubicBezTo>
                    <a:pt x="11" y="40"/>
                    <a:pt x="0" y="43"/>
                    <a:pt x="0" y="43"/>
                  </a:cubicBezTo>
                  <a:cubicBezTo>
                    <a:pt x="0" y="62"/>
                    <a:pt x="0" y="62"/>
                    <a:pt x="0" y="62"/>
                  </a:cubicBezTo>
                  <a:cubicBezTo>
                    <a:pt x="0" y="68"/>
                    <a:pt x="5" y="72"/>
                    <a:pt x="10" y="72"/>
                  </a:cubicBezTo>
                  <a:cubicBezTo>
                    <a:pt x="39" y="72"/>
                    <a:pt x="39" y="72"/>
                    <a:pt x="39" y="72"/>
                  </a:cubicBezTo>
                  <a:cubicBezTo>
                    <a:pt x="67" y="72"/>
                    <a:pt x="67" y="72"/>
                    <a:pt x="67" y="72"/>
                  </a:cubicBezTo>
                  <a:cubicBezTo>
                    <a:pt x="73" y="72"/>
                    <a:pt x="77" y="68"/>
                    <a:pt x="77" y="62"/>
                  </a:cubicBezTo>
                  <a:cubicBezTo>
                    <a:pt x="77" y="43"/>
                    <a:pt x="77" y="43"/>
                    <a:pt x="77" y="43"/>
                  </a:cubicBezTo>
                  <a:cubicBezTo>
                    <a:pt x="77" y="43"/>
                    <a:pt x="67" y="40"/>
                    <a:pt x="67" y="35"/>
                  </a:cubicBezTo>
                  <a:close/>
                </a:path>
              </a:pathLst>
            </a:custGeom>
            <a:solidFill>
              <a:sysClr val="window" lastClr="FFFFFF"/>
            </a:solidFill>
            <a:ln w="9525">
              <a:noFill/>
              <a:round/>
              <a:headEnd/>
              <a:tailEnd/>
            </a:ln>
          </p:spPr>
          <p:txBody>
            <a:bodyPr vert="horz" wrap="square" lIns="137160" tIns="68580" rIns="137160" bIns="68580" numCol="1" anchor="t" anchorCtr="0" compatLnSpc="1">
              <a:prstTxWarp prst="textNoShape">
                <a:avLst/>
              </a:prstTxWarp>
            </a:bodyPr>
            <a:lstStyle/>
            <a:p>
              <a:pPr defTabSz="1371600" fontAlgn="auto">
                <a:spcBef>
                  <a:spcPts val="0"/>
                </a:spcBef>
                <a:spcAft>
                  <a:spcPts val="0"/>
                </a:spcAft>
                <a:defRPr/>
              </a:pPr>
              <a:endParaRPr lang="en-US" sz="2700" kern="0" dirty="0">
                <a:solidFill>
                  <a:prstClr val="black"/>
                </a:solidFill>
                <a:latin typeface="+mn-lt"/>
              </a:endParaRPr>
            </a:p>
          </p:txBody>
        </p:sp>
        <p:sp>
          <p:nvSpPr>
            <p:cNvPr id="11" name="Freeform 9">
              <a:extLst>
                <a:ext uri="{FF2B5EF4-FFF2-40B4-BE49-F238E27FC236}">
                  <a16:creationId xmlns:a16="http://schemas.microsoft.com/office/drawing/2014/main" id="{2E3275A2-A795-49C5-A301-B759AD1DA0F5}"/>
                </a:ext>
              </a:extLst>
            </p:cNvPr>
            <p:cNvSpPr>
              <a:spLocks/>
            </p:cNvSpPr>
            <p:nvPr/>
          </p:nvSpPr>
          <p:spPr bwMode="auto">
            <a:xfrm>
              <a:off x="874868" y="2304575"/>
              <a:ext cx="151909" cy="157122"/>
            </a:xfrm>
            <a:custGeom>
              <a:avLst/>
              <a:gdLst/>
              <a:ahLst/>
              <a:cxnLst>
                <a:cxn ang="0">
                  <a:pos x="63" y="30"/>
                </a:cxn>
                <a:cxn ang="0">
                  <a:pos x="54" y="7"/>
                </a:cxn>
                <a:cxn ang="0">
                  <a:pos x="40" y="2"/>
                </a:cxn>
                <a:cxn ang="0">
                  <a:pos x="7" y="15"/>
                </a:cxn>
                <a:cxn ang="0">
                  <a:pos x="2" y="29"/>
                </a:cxn>
                <a:cxn ang="0">
                  <a:pos x="12" y="52"/>
                </a:cxn>
                <a:cxn ang="0">
                  <a:pos x="5" y="63"/>
                </a:cxn>
                <a:cxn ang="0">
                  <a:pos x="12" y="81"/>
                </a:cxn>
                <a:cxn ang="0">
                  <a:pos x="25" y="87"/>
                </a:cxn>
                <a:cxn ang="0">
                  <a:pos x="52" y="76"/>
                </a:cxn>
                <a:cxn ang="0">
                  <a:pos x="78" y="65"/>
                </a:cxn>
                <a:cxn ang="0">
                  <a:pos x="83" y="52"/>
                </a:cxn>
                <a:cxn ang="0">
                  <a:pos x="76" y="33"/>
                </a:cxn>
                <a:cxn ang="0">
                  <a:pos x="63" y="30"/>
                </a:cxn>
              </a:cxnLst>
              <a:rect l="0" t="0" r="r" b="b"/>
              <a:pathLst>
                <a:path w="86" h="89">
                  <a:moveTo>
                    <a:pt x="63" y="30"/>
                  </a:moveTo>
                  <a:cubicBezTo>
                    <a:pt x="61" y="26"/>
                    <a:pt x="54" y="7"/>
                    <a:pt x="54" y="7"/>
                  </a:cubicBezTo>
                  <a:cubicBezTo>
                    <a:pt x="51" y="2"/>
                    <a:pt x="45" y="0"/>
                    <a:pt x="40" y="2"/>
                  </a:cubicBezTo>
                  <a:cubicBezTo>
                    <a:pt x="7" y="15"/>
                    <a:pt x="7" y="15"/>
                    <a:pt x="7" y="15"/>
                  </a:cubicBezTo>
                  <a:cubicBezTo>
                    <a:pt x="2" y="18"/>
                    <a:pt x="0" y="23"/>
                    <a:pt x="2" y="29"/>
                  </a:cubicBezTo>
                  <a:cubicBezTo>
                    <a:pt x="2" y="29"/>
                    <a:pt x="10" y="47"/>
                    <a:pt x="12" y="52"/>
                  </a:cubicBezTo>
                  <a:cubicBezTo>
                    <a:pt x="13" y="56"/>
                    <a:pt x="5" y="63"/>
                    <a:pt x="5" y="63"/>
                  </a:cubicBezTo>
                  <a:cubicBezTo>
                    <a:pt x="12" y="81"/>
                    <a:pt x="12" y="81"/>
                    <a:pt x="12" y="81"/>
                  </a:cubicBezTo>
                  <a:cubicBezTo>
                    <a:pt x="14" y="86"/>
                    <a:pt x="20" y="89"/>
                    <a:pt x="25" y="87"/>
                  </a:cubicBezTo>
                  <a:cubicBezTo>
                    <a:pt x="52" y="76"/>
                    <a:pt x="52" y="76"/>
                    <a:pt x="52" y="76"/>
                  </a:cubicBezTo>
                  <a:cubicBezTo>
                    <a:pt x="78" y="65"/>
                    <a:pt x="78" y="65"/>
                    <a:pt x="78" y="65"/>
                  </a:cubicBezTo>
                  <a:cubicBezTo>
                    <a:pt x="83" y="63"/>
                    <a:pt x="86" y="57"/>
                    <a:pt x="83" y="52"/>
                  </a:cubicBezTo>
                  <a:cubicBezTo>
                    <a:pt x="76" y="33"/>
                    <a:pt x="76" y="33"/>
                    <a:pt x="76" y="33"/>
                  </a:cubicBezTo>
                  <a:cubicBezTo>
                    <a:pt x="76" y="33"/>
                    <a:pt x="65" y="35"/>
                    <a:pt x="63" y="30"/>
                  </a:cubicBezTo>
                  <a:close/>
                </a:path>
              </a:pathLst>
            </a:custGeom>
            <a:solidFill>
              <a:sysClr val="window" lastClr="FFFFFF"/>
            </a:solidFill>
            <a:ln w="9525">
              <a:noFill/>
              <a:round/>
              <a:headEnd/>
              <a:tailEnd/>
            </a:ln>
          </p:spPr>
          <p:txBody>
            <a:bodyPr vert="horz" wrap="square" lIns="137160" tIns="68580" rIns="137160" bIns="68580" numCol="1" anchor="t" anchorCtr="0" compatLnSpc="1">
              <a:prstTxWarp prst="textNoShape">
                <a:avLst/>
              </a:prstTxWarp>
            </a:bodyPr>
            <a:lstStyle/>
            <a:p>
              <a:pPr defTabSz="1371600" fontAlgn="auto">
                <a:spcBef>
                  <a:spcPts val="0"/>
                </a:spcBef>
                <a:spcAft>
                  <a:spcPts val="0"/>
                </a:spcAft>
                <a:defRPr/>
              </a:pPr>
              <a:endParaRPr lang="en-US" sz="2700" kern="0" dirty="0">
                <a:solidFill>
                  <a:prstClr val="black"/>
                </a:solidFill>
                <a:latin typeface="+mn-lt"/>
              </a:endParaRPr>
            </a:p>
          </p:txBody>
        </p:sp>
        <p:sp>
          <p:nvSpPr>
            <p:cNvPr id="12" name="Freeform 10">
              <a:extLst>
                <a:ext uri="{FF2B5EF4-FFF2-40B4-BE49-F238E27FC236}">
                  <a16:creationId xmlns:a16="http://schemas.microsoft.com/office/drawing/2014/main" id="{A0BE0312-3263-4274-9A6D-92C8D6DD0425}"/>
                </a:ext>
              </a:extLst>
            </p:cNvPr>
            <p:cNvSpPr>
              <a:spLocks/>
            </p:cNvSpPr>
            <p:nvPr/>
          </p:nvSpPr>
          <p:spPr bwMode="auto">
            <a:xfrm>
              <a:off x="699875" y="2415528"/>
              <a:ext cx="163079" cy="162334"/>
            </a:xfrm>
            <a:custGeom>
              <a:avLst/>
              <a:gdLst/>
              <a:ahLst/>
              <a:cxnLst>
                <a:cxn ang="0">
                  <a:pos x="61" y="21"/>
                </a:cxn>
                <a:cxn ang="0">
                  <a:pos x="44" y="4"/>
                </a:cxn>
                <a:cxn ang="0">
                  <a:pos x="30" y="4"/>
                </a:cxn>
                <a:cxn ang="0">
                  <a:pos x="4" y="29"/>
                </a:cxn>
                <a:cxn ang="0">
                  <a:pos x="4" y="43"/>
                </a:cxn>
                <a:cxn ang="0">
                  <a:pos x="22" y="61"/>
                </a:cxn>
                <a:cxn ang="0">
                  <a:pos x="20" y="74"/>
                </a:cxn>
                <a:cxn ang="0">
                  <a:pos x="34" y="88"/>
                </a:cxn>
                <a:cxn ang="0">
                  <a:pos x="48" y="88"/>
                </a:cxn>
                <a:cxn ang="0">
                  <a:pos x="68" y="68"/>
                </a:cxn>
                <a:cxn ang="0">
                  <a:pos x="88" y="48"/>
                </a:cxn>
                <a:cxn ang="0">
                  <a:pos x="88" y="33"/>
                </a:cxn>
                <a:cxn ang="0">
                  <a:pos x="75" y="19"/>
                </a:cxn>
                <a:cxn ang="0">
                  <a:pos x="61" y="21"/>
                </a:cxn>
              </a:cxnLst>
              <a:rect l="0" t="0" r="r" b="b"/>
              <a:pathLst>
                <a:path w="92" h="92">
                  <a:moveTo>
                    <a:pt x="61" y="21"/>
                  </a:moveTo>
                  <a:cubicBezTo>
                    <a:pt x="58" y="18"/>
                    <a:pt x="44" y="4"/>
                    <a:pt x="44" y="4"/>
                  </a:cubicBezTo>
                  <a:cubicBezTo>
                    <a:pt x="40" y="0"/>
                    <a:pt x="33" y="0"/>
                    <a:pt x="30" y="4"/>
                  </a:cubicBezTo>
                  <a:cubicBezTo>
                    <a:pt x="4" y="29"/>
                    <a:pt x="4" y="29"/>
                    <a:pt x="4" y="29"/>
                  </a:cubicBezTo>
                  <a:cubicBezTo>
                    <a:pt x="0" y="33"/>
                    <a:pt x="0" y="39"/>
                    <a:pt x="4" y="43"/>
                  </a:cubicBezTo>
                  <a:cubicBezTo>
                    <a:pt x="4" y="43"/>
                    <a:pt x="19" y="57"/>
                    <a:pt x="22" y="61"/>
                  </a:cubicBezTo>
                  <a:cubicBezTo>
                    <a:pt x="25" y="64"/>
                    <a:pt x="20" y="74"/>
                    <a:pt x="20" y="74"/>
                  </a:cubicBezTo>
                  <a:cubicBezTo>
                    <a:pt x="34" y="88"/>
                    <a:pt x="34" y="88"/>
                    <a:pt x="34" y="88"/>
                  </a:cubicBezTo>
                  <a:cubicBezTo>
                    <a:pt x="38" y="92"/>
                    <a:pt x="44" y="92"/>
                    <a:pt x="48" y="88"/>
                  </a:cubicBezTo>
                  <a:cubicBezTo>
                    <a:pt x="68" y="68"/>
                    <a:pt x="68" y="68"/>
                    <a:pt x="68" y="68"/>
                  </a:cubicBezTo>
                  <a:cubicBezTo>
                    <a:pt x="88" y="48"/>
                    <a:pt x="88" y="48"/>
                    <a:pt x="88" y="48"/>
                  </a:cubicBezTo>
                  <a:cubicBezTo>
                    <a:pt x="92" y="44"/>
                    <a:pt x="92" y="37"/>
                    <a:pt x="88" y="33"/>
                  </a:cubicBezTo>
                  <a:cubicBezTo>
                    <a:pt x="75" y="19"/>
                    <a:pt x="75" y="19"/>
                    <a:pt x="75" y="19"/>
                  </a:cubicBezTo>
                  <a:cubicBezTo>
                    <a:pt x="75" y="19"/>
                    <a:pt x="65" y="25"/>
                    <a:pt x="61" y="21"/>
                  </a:cubicBezTo>
                  <a:close/>
                </a:path>
              </a:pathLst>
            </a:custGeom>
            <a:solidFill>
              <a:sysClr val="window" lastClr="FFFFFF"/>
            </a:solidFill>
            <a:ln w="9525">
              <a:noFill/>
              <a:round/>
              <a:headEnd/>
              <a:tailEnd/>
            </a:ln>
          </p:spPr>
          <p:txBody>
            <a:bodyPr vert="horz" wrap="square" lIns="137160" tIns="68580" rIns="137160" bIns="68580" numCol="1" anchor="t" anchorCtr="0" compatLnSpc="1">
              <a:prstTxWarp prst="textNoShape">
                <a:avLst/>
              </a:prstTxWarp>
            </a:bodyPr>
            <a:lstStyle/>
            <a:p>
              <a:pPr defTabSz="1371600" fontAlgn="auto">
                <a:spcBef>
                  <a:spcPts val="0"/>
                </a:spcBef>
                <a:spcAft>
                  <a:spcPts val="0"/>
                </a:spcAft>
                <a:defRPr/>
              </a:pPr>
              <a:endParaRPr lang="en-US" sz="2700" kern="0" dirty="0">
                <a:solidFill>
                  <a:prstClr val="black"/>
                </a:solidFill>
                <a:latin typeface="+mn-lt"/>
              </a:endParaRPr>
            </a:p>
          </p:txBody>
        </p:sp>
        <p:sp>
          <p:nvSpPr>
            <p:cNvPr id="13" name="Freeform 11">
              <a:extLst>
                <a:ext uri="{FF2B5EF4-FFF2-40B4-BE49-F238E27FC236}">
                  <a16:creationId xmlns:a16="http://schemas.microsoft.com/office/drawing/2014/main" id="{E98635E3-3971-46AC-AF5F-EB2EC7429375}"/>
                </a:ext>
              </a:extLst>
            </p:cNvPr>
            <p:cNvSpPr>
              <a:spLocks/>
            </p:cNvSpPr>
            <p:nvPr/>
          </p:nvSpPr>
          <p:spPr bwMode="auto">
            <a:xfrm>
              <a:off x="588922" y="2588287"/>
              <a:ext cx="157122" cy="151909"/>
            </a:xfrm>
            <a:custGeom>
              <a:avLst/>
              <a:gdLst/>
              <a:ahLst/>
              <a:cxnLst>
                <a:cxn ang="0">
                  <a:pos x="52" y="12"/>
                </a:cxn>
                <a:cxn ang="0">
                  <a:pos x="29" y="2"/>
                </a:cxn>
                <a:cxn ang="0">
                  <a:pos x="16" y="8"/>
                </a:cxn>
                <a:cxn ang="0">
                  <a:pos x="2" y="41"/>
                </a:cxn>
                <a:cxn ang="0">
                  <a:pos x="8" y="54"/>
                </a:cxn>
                <a:cxn ang="0">
                  <a:pos x="31" y="64"/>
                </a:cxn>
                <a:cxn ang="0">
                  <a:pos x="34" y="76"/>
                </a:cxn>
                <a:cxn ang="0">
                  <a:pos x="52" y="84"/>
                </a:cxn>
                <a:cxn ang="0">
                  <a:pos x="65" y="78"/>
                </a:cxn>
                <a:cxn ang="0">
                  <a:pos x="76" y="52"/>
                </a:cxn>
                <a:cxn ang="0">
                  <a:pos x="87" y="26"/>
                </a:cxn>
                <a:cxn ang="0">
                  <a:pos x="82" y="13"/>
                </a:cxn>
                <a:cxn ang="0">
                  <a:pos x="63" y="5"/>
                </a:cxn>
                <a:cxn ang="0">
                  <a:pos x="52" y="12"/>
                </a:cxn>
              </a:cxnLst>
              <a:rect l="0" t="0" r="r" b="b"/>
              <a:pathLst>
                <a:path w="89" h="86">
                  <a:moveTo>
                    <a:pt x="52" y="12"/>
                  </a:moveTo>
                  <a:cubicBezTo>
                    <a:pt x="48" y="10"/>
                    <a:pt x="29" y="2"/>
                    <a:pt x="29" y="2"/>
                  </a:cubicBezTo>
                  <a:cubicBezTo>
                    <a:pt x="24" y="0"/>
                    <a:pt x="18" y="3"/>
                    <a:pt x="16" y="8"/>
                  </a:cubicBezTo>
                  <a:cubicBezTo>
                    <a:pt x="2" y="41"/>
                    <a:pt x="2" y="41"/>
                    <a:pt x="2" y="41"/>
                  </a:cubicBezTo>
                  <a:cubicBezTo>
                    <a:pt x="0" y="46"/>
                    <a:pt x="3" y="52"/>
                    <a:pt x="8" y="54"/>
                  </a:cubicBezTo>
                  <a:cubicBezTo>
                    <a:pt x="8" y="54"/>
                    <a:pt x="26" y="62"/>
                    <a:pt x="31" y="64"/>
                  </a:cubicBezTo>
                  <a:cubicBezTo>
                    <a:pt x="35" y="65"/>
                    <a:pt x="34" y="76"/>
                    <a:pt x="34" y="76"/>
                  </a:cubicBezTo>
                  <a:cubicBezTo>
                    <a:pt x="52" y="84"/>
                    <a:pt x="52" y="84"/>
                    <a:pt x="52" y="84"/>
                  </a:cubicBezTo>
                  <a:cubicBezTo>
                    <a:pt x="57" y="86"/>
                    <a:pt x="63" y="84"/>
                    <a:pt x="65" y="78"/>
                  </a:cubicBezTo>
                  <a:cubicBezTo>
                    <a:pt x="76" y="52"/>
                    <a:pt x="76" y="52"/>
                    <a:pt x="76" y="52"/>
                  </a:cubicBezTo>
                  <a:cubicBezTo>
                    <a:pt x="87" y="26"/>
                    <a:pt x="87" y="26"/>
                    <a:pt x="87" y="26"/>
                  </a:cubicBezTo>
                  <a:cubicBezTo>
                    <a:pt x="89" y="21"/>
                    <a:pt x="87" y="15"/>
                    <a:pt x="82" y="13"/>
                  </a:cubicBezTo>
                  <a:cubicBezTo>
                    <a:pt x="63" y="5"/>
                    <a:pt x="63" y="5"/>
                    <a:pt x="63" y="5"/>
                  </a:cubicBezTo>
                  <a:cubicBezTo>
                    <a:pt x="63" y="5"/>
                    <a:pt x="57" y="14"/>
                    <a:pt x="52" y="12"/>
                  </a:cubicBezTo>
                  <a:close/>
                </a:path>
              </a:pathLst>
            </a:custGeom>
            <a:solidFill>
              <a:sysClr val="window" lastClr="FFFFFF"/>
            </a:solidFill>
            <a:ln w="9525">
              <a:noFill/>
              <a:round/>
              <a:headEnd/>
              <a:tailEnd/>
            </a:ln>
          </p:spPr>
          <p:txBody>
            <a:bodyPr vert="horz" wrap="square" lIns="137160" tIns="68580" rIns="137160" bIns="68580" numCol="1" anchor="t" anchorCtr="0" compatLnSpc="1">
              <a:prstTxWarp prst="textNoShape">
                <a:avLst/>
              </a:prstTxWarp>
            </a:bodyPr>
            <a:lstStyle/>
            <a:p>
              <a:pPr defTabSz="1371600" fontAlgn="auto">
                <a:spcBef>
                  <a:spcPts val="0"/>
                </a:spcBef>
                <a:spcAft>
                  <a:spcPts val="0"/>
                </a:spcAft>
                <a:defRPr/>
              </a:pPr>
              <a:endParaRPr lang="en-US" sz="2700" kern="0" dirty="0">
                <a:solidFill>
                  <a:prstClr val="black"/>
                </a:solidFill>
                <a:latin typeface="+mn-lt"/>
              </a:endParaRPr>
            </a:p>
          </p:txBody>
        </p:sp>
        <p:sp>
          <p:nvSpPr>
            <p:cNvPr id="14" name="Freeform 12">
              <a:extLst>
                <a:ext uri="{FF2B5EF4-FFF2-40B4-BE49-F238E27FC236}">
                  <a16:creationId xmlns:a16="http://schemas.microsoft.com/office/drawing/2014/main" id="{68F33DAF-FF19-46B7-9910-76309FDF55A7}"/>
                </a:ext>
              </a:extLst>
            </p:cNvPr>
            <p:cNvSpPr>
              <a:spLocks/>
            </p:cNvSpPr>
            <p:nvPr/>
          </p:nvSpPr>
          <p:spPr bwMode="auto">
            <a:xfrm>
              <a:off x="560625" y="2784876"/>
              <a:ext cx="128825" cy="135527"/>
            </a:xfrm>
            <a:custGeom>
              <a:avLst/>
              <a:gdLst/>
              <a:ahLst/>
              <a:cxnLst>
                <a:cxn ang="0">
                  <a:pos x="35" y="10"/>
                </a:cxn>
                <a:cxn ang="0">
                  <a:pos x="10" y="10"/>
                </a:cxn>
                <a:cxn ang="0">
                  <a:pos x="0" y="21"/>
                </a:cxn>
                <a:cxn ang="0">
                  <a:pos x="0" y="56"/>
                </a:cxn>
                <a:cxn ang="0">
                  <a:pos x="10" y="66"/>
                </a:cxn>
                <a:cxn ang="0">
                  <a:pos x="35" y="66"/>
                </a:cxn>
                <a:cxn ang="0">
                  <a:pos x="43" y="77"/>
                </a:cxn>
                <a:cxn ang="0">
                  <a:pos x="63" y="77"/>
                </a:cxn>
                <a:cxn ang="0">
                  <a:pos x="73" y="67"/>
                </a:cxn>
                <a:cxn ang="0">
                  <a:pos x="73" y="38"/>
                </a:cxn>
                <a:cxn ang="0">
                  <a:pos x="73" y="10"/>
                </a:cxn>
                <a:cxn ang="0">
                  <a:pos x="63" y="0"/>
                </a:cxn>
                <a:cxn ang="0">
                  <a:pos x="43" y="0"/>
                </a:cxn>
                <a:cxn ang="0">
                  <a:pos x="35" y="10"/>
                </a:cxn>
              </a:cxnLst>
              <a:rect l="0" t="0" r="r" b="b"/>
              <a:pathLst>
                <a:path w="73" h="77">
                  <a:moveTo>
                    <a:pt x="35" y="10"/>
                  </a:moveTo>
                  <a:cubicBezTo>
                    <a:pt x="30" y="10"/>
                    <a:pt x="10" y="10"/>
                    <a:pt x="10" y="10"/>
                  </a:cubicBezTo>
                  <a:cubicBezTo>
                    <a:pt x="5" y="10"/>
                    <a:pt x="0" y="15"/>
                    <a:pt x="0" y="21"/>
                  </a:cubicBezTo>
                  <a:cubicBezTo>
                    <a:pt x="0" y="56"/>
                    <a:pt x="0" y="56"/>
                    <a:pt x="0" y="56"/>
                  </a:cubicBezTo>
                  <a:cubicBezTo>
                    <a:pt x="0" y="62"/>
                    <a:pt x="5" y="66"/>
                    <a:pt x="10" y="66"/>
                  </a:cubicBezTo>
                  <a:cubicBezTo>
                    <a:pt x="10" y="66"/>
                    <a:pt x="30" y="66"/>
                    <a:pt x="35" y="66"/>
                  </a:cubicBezTo>
                  <a:cubicBezTo>
                    <a:pt x="40" y="66"/>
                    <a:pt x="43" y="77"/>
                    <a:pt x="43" y="77"/>
                  </a:cubicBezTo>
                  <a:cubicBezTo>
                    <a:pt x="63" y="77"/>
                    <a:pt x="63" y="77"/>
                    <a:pt x="63" y="77"/>
                  </a:cubicBezTo>
                  <a:cubicBezTo>
                    <a:pt x="68" y="77"/>
                    <a:pt x="73" y="72"/>
                    <a:pt x="73" y="67"/>
                  </a:cubicBezTo>
                  <a:cubicBezTo>
                    <a:pt x="73" y="38"/>
                    <a:pt x="73" y="38"/>
                    <a:pt x="73" y="38"/>
                  </a:cubicBezTo>
                  <a:cubicBezTo>
                    <a:pt x="73" y="10"/>
                    <a:pt x="73" y="10"/>
                    <a:pt x="73" y="10"/>
                  </a:cubicBezTo>
                  <a:cubicBezTo>
                    <a:pt x="73" y="4"/>
                    <a:pt x="68" y="0"/>
                    <a:pt x="63" y="0"/>
                  </a:cubicBezTo>
                  <a:cubicBezTo>
                    <a:pt x="43" y="0"/>
                    <a:pt x="43" y="0"/>
                    <a:pt x="43" y="0"/>
                  </a:cubicBezTo>
                  <a:cubicBezTo>
                    <a:pt x="43" y="0"/>
                    <a:pt x="40" y="10"/>
                    <a:pt x="35" y="10"/>
                  </a:cubicBezTo>
                  <a:close/>
                </a:path>
              </a:pathLst>
            </a:custGeom>
            <a:solidFill>
              <a:sysClr val="window" lastClr="FFFFFF"/>
            </a:solidFill>
            <a:ln w="9525">
              <a:noFill/>
              <a:round/>
              <a:headEnd/>
              <a:tailEnd/>
            </a:ln>
          </p:spPr>
          <p:txBody>
            <a:bodyPr vert="horz" wrap="square" lIns="137160" tIns="68580" rIns="137160" bIns="68580" numCol="1" anchor="t" anchorCtr="0" compatLnSpc="1">
              <a:prstTxWarp prst="textNoShape">
                <a:avLst/>
              </a:prstTxWarp>
            </a:bodyPr>
            <a:lstStyle/>
            <a:p>
              <a:pPr defTabSz="1371600" fontAlgn="auto">
                <a:spcBef>
                  <a:spcPts val="0"/>
                </a:spcBef>
                <a:spcAft>
                  <a:spcPts val="0"/>
                </a:spcAft>
                <a:defRPr/>
              </a:pPr>
              <a:endParaRPr lang="en-US" sz="2700" kern="0" dirty="0">
                <a:solidFill>
                  <a:prstClr val="black"/>
                </a:solidFill>
                <a:latin typeface="+mn-lt"/>
              </a:endParaRPr>
            </a:p>
          </p:txBody>
        </p:sp>
        <p:sp>
          <p:nvSpPr>
            <p:cNvPr id="15" name="Freeform 13">
              <a:extLst>
                <a:ext uri="{FF2B5EF4-FFF2-40B4-BE49-F238E27FC236}">
                  <a16:creationId xmlns:a16="http://schemas.microsoft.com/office/drawing/2014/main" id="{DD76E7A5-3A89-4AA9-9A2D-2A12BC7FDFA9}"/>
                </a:ext>
              </a:extLst>
            </p:cNvPr>
            <p:cNvSpPr>
              <a:spLocks/>
            </p:cNvSpPr>
            <p:nvPr/>
          </p:nvSpPr>
          <p:spPr bwMode="auto">
            <a:xfrm>
              <a:off x="588922" y="2965081"/>
              <a:ext cx="157122" cy="149675"/>
            </a:xfrm>
            <a:custGeom>
              <a:avLst/>
              <a:gdLst/>
              <a:ahLst/>
              <a:cxnLst>
                <a:cxn ang="0">
                  <a:pos x="31" y="22"/>
                </a:cxn>
                <a:cxn ang="0">
                  <a:pos x="8" y="32"/>
                </a:cxn>
                <a:cxn ang="0">
                  <a:pos x="2" y="45"/>
                </a:cxn>
                <a:cxn ang="0">
                  <a:pos x="16" y="78"/>
                </a:cxn>
                <a:cxn ang="0">
                  <a:pos x="29" y="83"/>
                </a:cxn>
                <a:cxn ang="0">
                  <a:pos x="52" y="74"/>
                </a:cxn>
                <a:cxn ang="0">
                  <a:pos x="63" y="81"/>
                </a:cxn>
                <a:cxn ang="0">
                  <a:pos x="82" y="73"/>
                </a:cxn>
                <a:cxn ang="0">
                  <a:pos x="87" y="60"/>
                </a:cxn>
                <a:cxn ang="0">
                  <a:pos x="76" y="33"/>
                </a:cxn>
                <a:cxn ang="0">
                  <a:pos x="65" y="7"/>
                </a:cxn>
                <a:cxn ang="0">
                  <a:pos x="52" y="2"/>
                </a:cxn>
                <a:cxn ang="0">
                  <a:pos x="34" y="9"/>
                </a:cxn>
                <a:cxn ang="0">
                  <a:pos x="31" y="22"/>
                </a:cxn>
              </a:cxnLst>
              <a:rect l="0" t="0" r="r" b="b"/>
              <a:pathLst>
                <a:path w="89" h="85">
                  <a:moveTo>
                    <a:pt x="31" y="22"/>
                  </a:moveTo>
                  <a:cubicBezTo>
                    <a:pt x="26" y="24"/>
                    <a:pt x="8" y="32"/>
                    <a:pt x="8" y="32"/>
                  </a:cubicBezTo>
                  <a:cubicBezTo>
                    <a:pt x="3" y="34"/>
                    <a:pt x="0" y="40"/>
                    <a:pt x="2" y="45"/>
                  </a:cubicBezTo>
                  <a:cubicBezTo>
                    <a:pt x="16" y="78"/>
                    <a:pt x="16" y="78"/>
                    <a:pt x="16" y="78"/>
                  </a:cubicBezTo>
                  <a:cubicBezTo>
                    <a:pt x="18" y="83"/>
                    <a:pt x="24" y="85"/>
                    <a:pt x="29" y="83"/>
                  </a:cubicBezTo>
                  <a:cubicBezTo>
                    <a:pt x="29" y="83"/>
                    <a:pt x="48" y="76"/>
                    <a:pt x="52" y="74"/>
                  </a:cubicBezTo>
                  <a:cubicBezTo>
                    <a:pt x="57" y="72"/>
                    <a:pt x="63" y="81"/>
                    <a:pt x="63" y="81"/>
                  </a:cubicBezTo>
                  <a:cubicBezTo>
                    <a:pt x="82" y="73"/>
                    <a:pt x="82" y="73"/>
                    <a:pt x="82" y="73"/>
                  </a:cubicBezTo>
                  <a:cubicBezTo>
                    <a:pt x="87" y="71"/>
                    <a:pt x="89" y="65"/>
                    <a:pt x="87" y="60"/>
                  </a:cubicBezTo>
                  <a:cubicBezTo>
                    <a:pt x="76" y="33"/>
                    <a:pt x="76" y="33"/>
                    <a:pt x="76" y="33"/>
                  </a:cubicBezTo>
                  <a:cubicBezTo>
                    <a:pt x="65" y="7"/>
                    <a:pt x="65" y="7"/>
                    <a:pt x="65" y="7"/>
                  </a:cubicBezTo>
                  <a:cubicBezTo>
                    <a:pt x="63" y="2"/>
                    <a:pt x="57" y="0"/>
                    <a:pt x="52" y="2"/>
                  </a:cubicBezTo>
                  <a:cubicBezTo>
                    <a:pt x="34" y="9"/>
                    <a:pt x="34" y="9"/>
                    <a:pt x="34" y="9"/>
                  </a:cubicBezTo>
                  <a:cubicBezTo>
                    <a:pt x="34" y="9"/>
                    <a:pt x="35" y="20"/>
                    <a:pt x="31" y="22"/>
                  </a:cubicBezTo>
                  <a:close/>
                </a:path>
              </a:pathLst>
            </a:custGeom>
            <a:solidFill>
              <a:sysClr val="window" lastClr="FFFFFF"/>
            </a:solidFill>
            <a:ln w="9525">
              <a:noFill/>
              <a:round/>
              <a:headEnd/>
              <a:tailEnd/>
            </a:ln>
          </p:spPr>
          <p:txBody>
            <a:bodyPr vert="horz" wrap="square" lIns="137160" tIns="68580" rIns="137160" bIns="68580" numCol="1" anchor="t" anchorCtr="0" compatLnSpc="1">
              <a:prstTxWarp prst="textNoShape">
                <a:avLst/>
              </a:prstTxWarp>
            </a:bodyPr>
            <a:lstStyle/>
            <a:p>
              <a:pPr defTabSz="1371600" fontAlgn="auto">
                <a:spcBef>
                  <a:spcPts val="0"/>
                </a:spcBef>
                <a:spcAft>
                  <a:spcPts val="0"/>
                </a:spcAft>
                <a:defRPr/>
              </a:pPr>
              <a:endParaRPr lang="en-US" sz="2700" kern="0" dirty="0">
                <a:solidFill>
                  <a:prstClr val="black"/>
                </a:solidFill>
                <a:latin typeface="+mn-lt"/>
              </a:endParaRPr>
            </a:p>
          </p:txBody>
        </p:sp>
        <p:sp>
          <p:nvSpPr>
            <p:cNvPr id="16" name="Freeform 14">
              <a:extLst>
                <a:ext uri="{FF2B5EF4-FFF2-40B4-BE49-F238E27FC236}">
                  <a16:creationId xmlns:a16="http://schemas.microsoft.com/office/drawing/2014/main" id="{58BFBEDC-1F7A-42B5-83F0-CF912CAD74DD}"/>
                </a:ext>
              </a:extLst>
            </p:cNvPr>
            <p:cNvSpPr>
              <a:spLocks/>
            </p:cNvSpPr>
            <p:nvPr/>
          </p:nvSpPr>
          <p:spPr bwMode="auto">
            <a:xfrm>
              <a:off x="699875" y="3127416"/>
              <a:ext cx="163079" cy="162334"/>
            </a:xfrm>
            <a:custGeom>
              <a:avLst/>
              <a:gdLst/>
              <a:ahLst/>
              <a:cxnLst>
                <a:cxn ang="0">
                  <a:pos x="22" y="31"/>
                </a:cxn>
                <a:cxn ang="0">
                  <a:pos x="4" y="48"/>
                </a:cxn>
                <a:cxn ang="0">
                  <a:pos x="4" y="63"/>
                </a:cxn>
                <a:cxn ang="0">
                  <a:pos x="30" y="88"/>
                </a:cxn>
                <a:cxn ang="0">
                  <a:pos x="44" y="88"/>
                </a:cxn>
                <a:cxn ang="0">
                  <a:pos x="62" y="70"/>
                </a:cxn>
                <a:cxn ang="0">
                  <a:pos x="75" y="72"/>
                </a:cxn>
                <a:cxn ang="0">
                  <a:pos x="88" y="58"/>
                </a:cxn>
                <a:cxn ang="0">
                  <a:pos x="88" y="44"/>
                </a:cxn>
                <a:cxn ang="0">
                  <a:pos x="68" y="24"/>
                </a:cxn>
                <a:cxn ang="0">
                  <a:pos x="48" y="4"/>
                </a:cxn>
                <a:cxn ang="0">
                  <a:pos x="34" y="4"/>
                </a:cxn>
                <a:cxn ang="0">
                  <a:pos x="20" y="18"/>
                </a:cxn>
                <a:cxn ang="0">
                  <a:pos x="22" y="31"/>
                </a:cxn>
              </a:cxnLst>
              <a:rect l="0" t="0" r="r" b="b"/>
              <a:pathLst>
                <a:path w="92" h="92">
                  <a:moveTo>
                    <a:pt x="22" y="31"/>
                  </a:moveTo>
                  <a:cubicBezTo>
                    <a:pt x="19" y="34"/>
                    <a:pt x="4" y="48"/>
                    <a:pt x="4" y="48"/>
                  </a:cubicBezTo>
                  <a:cubicBezTo>
                    <a:pt x="0" y="52"/>
                    <a:pt x="0" y="59"/>
                    <a:pt x="4" y="63"/>
                  </a:cubicBezTo>
                  <a:cubicBezTo>
                    <a:pt x="30" y="88"/>
                    <a:pt x="30" y="88"/>
                    <a:pt x="30" y="88"/>
                  </a:cubicBezTo>
                  <a:cubicBezTo>
                    <a:pt x="33" y="92"/>
                    <a:pt x="40" y="92"/>
                    <a:pt x="44" y="88"/>
                  </a:cubicBezTo>
                  <a:cubicBezTo>
                    <a:pt x="44" y="88"/>
                    <a:pt x="58" y="74"/>
                    <a:pt x="62" y="70"/>
                  </a:cubicBezTo>
                  <a:cubicBezTo>
                    <a:pt x="65" y="67"/>
                    <a:pt x="75" y="72"/>
                    <a:pt x="75" y="72"/>
                  </a:cubicBezTo>
                  <a:cubicBezTo>
                    <a:pt x="88" y="58"/>
                    <a:pt x="88" y="58"/>
                    <a:pt x="88" y="58"/>
                  </a:cubicBezTo>
                  <a:cubicBezTo>
                    <a:pt x="92" y="54"/>
                    <a:pt x="92" y="48"/>
                    <a:pt x="88" y="44"/>
                  </a:cubicBezTo>
                  <a:cubicBezTo>
                    <a:pt x="68" y="24"/>
                    <a:pt x="68" y="24"/>
                    <a:pt x="68" y="24"/>
                  </a:cubicBezTo>
                  <a:cubicBezTo>
                    <a:pt x="48" y="4"/>
                    <a:pt x="48" y="4"/>
                    <a:pt x="48" y="4"/>
                  </a:cubicBezTo>
                  <a:cubicBezTo>
                    <a:pt x="44" y="0"/>
                    <a:pt x="38" y="0"/>
                    <a:pt x="34" y="4"/>
                  </a:cubicBezTo>
                  <a:cubicBezTo>
                    <a:pt x="20" y="18"/>
                    <a:pt x="20" y="18"/>
                    <a:pt x="20" y="18"/>
                  </a:cubicBezTo>
                  <a:cubicBezTo>
                    <a:pt x="20" y="18"/>
                    <a:pt x="26" y="27"/>
                    <a:pt x="22" y="31"/>
                  </a:cubicBezTo>
                  <a:close/>
                </a:path>
              </a:pathLst>
            </a:custGeom>
            <a:solidFill>
              <a:sysClr val="window" lastClr="FFFFFF"/>
            </a:solidFill>
            <a:ln w="9525">
              <a:noFill/>
              <a:round/>
              <a:headEnd/>
              <a:tailEnd/>
            </a:ln>
          </p:spPr>
          <p:txBody>
            <a:bodyPr vert="horz" wrap="square" lIns="137160" tIns="68580" rIns="137160" bIns="68580" numCol="1" anchor="t" anchorCtr="0" compatLnSpc="1">
              <a:prstTxWarp prst="textNoShape">
                <a:avLst/>
              </a:prstTxWarp>
            </a:bodyPr>
            <a:lstStyle/>
            <a:p>
              <a:pPr defTabSz="1371600" fontAlgn="auto">
                <a:spcBef>
                  <a:spcPts val="0"/>
                </a:spcBef>
                <a:spcAft>
                  <a:spcPts val="0"/>
                </a:spcAft>
                <a:defRPr/>
              </a:pPr>
              <a:endParaRPr lang="en-US" sz="2700" kern="0" dirty="0">
                <a:solidFill>
                  <a:prstClr val="black"/>
                </a:solidFill>
                <a:latin typeface="+mn-lt"/>
              </a:endParaRPr>
            </a:p>
          </p:txBody>
        </p:sp>
        <p:sp>
          <p:nvSpPr>
            <p:cNvPr id="17" name="Freeform 15">
              <a:extLst>
                <a:ext uri="{FF2B5EF4-FFF2-40B4-BE49-F238E27FC236}">
                  <a16:creationId xmlns:a16="http://schemas.microsoft.com/office/drawing/2014/main" id="{9587BD46-3721-47B9-A14A-3865DC2B0D8E}"/>
                </a:ext>
              </a:extLst>
            </p:cNvPr>
            <p:cNvSpPr>
              <a:spLocks/>
            </p:cNvSpPr>
            <p:nvPr/>
          </p:nvSpPr>
          <p:spPr bwMode="auto">
            <a:xfrm>
              <a:off x="874868" y="3243581"/>
              <a:ext cx="151909" cy="157122"/>
            </a:xfrm>
            <a:custGeom>
              <a:avLst/>
              <a:gdLst/>
              <a:ahLst/>
              <a:cxnLst>
                <a:cxn ang="0">
                  <a:pos x="12" y="37"/>
                </a:cxn>
                <a:cxn ang="0">
                  <a:pos x="2" y="60"/>
                </a:cxn>
                <a:cxn ang="0">
                  <a:pos x="7" y="73"/>
                </a:cxn>
                <a:cxn ang="0">
                  <a:pos x="40" y="87"/>
                </a:cxn>
                <a:cxn ang="0">
                  <a:pos x="54" y="81"/>
                </a:cxn>
                <a:cxn ang="0">
                  <a:pos x="63" y="58"/>
                </a:cxn>
                <a:cxn ang="0">
                  <a:pos x="76" y="55"/>
                </a:cxn>
                <a:cxn ang="0">
                  <a:pos x="83" y="37"/>
                </a:cxn>
                <a:cxn ang="0">
                  <a:pos x="78" y="24"/>
                </a:cxn>
                <a:cxn ang="0">
                  <a:pos x="52" y="13"/>
                </a:cxn>
                <a:cxn ang="0">
                  <a:pos x="25" y="2"/>
                </a:cxn>
                <a:cxn ang="0">
                  <a:pos x="12" y="7"/>
                </a:cxn>
                <a:cxn ang="0">
                  <a:pos x="5" y="26"/>
                </a:cxn>
                <a:cxn ang="0">
                  <a:pos x="12" y="37"/>
                </a:cxn>
              </a:cxnLst>
              <a:rect l="0" t="0" r="r" b="b"/>
              <a:pathLst>
                <a:path w="86" h="89">
                  <a:moveTo>
                    <a:pt x="12" y="37"/>
                  </a:moveTo>
                  <a:cubicBezTo>
                    <a:pt x="10" y="41"/>
                    <a:pt x="2" y="60"/>
                    <a:pt x="2" y="60"/>
                  </a:cubicBezTo>
                  <a:cubicBezTo>
                    <a:pt x="0" y="65"/>
                    <a:pt x="2" y="71"/>
                    <a:pt x="7" y="73"/>
                  </a:cubicBezTo>
                  <a:cubicBezTo>
                    <a:pt x="40" y="87"/>
                    <a:pt x="40" y="87"/>
                    <a:pt x="40" y="87"/>
                  </a:cubicBezTo>
                  <a:cubicBezTo>
                    <a:pt x="45" y="89"/>
                    <a:pt x="51" y="87"/>
                    <a:pt x="54" y="81"/>
                  </a:cubicBezTo>
                  <a:cubicBezTo>
                    <a:pt x="54" y="81"/>
                    <a:pt x="61" y="63"/>
                    <a:pt x="63" y="58"/>
                  </a:cubicBezTo>
                  <a:cubicBezTo>
                    <a:pt x="65" y="54"/>
                    <a:pt x="76" y="55"/>
                    <a:pt x="76" y="55"/>
                  </a:cubicBezTo>
                  <a:cubicBezTo>
                    <a:pt x="83" y="37"/>
                    <a:pt x="83" y="37"/>
                    <a:pt x="83" y="37"/>
                  </a:cubicBezTo>
                  <a:cubicBezTo>
                    <a:pt x="86" y="32"/>
                    <a:pt x="83" y="26"/>
                    <a:pt x="78" y="24"/>
                  </a:cubicBezTo>
                  <a:cubicBezTo>
                    <a:pt x="52" y="13"/>
                    <a:pt x="52" y="13"/>
                    <a:pt x="52" y="13"/>
                  </a:cubicBezTo>
                  <a:cubicBezTo>
                    <a:pt x="25" y="2"/>
                    <a:pt x="25" y="2"/>
                    <a:pt x="25" y="2"/>
                  </a:cubicBezTo>
                  <a:cubicBezTo>
                    <a:pt x="20" y="0"/>
                    <a:pt x="14" y="2"/>
                    <a:pt x="12" y="7"/>
                  </a:cubicBezTo>
                  <a:cubicBezTo>
                    <a:pt x="5" y="26"/>
                    <a:pt x="5" y="26"/>
                    <a:pt x="5" y="26"/>
                  </a:cubicBezTo>
                  <a:cubicBezTo>
                    <a:pt x="5" y="26"/>
                    <a:pt x="13" y="32"/>
                    <a:pt x="12" y="37"/>
                  </a:cubicBezTo>
                  <a:close/>
                </a:path>
              </a:pathLst>
            </a:custGeom>
            <a:solidFill>
              <a:sysClr val="window" lastClr="FFFFFF"/>
            </a:solidFill>
            <a:ln w="9525">
              <a:noFill/>
              <a:round/>
              <a:headEnd/>
              <a:tailEnd/>
            </a:ln>
          </p:spPr>
          <p:txBody>
            <a:bodyPr vert="horz" wrap="square" lIns="137160" tIns="68580" rIns="137160" bIns="68580" numCol="1" anchor="t" anchorCtr="0" compatLnSpc="1">
              <a:prstTxWarp prst="textNoShape">
                <a:avLst/>
              </a:prstTxWarp>
            </a:bodyPr>
            <a:lstStyle/>
            <a:p>
              <a:pPr defTabSz="1371600" fontAlgn="auto">
                <a:spcBef>
                  <a:spcPts val="0"/>
                </a:spcBef>
                <a:spcAft>
                  <a:spcPts val="0"/>
                </a:spcAft>
                <a:defRPr/>
              </a:pPr>
              <a:endParaRPr lang="en-US" sz="2700" kern="0" dirty="0">
                <a:solidFill>
                  <a:prstClr val="black"/>
                </a:solidFill>
                <a:latin typeface="+mn-lt"/>
              </a:endParaRPr>
            </a:p>
          </p:txBody>
        </p:sp>
        <p:sp>
          <p:nvSpPr>
            <p:cNvPr id="18" name="Freeform 16">
              <a:extLst>
                <a:ext uri="{FF2B5EF4-FFF2-40B4-BE49-F238E27FC236}">
                  <a16:creationId xmlns:a16="http://schemas.microsoft.com/office/drawing/2014/main" id="{11873B3D-F773-4094-B8D3-D1013F421D5C}"/>
                </a:ext>
              </a:extLst>
            </p:cNvPr>
            <p:cNvSpPr>
              <a:spLocks/>
            </p:cNvSpPr>
            <p:nvPr/>
          </p:nvSpPr>
          <p:spPr bwMode="auto">
            <a:xfrm>
              <a:off x="1069223" y="3300175"/>
              <a:ext cx="136272" cy="128825"/>
            </a:xfrm>
            <a:custGeom>
              <a:avLst/>
              <a:gdLst/>
              <a:ahLst/>
              <a:cxnLst>
                <a:cxn ang="0">
                  <a:pos x="11" y="38"/>
                </a:cxn>
                <a:cxn ang="0">
                  <a:pos x="11" y="63"/>
                </a:cxn>
                <a:cxn ang="0">
                  <a:pos x="21" y="73"/>
                </a:cxn>
                <a:cxn ang="0">
                  <a:pos x="57" y="73"/>
                </a:cxn>
                <a:cxn ang="0">
                  <a:pos x="67" y="63"/>
                </a:cxn>
                <a:cxn ang="0">
                  <a:pos x="67" y="38"/>
                </a:cxn>
                <a:cxn ang="0">
                  <a:pos x="77" y="30"/>
                </a:cxn>
                <a:cxn ang="0">
                  <a:pos x="77" y="10"/>
                </a:cxn>
                <a:cxn ang="0">
                  <a:pos x="67" y="0"/>
                </a:cxn>
                <a:cxn ang="0">
                  <a:pos x="39" y="0"/>
                </a:cxn>
                <a:cxn ang="0">
                  <a:pos x="10" y="0"/>
                </a:cxn>
                <a:cxn ang="0">
                  <a:pos x="0" y="10"/>
                </a:cxn>
                <a:cxn ang="0">
                  <a:pos x="0" y="30"/>
                </a:cxn>
                <a:cxn ang="0">
                  <a:pos x="11" y="38"/>
                </a:cxn>
              </a:cxnLst>
              <a:rect l="0" t="0" r="r" b="b"/>
              <a:pathLst>
                <a:path w="77" h="73">
                  <a:moveTo>
                    <a:pt x="11" y="38"/>
                  </a:moveTo>
                  <a:cubicBezTo>
                    <a:pt x="11" y="43"/>
                    <a:pt x="11" y="63"/>
                    <a:pt x="11" y="63"/>
                  </a:cubicBezTo>
                  <a:cubicBezTo>
                    <a:pt x="11" y="68"/>
                    <a:pt x="15" y="73"/>
                    <a:pt x="21" y="73"/>
                  </a:cubicBezTo>
                  <a:cubicBezTo>
                    <a:pt x="57" y="73"/>
                    <a:pt x="57" y="73"/>
                    <a:pt x="57" y="73"/>
                  </a:cubicBezTo>
                  <a:cubicBezTo>
                    <a:pt x="62" y="73"/>
                    <a:pt x="67" y="68"/>
                    <a:pt x="67" y="63"/>
                  </a:cubicBezTo>
                  <a:cubicBezTo>
                    <a:pt x="67" y="63"/>
                    <a:pt x="67" y="43"/>
                    <a:pt x="67" y="38"/>
                  </a:cubicBezTo>
                  <a:cubicBezTo>
                    <a:pt x="67" y="33"/>
                    <a:pt x="77" y="30"/>
                    <a:pt x="77" y="30"/>
                  </a:cubicBezTo>
                  <a:cubicBezTo>
                    <a:pt x="77" y="10"/>
                    <a:pt x="77" y="10"/>
                    <a:pt x="77" y="10"/>
                  </a:cubicBezTo>
                  <a:cubicBezTo>
                    <a:pt x="77" y="5"/>
                    <a:pt x="73" y="0"/>
                    <a:pt x="67" y="0"/>
                  </a:cubicBezTo>
                  <a:cubicBezTo>
                    <a:pt x="39" y="0"/>
                    <a:pt x="39" y="0"/>
                    <a:pt x="39" y="0"/>
                  </a:cubicBezTo>
                  <a:cubicBezTo>
                    <a:pt x="10" y="0"/>
                    <a:pt x="10" y="0"/>
                    <a:pt x="10" y="0"/>
                  </a:cubicBezTo>
                  <a:cubicBezTo>
                    <a:pt x="5" y="0"/>
                    <a:pt x="0" y="5"/>
                    <a:pt x="0" y="10"/>
                  </a:cubicBezTo>
                  <a:cubicBezTo>
                    <a:pt x="0" y="30"/>
                    <a:pt x="0" y="30"/>
                    <a:pt x="0" y="30"/>
                  </a:cubicBezTo>
                  <a:cubicBezTo>
                    <a:pt x="0" y="30"/>
                    <a:pt x="11" y="33"/>
                    <a:pt x="11" y="38"/>
                  </a:cubicBezTo>
                  <a:close/>
                </a:path>
              </a:pathLst>
            </a:custGeom>
            <a:solidFill>
              <a:sysClr val="window" lastClr="FFFFFF"/>
            </a:solidFill>
            <a:ln w="9525">
              <a:noFill/>
              <a:round/>
              <a:headEnd/>
              <a:tailEnd/>
            </a:ln>
          </p:spPr>
          <p:txBody>
            <a:bodyPr vert="horz" wrap="square" lIns="137160" tIns="68580" rIns="137160" bIns="68580" numCol="1" anchor="t" anchorCtr="0" compatLnSpc="1">
              <a:prstTxWarp prst="textNoShape">
                <a:avLst/>
              </a:prstTxWarp>
            </a:bodyPr>
            <a:lstStyle/>
            <a:p>
              <a:pPr defTabSz="1371600" fontAlgn="auto">
                <a:spcBef>
                  <a:spcPts val="0"/>
                </a:spcBef>
                <a:spcAft>
                  <a:spcPts val="0"/>
                </a:spcAft>
                <a:defRPr/>
              </a:pPr>
              <a:endParaRPr lang="en-US" sz="2700" kern="0" dirty="0">
                <a:solidFill>
                  <a:prstClr val="black"/>
                </a:solidFill>
                <a:latin typeface="+mn-lt"/>
              </a:endParaRPr>
            </a:p>
          </p:txBody>
        </p:sp>
        <p:sp>
          <p:nvSpPr>
            <p:cNvPr id="19" name="Freeform 17">
              <a:extLst>
                <a:ext uri="{FF2B5EF4-FFF2-40B4-BE49-F238E27FC236}">
                  <a16:creationId xmlns:a16="http://schemas.microsoft.com/office/drawing/2014/main" id="{2B6CD825-4127-4722-AD17-F28DE0B4335D}"/>
                </a:ext>
              </a:extLst>
            </p:cNvPr>
            <p:cNvSpPr>
              <a:spLocks/>
            </p:cNvSpPr>
            <p:nvPr/>
          </p:nvSpPr>
          <p:spPr bwMode="auto">
            <a:xfrm>
              <a:off x="1249428" y="3243581"/>
              <a:ext cx="152654" cy="157122"/>
            </a:xfrm>
            <a:custGeom>
              <a:avLst/>
              <a:gdLst/>
              <a:ahLst/>
              <a:cxnLst>
                <a:cxn ang="0">
                  <a:pos x="23" y="58"/>
                </a:cxn>
                <a:cxn ang="0">
                  <a:pos x="32" y="81"/>
                </a:cxn>
                <a:cxn ang="0">
                  <a:pos x="45" y="87"/>
                </a:cxn>
                <a:cxn ang="0">
                  <a:pos x="78" y="73"/>
                </a:cxn>
                <a:cxn ang="0">
                  <a:pos x="84" y="60"/>
                </a:cxn>
                <a:cxn ang="0">
                  <a:pos x="74" y="37"/>
                </a:cxn>
                <a:cxn ang="0">
                  <a:pos x="81" y="26"/>
                </a:cxn>
                <a:cxn ang="0">
                  <a:pos x="74" y="7"/>
                </a:cxn>
                <a:cxn ang="0">
                  <a:pos x="60" y="2"/>
                </a:cxn>
                <a:cxn ang="0">
                  <a:pos x="34" y="13"/>
                </a:cxn>
                <a:cxn ang="0">
                  <a:pos x="8" y="24"/>
                </a:cxn>
                <a:cxn ang="0">
                  <a:pos x="2" y="37"/>
                </a:cxn>
                <a:cxn ang="0">
                  <a:pos x="10" y="55"/>
                </a:cxn>
                <a:cxn ang="0">
                  <a:pos x="23" y="58"/>
                </a:cxn>
              </a:cxnLst>
              <a:rect l="0" t="0" r="r" b="b"/>
              <a:pathLst>
                <a:path w="86" h="89">
                  <a:moveTo>
                    <a:pt x="23" y="58"/>
                  </a:moveTo>
                  <a:cubicBezTo>
                    <a:pt x="24" y="63"/>
                    <a:pt x="32" y="81"/>
                    <a:pt x="32" y="81"/>
                  </a:cubicBezTo>
                  <a:cubicBezTo>
                    <a:pt x="34" y="87"/>
                    <a:pt x="40" y="89"/>
                    <a:pt x="45" y="87"/>
                  </a:cubicBezTo>
                  <a:cubicBezTo>
                    <a:pt x="78" y="73"/>
                    <a:pt x="78" y="73"/>
                    <a:pt x="78" y="73"/>
                  </a:cubicBezTo>
                  <a:cubicBezTo>
                    <a:pt x="83" y="71"/>
                    <a:pt x="86" y="65"/>
                    <a:pt x="84" y="60"/>
                  </a:cubicBezTo>
                  <a:cubicBezTo>
                    <a:pt x="84" y="60"/>
                    <a:pt x="76" y="41"/>
                    <a:pt x="74" y="37"/>
                  </a:cubicBezTo>
                  <a:cubicBezTo>
                    <a:pt x="72" y="32"/>
                    <a:pt x="81" y="26"/>
                    <a:pt x="81" y="26"/>
                  </a:cubicBezTo>
                  <a:cubicBezTo>
                    <a:pt x="74" y="7"/>
                    <a:pt x="74" y="7"/>
                    <a:pt x="74" y="7"/>
                  </a:cubicBezTo>
                  <a:cubicBezTo>
                    <a:pt x="71" y="2"/>
                    <a:pt x="66" y="0"/>
                    <a:pt x="60" y="2"/>
                  </a:cubicBezTo>
                  <a:cubicBezTo>
                    <a:pt x="34" y="13"/>
                    <a:pt x="34" y="13"/>
                    <a:pt x="34" y="13"/>
                  </a:cubicBezTo>
                  <a:cubicBezTo>
                    <a:pt x="8" y="24"/>
                    <a:pt x="8" y="24"/>
                    <a:pt x="8" y="24"/>
                  </a:cubicBezTo>
                  <a:cubicBezTo>
                    <a:pt x="3" y="26"/>
                    <a:pt x="0" y="32"/>
                    <a:pt x="2" y="37"/>
                  </a:cubicBezTo>
                  <a:cubicBezTo>
                    <a:pt x="10" y="55"/>
                    <a:pt x="10" y="55"/>
                    <a:pt x="10" y="55"/>
                  </a:cubicBezTo>
                  <a:cubicBezTo>
                    <a:pt x="10" y="55"/>
                    <a:pt x="21" y="54"/>
                    <a:pt x="23" y="58"/>
                  </a:cubicBezTo>
                  <a:close/>
                </a:path>
              </a:pathLst>
            </a:custGeom>
            <a:solidFill>
              <a:sysClr val="window" lastClr="FFFFFF"/>
            </a:solidFill>
            <a:ln w="9525">
              <a:noFill/>
              <a:round/>
              <a:headEnd/>
              <a:tailEnd/>
            </a:ln>
          </p:spPr>
          <p:txBody>
            <a:bodyPr vert="horz" wrap="square" lIns="137160" tIns="68580" rIns="137160" bIns="68580" numCol="1" anchor="t" anchorCtr="0" compatLnSpc="1">
              <a:prstTxWarp prst="textNoShape">
                <a:avLst/>
              </a:prstTxWarp>
            </a:bodyPr>
            <a:lstStyle/>
            <a:p>
              <a:pPr defTabSz="1371600" fontAlgn="auto">
                <a:spcBef>
                  <a:spcPts val="0"/>
                </a:spcBef>
                <a:spcAft>
                  <a:spcPts val="0"/>
                </a:spcAft>
                <a:defRPr/>
              </a:pPr>
              <a:endParaRPr lang="en-US" sz="2700" kern="0" dirty="0">
                <a:solidFill>
                  <a:prstClr val="black"/>
                </a:solidFill>
                <a:latin typeface="+mn-lt"/>
              </a:endParaRPr>
            </a:p>
          </p:txBody>
        </p:sp>
        <p:sp>
          <p:nvSpPr>
            <p:cNvPr id="20" name="Freeform 18">
              <a:extLst>
                <a:ext uri="{FF2B5EF4-FFF2-40B4-BE49-F238E27FC236}">
                  <a16:creationId xmlns:a16="http://schemas.microsoft.com/office/drawing/2014/main" id="{E5967756-2C0E-480D-97D0-7E52E6469E57}"/>
                </a:ext>
              </a:extLst>
            </p:cNvPr>
            <p:cNvSpPr>
              <a:spLocks/>
            </p:cNvSpPr>
            <p:nvPr/>
          </p:nvSpPr>
          <p:spPr bwMode="auto">
            <a:xfrm>
              <a:off x="1412507" y="3127416"/>
              <a:ext cx="162334" cy="162334"/>
            </a:xfrm>
            <a:custGeom>
              <a:avLst/>
              <a:gdLst/>
              <a:ahLst/>
              <a:cxnLst>
                <a:cxn ang="0">
                  <a:pos x="31" y="70"/>
                </a:cxn>
                <a:cxn ang="0">
                  <a:pos x="49" y="88"/>
                </a:cxn>
                <a:cxn ang="0">
                  <a:pos x="63" y="88"/>
                </a:cxn>
                <a:cxn ang="0">
                  <a:pos x="88" y="63"/>
                </a:cxn>
                <a:cxn ang="0">
                  <a:pos x="88" y="48"/>
                </a:cxn>
                <a:cxn ang="0">
                  <a:pos x="71" y="31"/>
                </a:cxn>
                <a:cxn ang="0">
                  <a:pos x="73" y="18"/>
                </a:cxn>
                <a:cxn ang="0">
                  <a:pos x="59" y="4"/>
                </a:cxn>
                <a:cxn ang="0">
                  <a:pos x="45" y="4"/>
                </a:cxn>
                <a:cxn ang="0">
                  <a:pos x="24" y="24"/>
                </a:cxn>
                <a:cxn ang="0">
                  <a:pos x="4" y="44"/>
                </a:cxn>
                <a:cxn ang="0">
                  <a:pos x="4" y="58"/>
                </a:cxn>
                <a:cxn ang="0">
                  <a:pos x="18" y="72"/>
                </a:cxn>
                <a:cxn ang="0">
                  <a:pos x="31" y="70"/>
                </a:cxn>
              </a:cxnLst>
              <a:rect l="0" t="0" r="r" b="b"/>
              <a:pathLst>
                <a:path w="92" h="92">
                  <a:moveTo>
                    <a:pt x="31" y="70"/>
                  </a:moveTo>
                  <a:cubicBezTo>
                    <a:pt x="35" y="74"/>
                    <a:pt x="49" y="88"/>
                    <a:pt x="49" y="88"/>
                  </a:cubicBezTo>
                  <a:cubicBezTo>
                    <a:pt x="53" y="92"/>
                    <a:pt x="59" y="92"/>
                    <a:pt x="63" y="88"/>
                  </a:cubicBezTo>
                  <a:cubicBezTo>
                    <a:pt x="88" y="63"/>
                    <a:pt x="88" y="63"/>
                    <a:pt x="88" y="63"/>
                  </a:cubicBezTo>
                  <a:cubicBezTo>
                    <a:pt x="92" y="59"/>
                    <a:pt x="92" y="52"/>
                    <a:pt x="88" y="48"/>
                  </a:cubicBezTo>
                  <a:cubicBezTo>
                    <a:pt x="88" y="48"/>
                    <a:pt x="74" y="34"/>
                    <a:pt x="71" y="31"/>
                  </a:cubicBezTo>
                  <a:cubicBezTo>
                    <a:pt x="67" y="27"/>
                    <a:pt x="73" y="18"/>
                    <a:pt x="73" y="18"/>
                  </a:cubicBezTo>
                  <a:cubicBezTo>
                    <a:pt x="59" y="4"/>
                    <a:pt x="59" y="4"/>
                    <a:pt x="59" y="4"/>
                  </a:cubicBezTo>
                  <a:cubicBezTo>
                    <a:pt x="55" y="0"/>
                    <a:pt x="49" y="0"/>
                    <a:pt x="45" y="4"/>
                  </a:cubicBezTo>
                  <a:cubicBezTo>
                    <a:pt x="24" y="24"/>
                    <a:pt x="24" y="24"/>
                    <a:pt x="24" y="24"/>
                  </a:cubicBezTo>
                  <a:cubicBezTo>
                    <a:pt x="4" y="44"/>
                    <a:pt x="4" y="44"/>
                    <a:pt x="4" y="44"/>
                  </a:cubicBezTo>
                  <a:cubicBezTo>
                    <a:pt x="0" y="48"/>
                    <a:pt x="0" y="54"/>
                    <a:pt x="4" y="58"/>
                  </a:cubicBezTo>
                  <a:cubicBezTo>
                    <a:pt x="18" y="72"/>
                    <a:pt x="18" y="72"/>
                    <a:pt x="18" y="72"/>
                  </a:cubicBezTo>
                  <a:cubicBezTo>
                    <a:pt x="18" y="72"/>
                    <a:pt x="28" y="67"/>
                    <a:pt x="31" y="70"/>
                  </a:cubicBezTo>
                  <a:close/>
                </a:path>
              </a:pathLst>
            </a:custGeom>
            <a:solidFill>
              <a:sysClr val="window" lastClr="FFFFFF"/>
            </a:solidFill>
            <a:ln w="9525">
              <a:noFill/>
              <a:round/>
              <a:headEnd/>
              <a:tailEnd/>
            </a:ln>
          </p:spPr>
          <p:txBody>
            <a:bodyPr vert="horz" wrap="square" lIns="137160" tIns="68580" rIns="137160" bIns="68580" numCol="1" anchor="t" anchorCtr="0" compatLnSpc="1">
              <a:prstTxWarp prst="textNoShape">
                <a:avLst/>
              </a:prstTxWarp>
            </a:bodyPr>
            <a:lstStyle/>
            <a:p>
              <a:pPr defTabSz="1371600" fontAlgn="auto">
                <a:spcBef>
                  <a:spcPts val="0"/>
                </a:spcBef>
                <a:spcAft>
                  <a:spcPts val="0"/>
                </a:spcAft>
                <a:defRPr/>
              </a:pPr>
              <a:endParaRPr lang="en-US" sz="2700" kern="0" dirty="0">
                <a:solidFill>
                  <a:prstClr val="black"/>
                </a:solidFill>
                <a:latin typeface="+mn-lt"/>
              </a:endParaRPr>
            </a:p>
          </p:txBody>
        </p:sp>
        <p:sp>
          <p:nvSpPr>
            <p:cNvPr id="21" name="Freeform 19">
              <a:extLst>
                <a:ext uri="{FF2B5EF4-FFF2-40B4-BE49-F238E27FC236}">
                  <a16:creationId xmlns:a16="http://schemas.microsoft.com/office/drawing/2014/main" id="{8356893A-4E0D-4AB4-9D13-67BE213E621E}"/>
                </a:ext>
              </a:extLst>
            </p:cNvPr>
            <p:cNvSpPr>
              <a:spLocks/>
            </p:cNvSpPr>
            <p:nvPr/>
          </p:nvSpPr>
          <p:spPr bwMode="auto">
            <a:xfrm>
              <a:off x="1528673" y="2965081"/>
              <a:ext cx="159356" cy="149675"/>
            </a:xfrm>
            <a:custGeom>
              <a:avLst/>
              <a:gdLst/>
              <a:ahLst/>
              <a:cxnLst>
                <a:cxn ang="0">
                  <a:pos x="37" y="74"/>
                </a:cxn>
                <a:cxn ang="0">
                  <a:pos x="61" y="83"/>
                </a:cxn>
                <a:cxn ang="0">
                  <a:pos x="74" y="78"/>
                </a:cxn>
                <a:cxn ang="0">
                  <a:pos x="87" y="45"/>
                </a:cxn>
                <a:cxn ang="0">
                  <a:pos x="82" y="32"/>
                </a:cxn>
                <a:cxn ang="0">
                  <a:pos x="59" y="22"/>
                </a:cxn>
                <a:cxn ang="0">
                  <a:pos x="56" y="9"/>
                </a:cxn>
                <a:cxn ang="0">
                  <a:pos x="38" y="2"/>
                </a:cxn>
                <a:cxn ang="0">
                  <a:pos x="24" y="7"/>
                </a:cxn>
                <a:cxn ang="0">
                  <a:pos x="13" y="33"/>
                </a:cxn>
                <a:cxn ang="0">
                  <a:pos x="3" y="60"/>
                </a:cxn>
                <a:cxn ang="0">
                  <a:pos x="8" y="73"/>
                </a:cxn>
                <a:cxn ang="0">
                  <a:pos x="26" y="81"/>
                </a:cxn>
                <a:cxn ang="0">
                  <a:pos x="37" y="74"/>
                </a:cxn>
              </a:cxnLst>
              <a:rect l="0" t="0" r="r" b="b"/>
              <a:pathLst>
                <a:path w="90" h="85">
                  <a:moveTo>
                    <a:pt x="37" y="74"/>
                  </a:moveTo>
                  <a:cubicBezTo>
                    <a:pt x="42" y="76"/>
                    <a:pt x="61" y="83"/>
                    <a:pt x="61" y="83"/>
                  </a:cubicBezTo>
                  <a:cubicBezTo>
                    <a:pt x="66" y="85"/>
                    <a:pt x="72" y="83"/>
                    <a:pt x="74" y="78"/>
                  </a:cubicBezTo>
                  <a:cubicBezTo>
                    <a:pt x="87" y="45"/>
                    <a:pt x="87" y="45"/>
                    <a:pt x="87" y="45"/>
                  </a:cubicBezTo>
                  <a:cubicBezTo>
                    <a:pt x="90" y="40"/>
                    <a:pt x="87" y="34"/>
                    <a:pt x="82" y="32"/>
                  </a:cubicBezTo>
                  <a:cubicBezTo>
                    <a:pt x="82" y="32"/>
                    <a:pt x="63" y="24"/>
                    <a:pt x="59" y="22"/>
                  </a:cubicBezTo>
                  <a:cubicBezTo>
                    <a:pt x="54" y="20"/>
                    <a:pt x="56" y="9"/>
                    <a:pt x="56" y="9"/>
                  </a:cubicBezTo>
                  <a:cubicBezTo>
                    <a:pt x="38" y="2"/>
                    <a:pt x="38" y="2"/>
                    <a:pt x="38" y="2"/>
                  </a:cubicBezTo>
                  <a:cubicBezTo>
                    <a:pt x="32" y="0"/>
                    <a:pt x="27" y="2"/>
                    <a:pt x="24" y="7"/>
                  </a:cubicBezTo>
                  <a:cubicBezTo>
                    <a:pt x="13" y="33"/>
                    <a:pt x="13" y="33"/>
                    <a:pt x="13" y="33"/>
                  </a:cubicBezTo>
                  <a:cubicBezTo>
                    <a:pt x="3" y="60"/>
                    <a:pt x="3" y="60"/>
                    <a:pt x="3" y="60"/>
                  </a:cubicBezTo>
                  <a:cubicBezTo>
                    <a:pt x="0" y="65"/>
                    <a:pt x="3" y="71"/>
                    <a:pt x="8" y="73"/>
                  </a:cubicBezTo>
                  <a:cubicBezTo>
                    <a:pt x="26" y="81"/>
                    <a:pt x="26" y="81"/>
                    <a:pt x="26" y="81"/>
                  </a:cubicBezTo>
                  <a:cubicBezTo>
                    <a:pt x="26" y="81"/>
                    <a:pt x="33" y="72"/>
                    <a:pt x="37" y="74"/>
                  </a:cubicBezTo>
                  <a:close/>
                </a:path>
              </a:pathLst>
            </a:custGeom>
            <a:solidFill>
              <a:sysClr val="window" lastClr="FFFFFF"/>
            </a:solidFill>
            <a:ln w="9525">
              <a:noFill/>
              <a:round/>
              <a:headEnd/>
              <a:tailEnd/>
            </a:ln>
          </p:spPr>
          <p:txBody>
            <a:bodyPr vert="horz" wrap="square" lIns="137160" tIns="68580" rIns="137160" bIns="68580" numCol="1" anchor="t" anchorCtr="0" compatLnSpc="1">
              <a:prstTxWarp prst="textNoShape">
                <a:avLst/>
              </a:prstTxWarp>
            </a:bodyPr>
            <a:lstStyle/>
            <a:p>
              <a:pPr defTabSz="1371600" fontAlgn="auto">
                <a:spcBef>
                  <a:spcPts val="0"/>
                </a:spcBef>
                <a:spcAft>
                  <a:spcPts val="0"/>
                </a:spcAft>
                <a:defRPr/>
              </a:pPr>
              <a:endParaRPr lang="en-US" sz="2700" kern="0" dirty="0">
                <a:solidFill>
                  <a:prstClr val="black"/>
                </a:solidFill>
                <a:latin typeface="+mn-lt"/>
              </a:endParaRPr>
            </a:p>
          </p:txBody>
        </p:sp>
        <p:sp>
          <p:nvSpPr>
            <p:cNvPr id="22" name="Freeform 20">
              <a:extLst>
                <a:ext uri="{FF2B5EF4-FFF2-40B4-BE49-F238E27FC236}">
                  <a16:creationId xmlns:a16="http://schemas.microsoft.com/office/drawing/2014/main" id="{9D40D35C-2297-4EBC-BCF2-D1FAD1B532A9}"/>
                </a:ext>
              </a:extLst>
            </p:cNvPr>
            <p:cNvSpPr>
              <a:spLocks/>
            </p:cNvSpPr>
            <p:nvPr/>
          </p:nvSpPr>
          <p:spPr bwMode="auto">
            <a:xfrm>
              <a:off x="1587500" y="2784876"/>
              <a:ext cx="127336" cy="135527"/>
            </a:xfrm>
            <a:custGeom>
              <a:avLst/>
              <a:gdLst/>
              <a:ahLst/>
              <a:cxnLst>
                <a:cxn ang="0">
                  <a:pos x="37" y="66"/>
                </a:cxn>
                <a:cxn ang="0">
                  <a:pos x="62" y="66"/>
                </a:cxn>
                <a:cxn ang="0">
                  <a:pos x="72" y="56"/>
                </a:cxn>
                <a:cxn ang="0">
                  <a:pos x="72" y="21"/>
                </a:cxn>
                <a:cxn ang="0">
                  <a:pos x="62" y="10"/>
                </a:cxn>
                <a:cxn ang="0">
                  <a:pos x="37" y="10"/>
                </a:cxn>
                <a:cxn ang="0">
                  <a:pos x="30" y="0"/>
                </a:cxn>
                <a:cxn ang="0">
                  <a:pos x="10" y="0"/>
                </a:cxn>
                <a:cxn ang="0">
                  <a:pos x="0" y="10"/>
                </a:cxn>
                <a:cxn ang="0">
                  <a:pos x="0" y="38"/>
                </a:cxn>
                <a:cxn ang="0">
                  <a:pos x="0" y="67"/>
                </a:cxn>
                <a:cxn ang="0">
                  <a:pos x="10" y="77"/>
                </a:cxn>
                <a:cxn ang="0">
                  <a:pos x="30" y="77"/>
                </a:cxn>
                <a:cxn ang="0">
                  <a:pos x="37" y="66"/>
                </a:cxn>
              </a:cxnLst>
              <a:rect l="0" t="0" r="r" b="b"/>
              <a:pathLst>
                <a:path w="72" h="77">
                  <a:moveTo>
                    <a:pt x="37" y="66"/>
                  </a:moveTo>
                  <a:cubicBezTo>
                    <a:pt x="42" y="66"/>
                    <a:pt x="62" y="66"/>
                    <a:pt x="62" y="66"/>
                  </a:cubicBezTo>
                  <a:cubicBezTo>
                    <a:pt x="68" y="66"/>
                    <a:pt x="72" y="62"/>
                    <a:pt x="72" y="56"/>
                  </a:cubicBezTo>
                  <a:cubicBezTo>
                    <a:pt x="72" y="21"/>
                    <a:pt x="72" y="21"/>
                    <a:pt x="72" y="21"/>
                  </a:cubicBezTo>
                  <a:cubicBezTo>
                    <a:pt x="72" y="15"/>
                    <a:pt x="68" y="10"/>
                    <a:pt x="62" y="10"/>
                  </a:cubicBezTo>
                  <a:cubicBezTo>
                    <a:pt x="62" y="10"/>
                    <a:pt x="42" y="10"/>
                    <a:pt x="37" y="10"/>
                  </a:cubicBezTo>
                  <a:cubicBezTo>
                    <a:pt x="32" y="10"/>
                    <a:pt x="30" y="0"/>
                    <a:pt x="30" y="0"/>
                  </a:cubicBezTo>
                  <a:cubicBezTo>
                    <a:pt x="10" y="0"/>
                    <a:pt x="10" y="0"/>
                    <a:pt x="10" y="0"/>
                  </a:cubicBezTo>
                  <a:cubicBezTo>
                    <a:pt x="4" y="0"/>
                    <a:pt x="0" y="4"/>
                    <a:pt x="0" y="10"/>
                  </a:cubicBezTo>
                  <a:cubicBezTo>
                    <a:pt x="0" y="38"/>
                    <a:pt x="0" y="38"/>
                    <a:pt x="0" y="38"/>
                  </a:cubicBezTo>
                  <a:cubicBezTo>
                    <a:pt x="0" y="67"/>
                    <a:pt x="0" y="67"/>
                    <a:pt x="0" y="67"/>
                  </a:cubicBezTo>
                  <a:cubicBezTo>
                    <a:pt x="0" y="72"/>
                    <a:pt x="4" y="77"/>
                    <a:pt x="10" y="77"/>
                  </a:cubicBezTo>
                  <a:cubicBezTo>
                    <a:pt x="30" y="77"/>
                    <a:pt x="30" y="77"/>
                    <a:pt x="30" y="77"/>
                  </a:cubicBezTo>
                  <a:cubicBezTo>
                    <a:pt x="30" y="77"/>
                    <a:pt x="32" y="66"/>
                    <a:pt x="37" y="66"/>
                  </a:cubicBezTo>
                  <a:close/>
                </a:path>
              </a:pathLst>
            </a:custGeom>
            <a:solidFill>
              <a:sysClr val="window" lastClr="FFFFFF"/>
            </a:solidFill>
            <a:ln w="9525">
              <a:noFill/>
              <a:round/>
              <a:headEnd/>
              <a:tailEnd/>
            </a:ln>
          </p:spPr>
          <p:txBody>
            <a:bodyPr vert="horz" wrap="square" lIns="137160" tIns="68580" rIns="137160" bIns="68580" numCol="1" anchor="t" anchorCtr="0" compatLnSpc="1">
              <a:prstTxWarp prst="textNoShape">
                <a:avLst/>
              </a:prstTxWarp>
            </a:bodyPr>
            <a:lstStyle/>
            <a:p>
              <a:pPr defTabSz="1371600" fontAlgn="auto">
                <a:spcBef>
                  <a:spcPts val="0"/>
                </a:spcBef>
                <a:spcAft>
                  <a:spcPts val="0"/>
                </a:spcAft>
                <a:defRPr/>
              </a:pPr>
              <a:endParaRPr lang="en-US" sz="2700" kern="0" dirty="0">
                <a:solidFill>
                  <a:prstClr val="black"/>
                </a:solidFill>
                <a:latin typeface="+mn-lt"/>
              </a:endParaRPr>
            </a:p>
          </p:txBody>
        </p:sp>
        <p:sp>
          <p:nvSpPr>
            <p:cNvPr id="23" name="Freeform 21">
              <a:extLst>
                <a:ext uri="{FF2B5EF4-FFF2-40B4-BE49-F238E27FC236}">
                  <a16:creationId xmlns:a16="http://schemas.microsoft.com/office/drawing/2014/main" id="{857B6AD8-3B51-4447-B34B-5611B293FA39}"/>
                </a:ext>
              </a:extLst>
            </p:cNvPr>
            <p:cNvSpPr>
              <a:spLocks/>
            </p:cNvSpPr>
            <p:nvPr/>
          </p:nvSpPr>
          <p:spPr bwMode="auto">
            <a:xfrm>
              <a:off x="1528673" y="2588287"/>
              <a:ext cx="159356" cy="151909"/>
            </a:xfrm>
            <a:custGeom>
              <a:avLst/>
              <a:gdLst/>
              <a:ahLst/>
              <a:cxnLst>
                <a:cxn ang="0">
                  <a:pos x="59" y="64"/>
                </a:cxn>
                <a:cxn ang="0">
                  <a:pos x="82" y="54"/>
                </a:cxn>
                <a:cxn ang="0">
                  <a:pos x="87" y="41"/>
                </a:cxn>
                <a:cxn ang="0">
                  <a:pos x="74" y="8"/>
                </a:cxn>
                <a:cxn ang="0">
                  <a:pos x="61" y="2"/>
                </a:cxn>
                <a:cxn ang="0">
                  <a:pos x="37" y="12"/>
                </a:cxn>
                <a:cxn ang="0">
                  <a:pos x="26" y="5"/>
                </a:cxn>
                <a:cxn ang="0">
                  <a:pos x="8" y="13"/>
                </a:cxn>
                <a:cxn ang="0">
                  <a:pos x="3" y="26"/>
                </a:cxn>
                <a:cxn ang="0">
                  <a:pos x="13" y="52"/>
                </a:cxn>
                <a:cxn ang="0">
                  <a:pos x="24" y="78"/>
                </a:cxn>
                <a:cxn ang="0">
                  <a:pos x="38" y="84"/>
                </a:cxn>
                <a:cxn ang="0">
                  <a:pos x="56" y="76"/>
                </a:cxn>
                <a:cxn ang="0">
                  <a:pos x="59" y="64"/>
                </a:cxn>
              </a:cxnLst>
              <a:rect l="0" t="0" r="r" b="b"/>
              <a:pathLst>
                <a:path w="90" h="86">
                  <a:moveTo>
                    <a:pt x="59" y="64"/>
                  </a:moveTo>
                  <a:cubicBezTo>
                    <a:pt x="63" y="62"/>
                    <a:pt x="82" y="54"/>
                    <a:pt x="82" y="54"/>
                  </a:cubicBezTo>
                  <a:cubicBezTo>
                    <a:pt x="87" y="52"/>
                    <a:pt x="90" y="46"/>
                    <a:pt x="87" y="41"/>
                  </a:cubicBezTo>
                  <a:cubicBezTo>
                    <a:pt x="74" y="8"/>
                    <a:pt x="74" y="8"/>
                    <a:pt x="74" y="8"/>
                  </a:cubicBezTo>
                  <a:cubicBezTo>
                    <a:pt x="72" y="3"/>
                    <a:pt x="66" y="0"/>
                    <a:pt x="61" y="2"/>
                  </a:cubicBezTo>
                  <a:cubicBezTo>
                    <a:pt x="61" y="2"/>
                    <a:pt x="42" y="10"/>
                    <a:pt x="37" y="12"/>
                  </a:cubicBezTo>
                  <a:cubicBezTo>
                    <a:pt x="33" y="14"/>
                    <a:pt x="26" y="5"/>
                    <a:pt x="26" y="5"/>
                  </a:cubicBezTo>
                  <a:cubicBezTo>
                    <a:pt x="8" y="13"/>
                    <a:pt x="8" y="13"/>
                    <a:pt x="8" y="13"/>
                  </a:cubicBezTo>
                  <a:cubicBezTo>
                    <a:pt x="3" y="15"/>
                    <a:pt x="0" y="21"/>
                    <a:pt x="3" y="26"/>
                  </a:cubicBezTo>
                  <a:cubicBezTo>
                    <a:pt x="13" y="52"/>
                    <a:pt x="13" y="52"/>
                    <a:pt x="13" y="52"/>
                  </a:cubicBezTo>
                  <a:cubicBezTo>
                    <a:pt x="24" y="78"/>
                    <a:pt x="24" y="78"/>
                    <a:pt x="24" y="78"/>
                  </a:cubicBezTo>
                  <a:cubicBezTo>
                    <a:pt x="27" y="84"/>
                    <a:pt x="32" y="86"/>
                    <a:pt x="38" y="84"/>
                  </a:cubicBezTo>
                  <a:cubicBezTo>
                    <a:pt x="56" y="76"/>
                    <a:pt x="56" y="76"/>
                    <a:pt x="56" y="76"/>
                  </a:cubicBezTo>
                  <a:cubicBezTo>
                    <a:pt x="56" y="76"/>
                    <a:pt x="54" y="65"/>
                    <a:pt x="59" y="64"/>
                  </a:cubicBezTo>
                  <a:close/>
                </a:path>
              </a:pathLst>
            </a:custGeom>
            <a:solidFill>
              <a:sysClr val="window" lastClr="FFFFFF"/>
            </a:solidFill>
            <a:ln w="9525">
              <a:noFill/>
              <a:round/>
              <a:headEnd/>
              <a:tailEnd/>
            </a:ln>
          </p:spPr>
          <p:txBody>
            <a:bodyPr vert="horz" wrap="square" lIns="137160" tIns="68580" rIns="137160" bIns="68580" numCol="1" anchor="t" anchorCtr="0" compatLnSpc="1">
              <a:prstTxWarp prst="textNoShape">
                <a:avLst/>
              </a:prstTxWarp>
            </a:bodyPr>
            <a:lstStyle/>
            <a:p>
              <a:pPr defTabSz="1371600" fontAlgn="auto">
                <a:spcBef>
                  <a:spcPts val="0"/>
                </a:spcBef>
                <a:spcAft>
                  <a:spcPts val="0"/>
                </a:spcAft>
                <a:defRPr/>
              </a:pPr>
              <a:endParaRPr lang="en-US" sz="2700" kern="0" dirty="0">
                <a:solidFill>
                  <a:prstClr val="black"/>
                </a:solidFill>
                <a:latin typeface="+mn-lt"/>
              </a:endParaRPr>
            </a:p>
          </p:txBody>
        </p:sp>
        <p:sp>
          <p:nvSpPr>
            <p:cNvPr id="24" name="Freeform 22">
              <a:extLst>
                <a:ext uri="{FF2B5EF4-FFF2-40B4-BE49-F238E27FC236}">
                  <a16:creationId xmlns:a16="http://schemas.microsoft.com/office/drawing/2014/main" id="{57811D80-68FB-40E7-A345-66FC8111F247}"/>
                </a:ext>
              </a:extLst>
            </p:cNvPr>
            <p:cNvSpPr>
              <a:spLocks/>
            </p:cNvSpPr>
            <p:nvPr/>
          </p:nvSpPr>
          <p:spPr bwMode="auto">
            <a:xfrm>
              <a:off x="1412507" y="2415528"/>
              <a:ext cx="162334" cy="162334"/>
            </a:xfrm>
            <a:custGeom>
              <a:avLst/>
              <a:gdLst/>
              <a:ahLst/>
              <a:cxnLst>
                <a:cxn ang="0">
                  <a:pos x="71" y="61"/>
                </a:cxn>
                <a:cxn ang="0">
                  <a:pos x="88" y="43"/>
                </a:cxn>
                <a:cxn ang="0">
                  <a:pos x="88" y="29"/>
                </a:cxn>
                <a:cxn ang="0">
                  <a:pos x="63" y="4"/>
                </a:cxn>
                <a:cxn ang="0">
                  <a:pos x="49" y="4"/>
                </a:cxn>
                <a:cxn ang="0">
                  <a:pos x="31" y="21"/>
                </a:cxn>
                <a:cxn ang="0">
                  <a:pos x="18" y="19"/>
                </a:cxn>
                <a:cxn ang="0">
                  <a:pos x="4" y="33"/>
                </a:cxn>
                <a:cxn ang="0">
                  <a:pos x="4" y="48"/>
                </a:cxn>
                <a:cxn ang="0">
                  <a:pos x="24" y="68"/>
                </a:cxn>
                <a:cxn ang="0">
                  <a:pos x="45" y="88"/>
                </a:cxn>
                <a:cxn ang="0">
                  <a:pos x="59" y="88"/>
                </a:cxn>
                <a:cxn ang="0">
                  <a:pos x="73" y="74"/>
                </a:cxn>
                <a:cxn ang="0">
                  <a:pos x="71" y="61"/>
                </a:cxn>
              </a:cxnLst>
              <a:rect l="0" t="0" r="r" b="b"/>
              <a:pathLst>
                <a:path w="92" h="92">
                  <a:moveTo>
                    <a:pt x="71" y="61"/>
                  </a:moveTo>
                  <a:cubicBezTo>
                    <a:pt x="74" y="57"/>
                    <a:pt x="88" y="43"/>
                    <a:pt x="88" y="43"/>
                  </a:cubicBezTo>
                  <a:cubicBezTo>
                    <a:pt x="92" y="39"/>
                    <a:pt x="92" y="33"/>
                    <a:pt x="88" y="29"/>
                  </a:cubicBezTo>
                  <a:cubicBezTo>
                    <a:pt x="63" y="4"/>
                    <a:pt x="63" y="4"/>
                    <a:pt x="63" y="4"/>
                  </a:cubicBezTo>
                  <a:cubicBezTo>
                    <a:pt x="59" y="0"/>
                    <a:pt x="53" y="0"/>
                    <a:pt x="49" y="4"/>
                  </a:cubicBezTo>
                  <a:cubicBezTo>
                    <a:pt x="49" y="4"/>
                    <a:pt x="35" y="18"/>
                    <a:pt x="31" y="21"/>
                  </a:cubicBezTo>
                  <a:cubicBezTo>
                    <a:pt x="28" y="25"/>
                    <a:pt x="18" y="19"/>
                    <a:pt x="18" y="19"/>
                  </a:cubicBezTo>
                  <a:cubicBezTo>
                    <a:pt x="4" y="33"/>
                    <a:pt x="4" y="33"/>
                    <a:pt x="4" y="33"/>
                  </a:cubicBezTo>
                  <a:cubicBezTo>
                    <a:pt x="0" y="37"/>
                    <a:pt x="0" y="44"/>
                    <a:pt x="4" y="48"/>
                  </a:cubicBezTo>
                  <a:cubicBezTo>
                    <a:pt x="24" y="68"/>
                    <a:pt x="24" y="68"/>
                    <a:pt x="24" y="68"/>
                  </a:cubicBezTo>
                  <a:cubicBezTo>
                    <a:pt x="45" y="88"/>
                    <a:pt x="45" y="88"/>
                    <a:pt x="45" y="88"/>
                  </a:cubicBezTo>
                  <a:cubicBezTo>
                    <a:pt x="49" y="92"/>
                    <a:pt x="55" y="92"/>
                    <a:pt x="59" y="88"/>
                  </a:cubicBezTo>
                  <a:cubicBezTo>
                    <a:pt x="73" y="74"/>
                    <a:pt x="73" y="74"/>
                    <a:pt x="73" y="74"/>
                  </a:cubicBezTo>
                  <a:cubicBezTo>
                    <a:pt x="73" y="74"/>
                    <a:pt x="67" y="64"/>
                    <a:pt x="71" y="61"/>
                  </a:cubicBezTo>
                  <a:close/>
                </a:path>
              </a:pathLst>
            </a:custGeom>
            <a:solidFill>
              <a:sysClr val="window" lastClr="FFFFFF"/>
            </a:solidFill>
            <a:ln w="9525">
              <a:noFill/>
              <a:round/>
              <a:headEnd/>
              <a:tailEnd/>
            </a:ln>
          </p:spPr>
          <p:txBody>
            <a:bodyPr vert="horz" wrap="square" lIns="137160" tIns="68580" rIns="137160" bIns="68580" numCol="1" anchor="t" anchorCtr="0" compatLnSpc="1">
              <a:prstTxWarp prst="textNoShape">
                <a:avLst/>
              </a:prstTxWarp>
            </a:bodyPr>
            <a:lstStyle/>
            <a:p>
              <a:pPr defTabSz="1371600" fontAlgn="auto">
                <a:spcBef>
                  <a:spcPts val="0"/>
                </a:spcBef>
                <a:spcAft>
                  <a:spcPts val="0"/>
                </a:spcAft>
                <a:defRPr/>
              </a:pPr>
              <a:endParaRPr lang="en-US" sz="2700" kern="0" dirty="0">
                <a:solidFill>
                  <a:prstClr val="black"/>
                </a:solidFill>
                <a:latin typeface="+mn-lt"/>
              </a:endParaRPr>
            </a:p>
          </p:txBody>
        </p:sp>
        <p:sp>
          <p:nvSpPr>
            <p:cNvPr id="25" name="Freeform 23">
              <a:extLst>
                <a:ext uri="{FF2B5EF4-FFF2-40B4-BE49-F238E27FC236}">
                  <a16:creationId xmlns:a16="http://schemas.microsoft.com/office/drawing/2014/main" id="{E2994093-7C62-43C4-8AAE-3445C0199596}"/>
                </a:ext>
              </a:extLst>
            </p:cNvPr>
            <p:cNvSpPr>
              <a:spLocks/>
            </p:cNvSpPr>
            <p:nvPr/>
          </p:nvSpPr>
          <p:spPr bwMode="auto">
            <a:xfrm>
              <a:off x="1249428" y="2304575"/>
              <a:ext cx="152654" cy="157122"/>
            </a:xfrm>
            <a:custGeom>
              <a:avLst/>
              <a:gdLst/>
              <a:ahLst/>
              <a:cxnLst>
                <a:cxn ang="0">
                  <a:pos x="74" y="52"/>
                </a:cxn>
                <a:cxn ang="0">
                  <a:pos x="84" y="29"/>
                </a:cxn>
                <a:cxn ang="0">
                  <a:pos x="78" y="15"/>
                </a:cxn>
                <a:cxn ang="0">
                  <a:pos x="45" y="2"/>
                </a:cxn>
                <a:cxn ang="0">
                  <a:pos x="32" y="7"/>
                </a:cxn>
                <a:cxn ang="0">
                  <a:pos x="23" y="30"/>
                </a:cxn>
                <a:cxn ang="0">
                  <a:pos x="10" y="33"/>
                </a:cxn>
                <a:cxn ang="0">
                  <a:pos x="2" y="52"/>
                </a:cxn>
                <a:cxn ang="0">
                  <a:pos x="8" y="65"/>
                </a:cxn>
                <a:cxn ang="0">
                  <a:pos x="34" y="76"/>
                </a:cxn>
                <a:cxn ang="0">
                  <a:pos x="60" y="87"/>
                </a:cxn>
                <a:cxn ang="0">
                  <a:pos x="74" y="81"/>
                </a:cxn>
                <a:cxn ang="0">
                  <a:pos x="81" y="63"/>
                </a:cxn>
                <a:cxn ang="0">
                  <a:pos x="74" y="52"/>
                </a:cxn>
              </a:cxnLst>
              <a:rect l="0" t="0" r="r" b="b"/>
              <a:pathLst>
                <a:path w="86" h="89">
                  <a:moveTo>
                    <a:pt x="74" y="52"/>
                  </a:moveTo>
                  <a:cubicBezTo>
                    <a:pt x="76" y="47"/>
                    <a:pt x="84" y="29"/>
                    <a:pt x="84" y="29"/>
                  </a:cubicBezTo>
                  <a:cubicBezTo>
                    <a:pt x="86" y="23"/>
                    <a:pt x="83" y="18"/>
                    <a:pt x="78" y="15"/>
                  </a:cubicBezTo>
                  <a:cubicBezTo>
                    <a:pt x="45" y="2"/>
                    <a:pt x="45" y="2"/>
                    <a:pt x="45" y="2"/>
                  </a:cubicBezTo>
                  <a:cubicBezTo>
                    <a:pt x="40" y="0"/>
                    <a:pt x="34" y="2"/>
                    <a:pt x="32" y="7"/>
                  </a:cubicBezTo>
                  <a:cubicBezTo>
                    <a:pt x="32" y="7"/>
                    <a:pt x="25" y="26"/>
                    <a:pt x="23" y="30"/>
                  </a:cubicBezTo>
                  <a:cubicBezTo>
                    <a:pt x="21" y="35"/>
                    <a:pt x="10" y="33"/>
                    <a:pt x="10" y="33"/>
                  </a:cubicBezTo>
                  <a:cubicBezTo>
                    <a:pt x="2" y="52"/>
                    <a:pt x="2" y="52"/>
                    <a:pt x="2" y="52"/>
                  </a:cubicBezTo>
                  <a:cubicBezTo>
                    <a:pt x="0" y="57"/>
                    <a:pt x="3" y="63"/>
                    <a:pt x="8" y="65"/>
                  </a:cubicBezTo>
                  <a:cubicBezTo>
                    <a:pt x="34" y="76"/>
                    <a:pt x="34" y="76"/>
                    <a:pt x="34" y="76"/>
                  </a:cubicBezTo>
                  <a:cubicBezTo>
                    <a:pt x="60" y="87"/>
                    <a:pt x="60" y="87"/>
                    <a:pt x="60" y="87"/>
                  </a:cubicBezTo>
                  <a:cubicBezTo>
                    <a:pt x="66" y="89"/>
                    <a:pt x="71" y="86"/>
                    <a:pt x="74" y="81"/>
                  </a:cubicBezTo>
                  <a:cubicBezTo>
                    <a:pt x="81" y="63"/>
                    <a:pt x="81" y="63"/>
                    <a:pt x="81" y="63"/>
                  </a:cubicBezTo>
                  <a:cubicBezTo>
                    <a:pt x="81" y="63"/>
                    <a:pt x="72" y="56"/>
                    <a:pt x="74" y="52"/>
                  </a:cubicBezTo>
                  <a:close/>
                </a:path>
              </a:pathLst>
            </a:custGeom>
            <a:solidFill>
              <a:sysClr val="window" lastClr="FFFFFF"/>
            </a:solidFill>
            <a:ln w="9525">
              <a:noFill/>
              <a:round/>
              <a:headEnd/>
              <a:tailEnd/>
            </a:ln>
          </p:spPr>
          <p:txBody>
            <a:bodyPr vert="horz" wrap="square" lIns="137160" tIns="68580" rIns="137160" bIns="68580" numCol="1" anchor="t" anchorCtr="0" compatLnSpc="1">
              <a:prstTxWarp prst="textNoShape">
                <a:avLst/>
              </a:prstTxWarp>
            </a:bodyPr>
            <a:lstStyle/>
            <a:p>
              <a:pPr defTabSz="1371600" fontAlgn="auto">
                <a:spcBef>
                  <a:spcPts val="0"/>
                </a:spcBef>
                <a:spcAft>
                  <a:spcPts val="0"/>
                </a:spcAft>
                <a:defRPr/>
              </a:pPr>
              <a:endParaRPr lang="en-US" sz="2700" kern="0" dirty="0">
                <a:solidFill>
                  <a:prstClr val="black"/>
                </a:solidFill>
                <a:latin typeface="+mn-lt"/>
              </a:endParaRPr>
            </a:p>
          </p:txBody>
        </p:sp>
      </p:grpSp>
      <p:grpSp>
        <p:nvGrpSpPr>
          <p:cNvPr id="26" name="Group 108">
            <a:extLst>
              <a:ext uri="{FF2B5EF4-FFF2-40B4-BE49-F238E27FC236}">
                <a16:creationId xmlns:a16="http://schemas.microsoft.com/office/drawing/2014/main" id="{4CDB14F8-C55C-4556-8C2B-909F0A529883}"/>
              </a:ext>
            </a:extLst>
          </p:cNvPr>
          <p:cNvGrpSpPr/>
          <p:nvPr/>
        </p:nvGrpSpPr>
        <p:grpSpPr>
          <a:xfrm>
            <a:off x="1076402" y="4288844"/>
            <a:ext cx="1731317" cy="1729083"/>
            <a:chOff x="560625" y="2276278"/>
            <a:chExt cx="1154211" cy="1152722"/>
          </a:xfrm>
        </p:grpSpPr>
        <p:sp>
          <p:nvSpPr>
            <p:cNvPr id="27" name="Freeform 6">
              <a:extLst>
                <a:ext uri="{FF2B5EF4-FFF2-40B4-BE49-F238E27FC236}">
                  <a16:creationId xmlns:a16="http://schemas.microsoft.com/office/drawing/2014/main" id="{6B0094D2-985A-4125-B55F-7C2921860E40}"/>
                </a:ext>
              </a:extLst>
            </p:cNvPr>
            <p:cNvSpPr>
              <a:spLocks noEditPoints="1"/>
            </p:cNvSpPr>
            <p:nvPr/>
          </p:nvSpPr>
          <p:spPr bwMode="auto">
            <a:xfrm>
              <a:off x="632856" y="2347020"/>
              <a:ext cx="1011238" cy="1011238"/>
            </a:xfrm>
            <a:custGeom>
              <a:avLst/>
              <a:gdLst/>
              <a:ahLst/>
              <a:cxnLst>
                <a:cxn ang="0">
                  <a:pos x="572" y="286"/>
                </a:cxn>
                <a:cxn ang="0">
                  <a:pos x="286" y="573"/>
                </a:cxn>
                <a:cxn ang="0">
                  <a:pos x="0" y="286"/>
                </a:cxn>
                <a:cxn ang="0">
                  <a:pos x="286" y="0"/>
                </a:cxn>
                <a:cxn ang="0">
                  <a:pos x="572" y="286"/>
                </a:cxn>
                <a:cxn ang="0">
                  <a:pos x="286" y="527"/>
                </a:cxn>
                <a:cxn ang="0">
                  <a:pos x="526" y="286"/>
                </a:cxn>
                <a:cxn ang="0">
                  <a:pos x="286" y="46"/>
                </a:cxn>
                <a:cxn ang="0">
                  <a:pos x="46" y="286"/>
                </a:cxn>
                <a:cxn ang="0">
                  <a:pos x="286" y="527"/>
                </a:cxn>
              </a:cxnLst>
              <a:rect l="0" t="0" r="r" b="b"/>
              <a:pathLst>
                <a:path w="572" h="573">
                  <a:moveTo>
                    <a:pt x="572" y="286"/>
                  </a:moveTo>
                  <a:cubicBezTo>
                    <a:pt x="572" y="444"/>
                    <a:pt x="444" y="573"/>
                    <a:pt x="286" y="573"/>
                  </a:cubicBezTo>
                  <a:cubicBezTo>
                    <a:pt x="128" y="573"/>
                    <a:pt x="0" y="444"/>
                    <a:pt x="0" y="286"/>
                  </a:cubicBezTo>
                  <a:cubicBezTo>
                    <a:pt x="0" y="128"/>
                    <a:pt x="128" y="0"/>
                    <a:pt x="286" y="0"/>
                  </a:cubicBezTo>
                  <a:cubicBezTo>
                    <a:pt x="444" y="0"/>
                    <a:pt x="572" y="128"/>
                    <a:pt x="572" y="286"/>
                  </a:cubicBezTo>
                  <a:close/>
                  <a:moveTo>
                    <a:pt x="286" y="527"/>
                  </a:moveTo>
                  <a:cubicBezTo>
                    <a:pt x="419" y="527"/>
                    <a:pt x="526" y="419"/>
                    <a:pt x="526" y="286"/>
                  </a:cubicBezTo>
                  <a:cubicBezTo>
                    <a:pt x="526" y="154"/>
                    <a:pt x="419" y="46"/>
                    <a:pt x="286" y="46"/>
                  </a:cubicBezTo>
                  <a:cubicBezTo>
                    <a:pt x="153" y="46"/>
                    <a:pt x="46" y="154"/>
                    <a:pt x="46" y="286"/>
                  </a:cubicBezTo>
                  <a:cubicBezTo>
                    <a:pt x="46" y="419"/>
                    <a:pt x="153" y="527"/>
                    <a:pt x="286" y="527"/>
                  </a:cubicBezTo>
                  <a:close/>
                </a:path>
              </a:pathLst>
            </a:custGeom>
            <a:solidFill>
              <a:sysClr val="window" lastClr="FFFFFF"/>
            </a:solidFill>
            <a:ln w="9525">
              <a:noFill/>
              <a:round/>
              <a:headEnd/>
              <a:tailEnd/>
            </a:ln>
          </p:spPr>
          <p:txBody>
            <a:bodyPr vert="horz" wrap="square" lIns="137160" tIns="68580" rIns="137160" bIns="68580" numCol="1" anchor="t" anchorCtr="0" compatLnSpc="1">
              <a:prstTxWarp prst="textNoShape">
                <a:avLst/>
              </a:prstTxWarp>
            </a:bodyPr>
            <a:lstStyle/>
            <a:p>
              <a:pPr defTabSz="1371600" fontAlgn="auto">
                <a:spcBef>
                  <a:spcPts val="0"/>
                </a:spcBef>
                <a:spcAft>
                  <a:spcPts val="0"/>
                </a:spcAft>
                <a:defRPr/>
              </a:pPr>
              <a:endParaRPr lang="en-US" sz="2700" kern="0" dirty="0">
                <a:solidFill>
                  <a:prstClr val="black"/>
                </a:solidFill>
                <a:latin typeface="+mn-lt"/>
              </a:endParaRPr>
            </a:p>
          </p:txBody>
        </p:sp>
        <p:sp>
          <p:nvSpPr>
            <p:cNvPr id="28" name="Freeform 8">
              <a:extLst>
                <a:ext uri="{FF2B5EF4-FFF2-40B4-BE49-F238E27FC236}">
                  <a16:creationId xmlns:a16="http://schemas.microsoft.com/office/drawing/2014/main" id="{3D154352-6817-4D65-B5BA-A2869B9105DC}"/>
                </a:ext>
              </a:extLst>
            </p:cNvPr>
            <p:cNvSpPr>
              <a:spLocks/>
            </p:cNvSpPr>
            <p:nvPr/>
          </p:nvSpPr>
          <p:spPr bwMode="auto">
            <a:xfrm>
              <a:off x="1069223" y="2276278"/>
              <a:ext cx="136272" cy="126591"/>
            </a:xfrm>
            <a:custGeom>
              <a:avLst/>
              <a:gdLst/>
              <a:ahLst/>
              <a:cxnLst>
                <a:cxn ang="0">
                  <a:pos x="67" y="35"/>
                </a:cxn>
                <a:cxn ang="0">
                  <a:pos x="67" y="10"/>
                </a:cxn>
                <a:cxn ang="0">
                  <a:pos x="57" y="0"/>
                </a:cxn>
                <a:cxn ang="0">
                  <a:pos x="21" y="0"/>
                </a:cxn>
                <a:cxn ang="0">
                  <a:pos x="11" y="10"/>
                </a:cxn>
                <a:cxn ang="0">
                  <a:pos x="11" y="35"/>
                </a:cxn>
                <a:cxn ang="0">
                  <a:pos x="0" y="43"/>
                </a:cxn>
                <a:cxn ang="0">
                  <a:pos x="0" y="62"/>
                </a:cxn>
                <a:cxn ang="0">
                  <a:pos x="10" y="72"/>
                </a:cxn>
                <a:cxn ang="0">
                  <a:pos x="39" y="72"/>
                </a:cxn>
                <a:cxn ang="0">
                  <a:pos x="67" y="72"/>
                </a:cxn>
                <a:cxn ang="0">
                  <a:pos x="77" y="62"/>
                </a:cxn>
                <a:cxn ang="0">
                  <a:pos x="77" y="43"/>
                </a:cxn>
                <a:cxn ang="0">
                  <a:pos x="67" y="35"/>
                </a:cxn>
              </a:cxnLst>
              <a:rect l="0" t="0" r="r" b="b"/>
              <a:pathLst>
                <a:path w="77" h="72">
                  <a:moveTo>
                    <a:pt x="67" y="35"/>
                  </a:moveTo>
                  <a:cubicBezTo>
                    <a:pt x="67" y="30"/>
                    <a:pt x="67" y="10"/>
                    <a:pt x="67" y="10"/>
                  </a:cubicBezTo>
                  <a:cubicBezTo>
                    <a:pt x="67" y="4"/>
                    <a:pt x="62" y="0"/>
                    <a:pt x="57" y="0"/>
                  </a:cubicBezTo>
                  <a:cubicBezTo>
                    <a:pt x="21" y="0"/>
                    <a:pt x="21" y="0"/>
                    <a:pt x="21" y="0"/>
                  </a:cubicBezTo>
                  <a:cubicBezTo>
                    <a:pt x="15" y="0"/>
                    <a:pt x="11" y="4"/>
                    <a:pt x="11" y="10"/>
                  </a:cubicBezTo>
                  <a:cubicBezTo>
                    <a:pt x="11" y="10"/>
                    <a:pt x="11" y="30"/>
                    <a:pt x="11" y="35"/>
                  </a:cubicBezTo>
                  <a:cubicBezTo>
                    <a:pt x="11" y="40"/>
                    <a:pt x="0" y="43"/>
                    <a:pt x="0" y="43"/>
                  </a:cubicBezTo>
                  <a:cubicBezTo>
                    <a:pt x="0" y="62"/>
                    <a:pt x="0" y="62"/>
                    <a:pt x="0" y="62"/>
                  </a:cubicBezTo>
                  <a:cubicBezTo>
                    <a:pt x="0" y="68"/>
                    <a:pt x="5" y="72"/>
                    <a:pt x="10" y="72"/>
                  </a:cubicBezTo>
                  <a:cubicBezTo>
                    <a:pt x="39" y="72"/>
                    <a:pt x="39" y="72"/>
                    <a:pt x="39" y="72"/>
                  </a:cubicBezTo>
                  <a:cubicBezTo>
                    <a:pt x="67" y="72"/>
                    <a:pt x="67" y="72"/>
                    <a:pt x="67" y="72"/>
                  </a:cubicBezTo>
                  <a:cubicBezTo>
                    <a:pt x="73" y="72"/>
                    <a:pt x="77" y="68"/>
                    <a:pt x="77" y="62"/>
                  </a:cubicBezTo>
                  <a:cubicBezTo>
                    <a:pt x="77" y="43"/>
                    <a:pt x="77" y="43"/>
                    <a:pt x="77" y="43"/>
                  </a:cubicBezTo>
                  <a:cubicBezTo>
                    <a:pt x="77" y="43"/>
                    <a:pt x="67" y="40"/>
                    <a:pt x="67" y="35"/>
                  </a:cubicBezTo>
                  <a:close/>
                </a:path>
              </a:pathLst>
            </a:custGeom>
            <a:solidFill>
              <a:sysClr val="window" lastClr="FFFFFF"/>
            </a:solidFill>
            <a:ln w="9525">
              <a:noFill/>
              <a:round/>
              <a:headEnd/>
              <a:tailEnd/>
            </a:ln>
          </p:spPr>
          <p:txBody>
            <a:bodyPr vert="horz" wrap="square" lIns="137160" tIns="68580" rIns="137160" bIns="68580" numCol="1" anchor="t" anchorCtr="0" compatLnSpc="1">
              <a:prstTxWarp prst="textNoShape">
                <a:avLst/>
              </a:prstTxWarp>
            </a:bodyPr>
            <a:lstStyle/>
            <a:p>
              <a:pPr defTabSz="1371600" fontAlgn="auto">
                <a:spcBef>
                  <a:spcPts val="0"/>
                </a:spcBef>
                <a:spcAft>
                  <a:spcPts val="0"/>
                </a:spcAft>
                <a:defRPr/>
              </a:pPr>
              <a:endParaRPr lang="en-US" sz="2700" kern="0" dirty="0">
                <a:solidFill>
                  <a:prstClr val="black"/>
                </a:solidFill>
                <a:latin typeface="+mn-lt"/>
              </a:endParaRPr>
            </a:p>
          </p:txBody>
        </p:sp>
        <p:sp>
          <p:nvSpPr>
            <p:cNvPr id="29" name="Freeform 9">
              <a:extLst>
                <a:ext uri="{FF2B5EF4-FFF2-40B4-BE49-F238E27FC236}">
                  <a16:creationId xmlns:a16="http://schemas.microsoft.com/office/drawing/2014/main" id="{9E7522C0-8554-41BE-AD5F-D75A5CCDB737}"/>
                </a:ext>
              </a:extLst>
            </p:cNvPr>
            <p:cNvSpPr>
              <a:spLocks/>
            </p:cNvSpPr>
            <p:nvPr/>
          </p:nvSpPr>
          <p:spPr bwMode="auto">
            <a:xfrm>
              <a:off x="874868" y="2304575"/>
              <a:ext cx="151909" cy="157122"/>
            </a:xfrm>
            <a:custGeom>
              <a:avLst/>
              <a:gdLst/>
              <a:ahLst/>
              <a:cxnLst>
                <a:cxn ang="0">
                  <a:pos x="63" y="30"/>
                </a:cxn>
                <a:cxn ang="0">
                  <a:pos x="54" y="7"/>
                </a:cxn>
                <a:cxn ang="0">
                  <a:pos x="40" y="2"/>
                </a:cxn>
                <a:cxn ang="0">
                  <a:pos x="7" y="15"/>
                </a:cxn>
                <a:cxn ang="0">
                  <a:pos x="2" y="29"/>
                </a:cxn>
                <a:cxn ang="0">
                  <a:pos x="12" y="52"/>
                </a:cxn>
                <a:cxn ang="0">
                  <a:pos x="5" y="63"/>
                </a:cxn>
                <a:cxn ang="0">
                  <a:pos x="12" y="81"/>
                </a:cxn>
                <a:cxn ang="0">
                  <a:pos x="25" y="87"/>
                </a:cxn>
                <a:cxn ang="0">
                  <a:pos x="52" y="76"/>
                </a:cxn>
                <a:cxn ang="0">
                  <a:pos x="78" y="65"/>
                </a:cxn>
                <a:cxn ang="0">
                  <a:pos x="83" y="52"/>
                </a:cxn>
                <a:cxn ang="0">
                  <a:pos x="76" y="33"/>
                </a:cxn>
                <a:cxn ang="0">
                  <a:pos x="63" y="30"/>
                </a:cxn>
              </a:cxnLst>
              <a:rect l="0" t="0" r="r" b="b"/>
              <a:pathLst>
                <a:path w="86" h="89">
                  <a:moveTo>
                    <a:pt x="63" y="30"/>
                  </a:moveTo>
                  <a:cubicBezTo>
                    <a:pt x="61" y="26"/>
                    <a:pt x="54" y="7"/>
                    <a:pt x="54" y="7"/>
                  </a:cubicBezTo>
                  <a:cubicBezTo>
                    <a:pt x="51" y="2"/>
                    <a:pt x="45" y="0"/>
                    <a:pt x="40" y="2"/>
                  </a:cubicBezTo>
                  <a:cubicBezTo>
                    <a:pt x="7" y="15"/>
                    <a:pt x="7" y="15"/>
                    <a:pt x="7" y="15"/>
                  </a:cubicBezTo>
                  <a:cubicBezTo>
                    <a:pt x="2" y="18"/>
                    <a:pt x="0" y="23"/>
                    <a:pt x="2" y="29"/>
                  </a:cubicBezTo>
                  <a:cubicBezTo>
                    <a:pt x="2" y="29"/>
                    <a:pt x="10" y="47"/>
                    <a:pt x="12" y="52"/>
                  </a:cubicBezTo>
                  <a:cubicBezTo>
                    <a:pt x="13" y="56"/>
                    <a:pt x="5" y="63"/>
                    <a:pt x="5" y="63"/>
                  </a:cubicBezTo>
                  <a:cubicBezTo>
                    <a:pt x="12" y="81"/>
                    <a:pt x="12" y="81"/>
                    <a:pt x="12" y="81"/>
                  </a:cubicBezTo>
                  <a:cubicBezTo>
                    <a:pt x="14" y="86"/>
                    <a:pt x="20" y="89"/>
                    <a:pt x="25" y="87"/>
                  </a:cubicBezTo>
                  <a:cubicBezTo>
                    <a:pt x="52" y="76"/>
                    <a:pt x="52" y="76"/>
                    <a:pt x="52" y="76"/>
                  </a:cubicBezTo>
                  <a:cubicBezTo>
                    <a:pt x="78" y="65"/>
                    <a:pt x="78" y="65"/>
                    <a:pt x="78" y="65"/>
                  </a:cubicBezTo>
                  <a:cubicBezTo>
                    <a:pt x="83" y="63"/>
                    <a:pt x="86" y="57"/>
                    <a:pt x="83" y="52"/>
                  </a:cubicBezTo>
                  <a:cubicBezTo>
                    <a:pt x="76" y="33"/>
                    <a:pt x="76" y="33"/>
                    <a:pt x="76" y="33"/>
                  </a:cubicBezTo>
                  <a:cubicBezTo>
                    <a:pt x="76" y="33"/>
                    <a:pt x="65" y="35"/>
                    <a:pt x="63" y="30"/>
                  </a:cubicBezTo>
                  <a:close/>
                </a:path>
              </a:pathLst>
            </a:custGeom>
            <a:solidFill>
              <a:sysClr val="window" lastClr="FFFFFF"/>
            </a:solidFill>
            <a:ln w="9525">
              <a:noFill/>
              <a:round/>
              <a:headEnd/>
              <a:tailEnd/>
            </a:ln>
          </p:spPr>
          <p:txBody>
            <a:bodyPr vert="horz" wrap="square" lIns="137160" tIns="68580" rIns="137160" bIns="68580" numCol="1" anchor="t" anchorCtr="0" compatLnSpc="1">
              <a:prstTxWarp prst="textNoShape">
                <a:avLst/>
              </a:prstTxWarp>
            </a:bodyPr>
            <a:lstStyle/>
            <a:p>
              <a:pPr defTabSz="1371600" fontAlgn="auto">
                <a:spcBef>
                  <a:spcPts val="0"/>
                </a:spcBef>
                <a:spcAft>
                  <a:spcPts val="0"/>
                </a:spcAft>
                <a:defRPr/>
              </a:pPr>
              <a:endParaRPr lang="en-US" sz="2700" kern="0" dirty="0">
                <a:solidFill>
                  <a:prstClr val="black"/>
                </a:solidFill>
                <a:latin typeface="+mn-lt"/>
              </a:endParaRPr>
            </a:p>
          </p:txBody>
        </p:sp>
        <p:sp>
          <p:nvSpPr>
            <p:cNvPr id="30" name="Freeform 10">
              <a:extLst>
                <a:ext uri="{FF2B5EF4-FFF2-40B4-BE49-F238E27FC236}">
                  <a16:creationId xmlns:a16="http://schemas.microsoft.com/office/drawing/2014/main" id="{3594370D-C810-4D98-BF09-4F5A8AC08A41}"/>
                </a:ext>
              </a:extLst>
            </p:cNvPr>
            <p:cNvSpPr>
              <a:spLocks/>
            </p:cNvSpPr>
            <p:nvPr/>
          </p:nvSpPr>
          <p:spPr bwMode="auto">
            <a:xfrm>
              <a:off x="699875" y="2415528"/>
              <a:ext cx="163079" cy="162334"/>
            </a:xfrm>
            <a:custGeom>
              <a:avLst/>
              <a:gdLst/>
              <a:ahLst/>
              <a:cxnLst>
                <a:cxn ang="0">
                  <a:pos x="61" y="21"/>
                </a:cxn>
                <a:cxn ang="0">
                  <a:pos x="44" y="4"/>
                </a:cxn>
                <a:cxn ang="0">
                  <a:pos x="30" y="4"/>
                </a:cxn>
                <a:cxn ang="0">
                  <a:pos x="4" y="29"/>
                </a:cxn>
                <a:cxn ang="0">
                  <a:pos x="4" y="43"/>
                </a:cxn>
                <a:cxn ang="0">
                  <a:pos x="22" y="61"/>
                </a:cxn>
                <a:cxn ang="0">
                  <a:pos x="20" y="74"/>
                </a:cxn>
                <a:cxn ang="0">
                  <a:pos x="34" y="88"/>
                </a:cxn>
                <a:cxn ang="0">
                  <a:pos x="48" y="88"/>
                </a:cxn>
                <a:cxn ang="0">
                  <a:pos x="68" y="68"/>
                </a:cxn>
                <a:cxn ang="0">
                  <a:pos x="88" y="48"/>
                </a:cxn>
                <a:cxn ang="0">
                  <a:pos x="88" y="33"/>
                </a:cxn>
                <a:cxn ang="0">
                  <a:pos x="75" y="19"/>
                </a:cxn>
                <a:cxn ang="0">
                  <a:pos x="61" y="21"/>
                </a:cxn>
              </a:cxnLst>
              <a:rect l="0" t="0" r="r" b="b"/>
              <a:pathLst>
                <a:path w="92" h="92">
                  <a:moveTo>
                    <a:pt x="61" y="21"/>
                  </a:moveTo>
                  <a:cubicBezTo>
                    <a:pt x="58" y="18"/>
                    <a:pt x="44" y="4"/>
                    <a:pt x="44" y="4"/>
                  </a:cubicBezTo>
                  <a:cubicBezTo>
                    <a:pt x="40" y="0"/>
                    <a:pt x="33" y="0"/>
                    <a:pt x="30" y="4"/>
                  </a:cubicBezTo>
                  <a:cubicBezTo>
                    <a:pt x="4" y="29"/>
                    <a:pt x="4" y="29"/>
                    <a:pt x="4" y="29"/>
                  </a:cubicBezTo>
                  <a:cubicBezTo>
                    <a:pt x="0" y="33"/>
                    <a:pt x="0" y="39"/>
                    <a:pt x="4" y="43"/>
                  </a:cubicBezTo>
                  <a:cubicBezTo>
                    <a:pt x="4" y="43"/>
                    <a:pt x="19" y="57"/>
                    <a:pt x="22" y="61"/>
                  </a:cubicBezTo>
                  <a:cubicBezTo>
                    <a:pt x="25" y="64"/>
                    <a:pt x="20" y="74"/>
                    <a:pt x="20" y="74"/>
                  </a:cubicBezTo>
                  <a:cubicBezTo>
                    <a:pt x="34" y="88"/>
                    <a:pt x="34" y="88"/>
                    <a:pt x="34" y="88"/>
                  </a:cubicBezTo>
                  <a:cubicBezTo>
                    <a:pt x="38" y="92"/>
                    <a:pt x="44" y="92"/>
                    <a:pt x="48" y="88"/>
                  </a:cubicBezTo>
                  <a:cubicBezTo>
                    <a:pt x="68" y="68"/>
                    <a:pt x="68" y="68"/>
                    <a:pt x="68" y="68"/>
                  </a:cubicBezTo>
                  <a:cubicBezTo>
                    <a:pt x="88" y="48"/>
                    <a:pt x="88" y="48"/>
                    <a:pt x="88" y="48"/>
                  </a:cubicBezTo>
                  <a:cubicBezTo>
                    <a:pt x="92" y="44"/>
                    <a:pt x="92" y="37"/>
                    <a:pt x="88" y="33"/>
                  </a:cubicBezTo>
                  <a:cubicBezTo>
                    <a:pt x="75" y="19"/>
                    <a:pt x="75" y="19"/>
                    <a:pt x="75" y="19"/>
                  </a:cubicBezTo>
                  <a:cubicBezTo>
                    <a:pt x="75" y="19"/>
                    <a:pt x="65" y="25"/>
                    <a:pt x="61" y="21"/>
                  </a:cubicBezTo>
                  <a:close/>
                </a:path>
              </a:pathLst>
            </a:custGeom>
            <a:solidFill>
              <a:sysClr val="window" lastClr="FFFFFF"/>
            </a:solidFill>
            <a:ln w="9525">
              <a:noFill/>
              <a:round/>
              <a:headEnd/>
              <a:tailEnd/>
            </a:ln>
          </p:spPr>
          <p:txBody>
            <a:bodyPr vert="horz" wrap="square" lIns="137160" tIns="68580" rIns="137160" bIns="68580" numCol="1" anchor="t" anchorCtr="0" compatLnSpc="1">
              <a:prstTxWarp prst="textNoShape">
                <a:avLst/>
              </a:prstTxWarp>
            </a:bodyPr>
            <a:lstStyle/>
            <a:p>
              <a:pPr defTabSz="1371600" fontAlgn="auto">
                <a:spcBef>
                  <a:spcPts val="0"/>
                </a:spcBef>
                <a:spcAft>
                  <a:spcPts val="0"/>
                </a:spcAft>
                <a:defRPr/>
              </a:pPr>
              <a:endParaRPr lang="en-US" sz="2700" kern="0" dirty="0">
                <a:solidFill>
                  <a:prstClr val="black"/>
                </a:solidFill>
                <a:latin typeface="+mn-lt"/>
              </a:endParaRPr>
            </a:p>
          </p:txBody>
        </p:sp>
        <p:sp>
          <p:nvSpPr>
            <p:cNvPr id="31" name="Freeform 11">
              <a:extLst>
                <a:ext uri="{FF2B5EF4-FFF2-40B4-BE49-F238E27FC236}">
                  <a16:creationId xmlns:a16="http://schemas.microsoft.com/office/drawing/2014/main" id="{6158B0DA-1562-4AAA-A618-CECFE9D99FC6}"/>
                </a:ext>
              </a:extLst>
            </p:cNvPr>
            <p:cNvSpPr>
              <a:spLocks/>
            </p:cNvSpPr>
            <p:nvPr/>
          </p:nvSpPr>
          <p:spPr bwMode="auto">
            <a:xfrm>
              <a:off x="588922" y="2588287"/>
              <a:ext cx="157122" cy="151909"/>
            </a:xfrm>
            <a:custGeom>
              <a:avLst/>
              <a:gdLst/>
              <a:ahLst/>
              <a:cxnLst>
                <a:cxn ang="0">
                  <a:pos x="52" y="12"/>
                </a:cxn>
                <a:cxn ang="0">
                  <a:pos x="29" y="2"/>
                </a:cxn>
                <a:cxn ang="0">
                  <a:pos x="16" y="8"/>
                </a:cxn>
                <a:cxn ang="0">
                  <a:pos x="2" y="41"/>
                </a:cxn>
                <a:cxn ang="0">
                  <a:pos x="8" y="54"/>
                </a:cxn>
                <a:cxn ang="0">
                  <a:pos x="31" y="64"/>
                </a:cxn>
                <a:cxn ang="0">
                  <a:pos x="34" y="76"/>
                </a:cxn>
                <a:cxn ang="0">
                  <a:pos x="52" y="84"/>
                </a:cxn>
                <a:cxn ang="0">
                  <a:pos x="65" y="78"/>
                </a:cxn>
                <a:cxn ang="0">
                  <a:pos x="76" y="52"/>
                </a:cxn>
                <a:cxn ang="0">
                  <a:pos x="87" y="26"/>
                </a:cxn>
                <a:cxn ang="0">
                  <a:pos x="82" y="13"/>
                </a:cxn>
                <a:cxn ang="0">
                  <a:pos x="63" y="5"/>
                </a:cxn>
                <a:cxn ang="0">
                  <a:pos x="52" y="12"/>
                </a:cxn>
              </a:cxnLst>
              <a:rect l="0" t="0" r="r" b="b"/>
              <a:pathLst>
                <a:path w="89" h="86">
                  <a:moveTo>
                    <a:pt x="52" y="12"/>
                  </a:moveTo>
                  <a:cubicBezTo>
                    <a:pt x="48" y="10"/>
                    <a:pt x="29" y="2"/>
                    <a:pt x="29" y="2"/>
                  </a:cubicBezTo>
                  <a:cubicBezTo>
                    <a:pt x="24" y="0"/>
                    <a:pt x="18" y="3"/>
                    <a:pt x="16" y="8"/>
                  </a:cubicBezTo>
                  <a:cubicBezTo>
                    <a:pt x="2" y="41"/>
                    <a:pt x="2" y="41"/>
                    <a:pt x="2" y="41"/>
                  </a:cubicBezTo>
                  <a:cubicBezTo>
                    <a:pt x="0" y="46"/>
                    <a:pt x="3" y="52"/>
                    <a:pt x="8" y="54"/>
                  </a:cubicBezTo>
                  <a:cubicBezTo>
                    <a:pt x="8" y="54"/>
                    <a:pt x="26" y="62"/>
                    <a:pt x="31" y="64"/>
                  </a:cubicBezTo>
                  <a:cubicBezTo>
                    <a:pt x="35" y="65"/>
                    <a:pt x="34" y="76"/>
                    <a:pt x="34" y="76"/>
                  </a:cubicBezTo>
                  <a:cubicBezTo>
                    <a:pt x="52" y="84"/>
                    <a:pt x="52" y="84"/>
                    <a:pt x="52" y="84"/>
                  </a:cubicBezTo>
                  <a:cubicBezTo>
                    <a:pt x="57" y="86"/>
                    <a:pt x="63" y="84"/>
                    <a:pt x="65" y="78"/>
                  </a:cubicBezTo>
                  <a:cubicBezTo>
                    <a:pt x="76" y="52"/>
                    <a:pt x="76" y="52"/>
                    <a:pt x="76" y="52"/>
                  </a:cubicBezTo>
                  <a:cubicBezTo>
                    <a:pt x="87" y="26"/>
                    <a:pt x="87" y="26"/>
                    <a:pt x="87" y="26"/>
                  </a:cubicBezTo>
                  <a:cubicBezTo>
                    <a:pt x="89" y="21"/>
                    <a:pt x="87" y="15"/>
                    <a:pt x="82" y="13"/>
                  </a:cubicBezTo>
                  <a:cubicBezTo>
                    <a:pt x="63" y="5"/>
                    <a:pt x="63" y="5"/>
                    <a:pt x="63" y="5"/>
                  </a:cubicBezTo>
                  <a:cubicBezTo>
                    <a:pt x="63" y="5"/>
                    <a:pt x="57" y="14"/>
                    <a:pt x="52" y="12"/>
                  </a:cubicBezTo>
                  <a:close/>
                </a:path>
              </a:pathLst>
            </a:custGeom>
            <a:solidFill>
              <a:sysClr val="window" lastClr="FFFFFF"/>
            </a:solidFill>
            <a:ln w="9525">
              <a:noFill/>
              <a:round/>
              <a:headEnd/>
              <a:tailEnd/>
            </a:ln>
          </p:spPr>
          <p:txBody>
            <a:bodyPr vert="horz" wrap="square" lIns="137160" tIns="68580" rIns="137160" bIns="68580" numCol="1" anchor="t" anchorCtr="0" compatLnSpc="1">
              <a:prstTxWarp prst="textNoShape">
                <a:avLst/>
              </a:prstTxWarp>
            </a:bodyPr>
            <a:lstStyle/>
            <a:p>
              <a:pPr defTabSz="1371600" fontAlgn="auto">
                <a:spcBef>
                  <a:spcPts val="0"/>
                </a:spcBef>
                <a:spcAft>
                  <a:spcPts val="0"/>
                </a:spcAft>
                <a:defRPr/>
              </a:pPr>
              <a:endParaRPr lang="en-US" sz="2700" kern="0" dirty="0">
                <a:solidFill>
                  <a:prstClr val="black"/>
                </a:solidFill>
                <a:latin typeface="+mn-lt"/>
              </a:endParaRPr>
            </a:p>
          </p:txBody>
        </p:sp>
        <p:sp>
          <p:nvSpPr>
            <p:cNvPr id="32" name="Freeform 12">
              <a:extLst>
                <a:ext uri="{FF2B5EF4-FFF2-40B4-BE49-F238E27FC236}">
                  <a16:creationId xmlns:a16="http://schemas.microsoft.com/office/drawing/2014/main" id="{AFD18C2C-E82E-41F4-9B51-93A1CBCE02D9}"/>
                </a:ext>
              </a:extLst>
            </p:cNvPr>
            <p:cNvSpPr>
              <a:spLocks/>
            </p:cNvSpPr>
            <p:nvPr/>
          </p:nvSpPr>
          <p:spPr bwMode="auto">
            <a:xfrm>
              <a:off x="560625" y="2784876"/>
              <a:ext cx="128825" cy="135527"/>
            </a:xfrm>
            <a:custGeom>
              <a:avLst/>
              <a:gdLst/>
              <a:ahLst/>
              <a:cxnLst>
                <a:cxn ang="0">
                  <a:pos x="35" y="10"/>
                </a:cxn>
                <a:cxn ang="0">
                  <a:pos x="10" y="10"/>
                </a:cxn>
                <a:cxn ang="0">
                  <a:pos x="0" y="21"/>
                </a:cxn>
                <a:cxn ang="0">
                  <a:pos x="0" y="56"/>
                </a:cxn>
                <a:cxn ang="0">
                  <a:pos x="10" y="66"/>
                </a:cxn>
                <a:cxn ang="0">
                  <a:pos x="35" y="66"/>
                </a:cxn>
                <a:cxn ang="0">
                  <a:pos x="43" y="77"/>
                </a:cxn>
                <a:cxn ang="0">
                  <a:pos x="63" y="77"/>
                </a:cxn>
                <a:cxn ang="0">
                  <a:pos x="73" y="67"/>
                </a:cxn>
                <a:cxn ang="0">
                  <a:pos x="73" y="38"/>
                </a:cxn>
                <a:cxn ang="0">
                  <a:pos x="73" y="10"/>
                </a:cxn>
                <a:cxn ang="0">
                  <a:pos x="63" y="0"/>
                </a:cxn>
                <a:cxn ang="0">
                  <a:pos x="43" y="0"/>
                </a:cxn>
                <a:cxn ang="0">
                  <a:pos x="35" y="10"/>
                </a:cxn>
              </a:cxnLst>
              <a:rect l="0" t="0" r="r" b="b"/>
              <a:pathLst>
                <a:path w="73" h="77">
                  <a:moveTo>
                    <a:pt x="35" y="10"/>
                  </a:moveTo>
                  <a:cubicBezTo>
                    <a:pt x="30" y="10"/>
                    <a:pt x="10" y="10"/>
                    <a:pt x="10" y="10"/>
                  </a:cubicBezTo>
                  <a:cubicBezTo>
                    <a:pt x="5" y="10"/>
                    <a:pt x="0" y="15"/>
                    <a:pt x="0" y="21"/>
                  </a:cubicBezTo>
                  <a:cubicBezTo>
                    <a:pt x="0" y="56"/>
                    <a:pt x="0" y="56"/>
                    <a:pt x="0" y="56"/>
                  </a:cubicBezTo>
                  <a:cubicBezTo>
                    <a:pt x="0" y="62"/>
                    <a:pt x="5" y="66"/>
                    <a:pt x="10" y="66"/>
                  </a:cubicBezTo>
                  <a:cubicBezTo>
                    <a:pt x="10" y="66"/>
                    <a:pt x="30" y="66"/>
                    <a:pt x="35" y="66"/>
                  </a:cubicBezTo>
                  <a:cubicBezTo>
                    <a:pt x="40" y="66"/>
                    <a:pt x="43" y="77"/>
                    <a:pt x="43" y="77"/>
                  </a:cubicBezTo>
                  <a:cubicBezTo>
                    <a:pt x="63" y="77"/>
                    <a:pt x="63" y="77"/>
                    <a:pt x="63" y="77"/>
                  </a:cubicBezTo>
                  <a:cubicBezTo>
                    <a:pt x="68" y="77"/>
                    <a:pt x="73" y="72"/>
                    <a:pt x="73" y="67"/>
                  </a:cubicBezTo>
                  <a:cubicBezTo>
                    <a:pt x="73" y="38"/>
                    <a:pt x="73" y="38"/>
                    <a:pt x="73" y="38"/>
                  </a:cubicBezTo>
                  <a:cubicBezTo>
                    <a:pt x="73" y="10"/>
                    <a:pt x="73" y="10"/>
                    <a:pt x="73" y="10"/>
                  </a:cubicBezTo>
                  <a:cubicBezTo>
                    <a:pt x="73" y="4"/>
                    <a:pt x="68" y="0"/>
                    <a:pt x="63" y="0"/>
                  </a:cubicBezTo>
                  <a:cubicBezTo>
                    <a:pt x="43" y="0"/>
                    <a:pt x="43" y="0"/>
                    <a:pt x="43" y="0"/>
                  </a:cubicBezTo>
                  <a:cubicBezTo>
                    <a:pt x="43" y="0"/>
                    <a:pt x="40" y="10"/>
                    <a:pt x="35" y="10"/>
                  </a:cubicBezTo>
                  <a:close/>
                </a:path>
              </a:pathLst>
            </a:custGeom>
            <a:solidFill>
              <a:sysClr val="window" lastClr="FFFFFF"/>
            </a:solidFill>
            <a:ln w="9525">
              <a:noFill/>
              <a:round/>
              <a:headEnd/>
              <a:tailEnd/>
            </a:ln>
          </p:spPr>
          <p:txBody>
            <a:bodyPr vert="horz" wrap="square" lIns="137160" tIns="68580" rIns="137160" bIns="68580" numCol="1" anchor="t" anchorCtr="0" compatLnSpc="1">
              <a:prstTxWarp prst="textNoShape">
                <a:avLst/>
              </a:prstTxWarp>
            </a:bodyPr>
            <a:lstStyle/>
            <a:p>
              <a:pPr defTabSz="1371600" fontAlgn="auto">
                <a:spcBef>
                  <a:spcPts val="0"/>
                </a:spcBef>
                <a:spcAft>
                  <a:spcPts val="0"/>
                </a:spcAft>
                <a:defRPr/>
              </a:pPr>
              <a:endParaRPr lang="en-US" sz="2700" kern="0" dirty="0">
                <a:solidFill>
                  <a:prstClr val="black"/>
                </a:solidFill>
                <a:latin typeface="+mn-lt"/>
              </a:endParaRPr>
            </a:p>
          </p:txBody>
        </p:sp>
        <p:sp>
          <p:nvSpPr>
            <p:cNvPr id="33" name="Freeform 13">
              <a:extLst>
                <a:ext uri="{FF2B5EF4-FFF2-40B4-BE49-F238E27FC236}">
                  <a16:creationId xmlns:a16="http://schemas.microsoft.com/office/drawing/2014/main" id="{6EE4630E-A11D-4206-9D37-F64BCE32A947}"/>
                </a:ext>
              </a:extLst>
            </p:cNvPr>
            <p:cNvSpPr>
              <a:spLocks/>
            </p:cNvSpPr>
            <p:nvPr/>
          </p:nvSpPr>
          <p:spPr bwMode="auto">
            <a:xfrm>
              <a:off x="588922" y="2965081"/>
              <a:ext cx="157122" cy="149675"/>
            </a:xfrm>
            <a:custGeom>
              <a:avLst/>
              <a:gdLst/>
              <a:ahLst/>
              <a:cxnLst>
                <a:cxn ang="0">
                  <a:pos x="31" y="22"/>
                </a:cxn>
                <a:cxn ang="0">
                  <a:pos x="8" y="32"/>
                </a:cxn>
                <a:cxn ang="0">
                  <a:pos x="2" y="45"/>
                </a:cxn>
                <a:cxn ang="0">
                  <a:pos x="16" y="78"/>
                </a:cxn>
                <a:cxn ang="0">
                  <a:pos x="29" y="83"/>
                </a:cxn>
                <a:cxn ang="0">
                  <a:pos x="52" y="74"/>
                </a:cxn>
                <a:cxn ang="0">
                  <a:pos x="63" y="81"/>
                </a:cxn>
                <a:cxn ang="0">
                  <a:pos x="82" y="73"/>
                </a:cxn>
                <a:cxn ang="0">
                  <a:pos x="87" y="60"/>
                </a:cxn>
                <a:cxn ang="0">
                  <a:pos x="76" y="33"/>
                </a:cxn>
                <a:cxn ang="0">
                  <a:pos x="65" y="7"/>
                </a:cxn>
                <a:cxn ang="0">
                  <a:pos x="52" y="2"/>
                </a:cxn>
                <a:cxn ang="0">
                  <a:pos x="34" y="9"/>
                </a:cxn>
                <a:cxn ang="0">
                  <a:pos x="31" y="22"/>
                </a:cxn>
              </a:cxnLst>
              <a:rect l="0" t="0" r="r" b="b"/>
              <a:pathLst>
                <a:path w="89" h="85">
                  <a:moveTo>
                    <a:pt x="31" y="22"/>
                  </a:moveTo>
                  <a:cubicBezTo>
                    <a:pt x="26" y="24"/>
                    <a:pt x="8" y="32"/>
                    <a:pt x="8" y="32"/>
                  </a:cubicBezTo>
                  <a:cubicBezTo>
                    <a:pt x="3" y="34"/>
                    <a:pt x="0" y="40"/>
                    <a:pt x="2" y="45"/>
                  </a:cubicBezTo>
                  <a:cubicBezTo>
                    <a:pt x="16" y="78"/>
                    <a:pt x="16" y="78"/>
                    <a:pt x="16" y="78"/>
                  </a:cubicBezTo>
                  <a:cubicBezTo>
                    <a:pt x="18" y="83"/>
                    <a:pt x="24" y="85"/>
                    <a:pt x="29" y="83"/>
                  </a:cubicBezTo>
                  <a:cubicBezTo>
                    <a:pt x="29" y="83"/>
                    <a:pt x="48" y="76"/>
                    <a:pt x="52" y="74"/>
                  </a:cubicBezTo>
                  <a:cubicBezTo>
                    <a:pt x="57" y="72"/>
                    <a:pt x="63" y="81"/>
                    <a:pt x="63" y="81"/>
                  </a:cubicBezTo>
                  <a:cubicBezTo>
                    <a:pt x="82" y="73"/>
                    <a:pt x="82" y="73"/>
                    <a:pt x="82" y="73"/>
                  </a:cubicBezTo>
                  <a:cubicBezTo>
                    <a:pt x="87" y="71"/>
                    <a:pt x="89" y="65"/>
                    <a:pt x="87" y="60"/>
                  </a:cubicBezTo>
                  <a:cubicBezTo>
                    <a:pt x="76" y="33"/>
                    <a:pt x="76" y="33"/>
                    <a:pt x="76" y="33"/>
                  </a:cubicBezTo>
                  <a:cubicBezTo>
                    <a:pt x="65" y="7"/>
                    <a:pt x="65" y="7"/>
                    <a:pt x="65" y="7"/>
                  </a:cubicBezTo>
                  <a:cubicBezTo>
                    <a:pt x="63" y="2"/>
                    <a:pt x="57" y="0"/>
                    <a:pt x="52" y="2"/>
                  </a:cubicBezTo>
                  <a:cubicBezTo>
                    <a:pt x="34" y="9"/>
                    <a:pt x="34" y="9"/>
                    <a:pt x="34" y="9"/>
                  </a:cubicBezTo>
                  <a:cubicBezTo>
                    <a:pt x="34" y="9"/>
                    <a:pt x="35" y="20"/>
                    <a:pt x="31" y="22"/>
                  </a:cubicBezTo>
                  <a:close/>
                </a:path>
              </a:pathLst>
            </a:custGeom>
            <a:solidFill>
              <a:sysClr val="window" lastClr="FFFFFF"/>
            </a:solidFill>
            <a:ln w="9525">
              <a:noFill/>
              <a:round/>
              <a:headEnd/>
              <a:tailEnd/>
            </a:ln>
          </p:spPr>
          <p:txBody>
            <a:bodyPr vert="horz" wrap="square" lIns="137160" tIns="68580" rIns="137160" bIns="68580" numCol="1" anchor="t" anchorCtr="0" compatLnSpc="1">
              <a:prstTxWarp prst="textNoShape">
                <a:avLst/>
              </a:prstTxWarp>
            </a:bodyPr>
            <a:lstStyle/>
            <a:p>
              <a:pPr defTabSz="1371600" fontAlgn="auto">
                <a:spcBef>
                  <a:spcPts val="0"/>
                </a:spcBef>
                <a:spcAft>
                  <a:spcPts val="0"/>
                </a:spcAft>
                <a:defRPr/>
              </a:pPr>
              <a:endParaRPr lang="en-US" sz="2700" kern="0" dirty="0">
                <a:solidFill>
                  <a:prstClr val="black"/>
                </a:solidFill>
                <a:latin typeface="+mn-lt"/>
              </a:endParaRPr>
            </a:p>
          </p:txBody>
        </p:sp>
        <p:sp>
          <p:nvSpPr>
            <p:cNvPr id="34" name="Freeform 14">
              <a:extLst>
                <a:ext uri="{FF2B5EF4-FFF2-40B4-BE49-F238E27FC236}">
                  <a16:creationId xmlns:a16="http://schemas.microsoft.com/office/drawing/2014/main" id="{0731CB0A-A11B-4F1F-BE6A-963F98D483BD}"/>
                </a:ext>
              </a:extLst>
            </p:cNvPr>
            <p:cNvSpPr>
              <a:spLocks/>
            </p:cNvSpPr>
            <p:nvPr/>
          </p:nvSpPr>
          <p:spPr bwMode="auto">
            <a:xfrm>
              <a:off x="699875" y="3127416"/>
              <a:ext cx="163079" cy="162334"/>
            </a:xfrm>
            <a:custGeom>
              <a:avLst/>
              <a:gdLst/>
              <a:ahLst/>
              <a:cxnLst>
                <a:cxn ang="0">
                  <a:pos x="22" y="31"/>
                </a:cxn>
                <a:cxn ang="0">
                  <a:pos x="4" y="48"/>
                </a:cxn>
                <a:cxn ang="0">
                  <a:pos x="4" y="63"/>
                </a:cxn>
                <a:cxn ang="0">
                  <a:pos x="30" y="88"/>
                </a:cxn>
                <a:cxn ang="0">
                  <a:pos x="44" y="88"/>
                </a:cxn>
                <a:cxn ang="0">
                  <a:pos x="62" y="70"/>
                </a:cxn>
                <a:cxn ang="0">
                  <a:pos x="75" y="72"/>
                </a:cxn>
                <a:cxn ang="0">
                  <a:pos x="88" y="58"/>
                </a:cxn>
                <a:cxn ang="0">
                  <a:pos x="88" y="44"/>
                </a:cxn>
                <a:cxn ang="0">
                  <a:pos x="68" y="24"/>
                </a:cxn>
                <a:cxn ang="0">
                  <a:pos x="48" y="4"/>
                </a:cxn>
                <a:cxn ang="0">
                  <a:pos x="34" y="4"/>
                </a:cxn>
                <a:cxn ang="0">
                  <a:pos x="20" y="18"/>
                </a:cxn>
                <a:cxn ang="0">
                  <a:pos x="22" y="31"/>
                </a:cxn>
              </a:cxnLst>
              <a:rect l="0" t="0" r="r" b="b"/>
              <a:pathLst>
                <a:path w="92" h="92">
                  <a:moveTo>
                    <a:pt x="22" y="31"/>
                  </a:moveTo>
                  <a:cubicBezTo>
                    <a:pt x="19" y="34"/>
                    <a:pt x="4" y="48"/>
                    <a:pt x="4" y="48"/>
                  </a:cubicBezTo>
                  <a:cubicBezTo>
                    <a:pt x="0" y="52"/>
                    <a:pt x="0" y="59"/>
                    <a:pt x="4" y="63"/>
                  </a:cubicBezTo>
                  <a:cubicBezTo>
                    <a:pt x="30" y="88"/>
                    <a:pt x="30" y="88"/>
                    <a:pt x="30" y="88"/>
                  </a:cubicBezTo>
                  <a:cubicBezTo>
                    <a:pt x="33" y="92"/>
                    <a:pt x="40" y="92"/>
                    <a:pt x="44" y="88"/>
                  </a:cubicBezTo>
                  <a:cubicBezTo>
                    <a:pt x="44" y="88"/>
                    <a:pt x="58" y="74"/>
                    <a:pt x="62" y="70"/>
                  </a:cubicBezTo>
                  <a:cubicBezTo>
                    <a:pt x="65" y="67"/>
                    <a:pt x="75" y="72"/>
                    <a:pt x="75" y="72"/>
                  </a:cubicBezTo>
                  <a:cubicBezTo>
                    <a:pt x="88" y="58"/>
                    <a:pt x="88" y="58"/>
                    <a:pt x="88" y="58"/>
                  </a:cubicBezTo>
                  <a:cubicBezTo>
                    <a:pt x="92" y="54"/>
                    <a:pt x="92" y="48"/>
                    <a:pt x="88" y="44"/>
                  </a:cubicBezTo>
                  <a:cubicBezTo>
                    <a:pt x="68" y="24"/>
                    <a:pt x="68" y="24"/>
                    <a:pt x="68" y="24"/>
                  </a:cubicBezTo>
                  <a:cubicBezTo>
                    <a:pt x="48" y="4"/>
                    <a:pt x="48" y="4"/>
                    <a:pt x="48" y="4"/>
                  </a:cubicBezTo>
                  <a:cubicBezTo>
                    <a:pt x="44" y="0"/>
                    <a:pt x="38" y="0"/>
                    <a:pt x="34" y="4"/>
                  </a:cubicBezTo>
                  <a:cubicBezTo>
                    <a:pt x="20" y="18"/>
                    <a:pt x="20" y="18"/>
                    <a:pt x="20" y="18"/>
                  </a:cubicBezTo>
                  <a:cubicBezTo>
                    <a:pt x="20" y="18"/>
                    <a:pt x="26" y="27"/>
                    <a:pt x="22" y="31"/>
                  </a:cubicBezTo>
                  <a:close/>
                </a:path>
              </a:pathLst>
            </a:custGeom>
            <a:solidFill>
              <a:sysClr val="window" lastClr="FFFFFF"/>
            </a:solidFill>
            <a:ln w="9525">
              <a:noFill/>
              <a:round/>
              <a:headEnd/>
              <a:tailEnd/>
            </a:ln>
          </p:spPr>
          <p:txBody>
            <a:bodyPr vert="horz" wrap="square" lIns="137160" tIns="68580" rIns="137160" bIns="68580" numCol="1" anchor="t" anchorCtr="0" compatLnSpc="1">
              <a:prstTxWarp prst="textNoShape">
                <a:avLst/>
              </a:prstTxWarp>
            </a:bodyPr>
            <a:lstStyle/>
            <a:p>
              <a:pPr defTabSz="1371600" fontAlgn="auto">
                <a:spcBef>
                  <a:spcPts val="0"/>
                </a:spcBef>
                <a:spcAft>
                  <a:spcPts val="0"/>
                </a:spcAft>
                <a:defRPr/>
              </a:pPr>
              <a:endParaRPr lang="en-US" sz="2700" kern="0" dirty="0">
                <a:solidFill>
                  <a:prstClr val="black"/>
                </a:solidFill>
                <a:latin typeface="+mn-lt"/>
              </a:endParaRPr>
            </a:p>
          </p:txBody>
        </p:sp>
        <p:sp>
          <p:nvSpPr>
            <p:cNvPr id="35" name="Freeform 15">
              <a:extLst>
                <a:ext uri="{FF2B5EF4-FFF2-40B4-BE49-F238E27FC236}">
                  <a16:creationId xmlns:a16="http://schemas.microsoft.com/office/drawing/2014/main" id="{43CACA7A-21FF-4AC4-B373-BECE974CF5C3}"/>
                </a:ext>
              </a:extLst>
            </p:cNvPr>
            <p:cNvSpPr>
              <a:spLocks/>
            </p:cNvSpPr>
            <p:nvPr/>
          </p:nvSpPr>
          <p:spPr bwMode="auto">
            <a:xfrm>
              <a:off x="874868" y="3243581"/>
              <a:ext cx="151909" cy="157122"/>
            </a:xfrm>
            <a:custGeom>
              <a:avLst/>
              <a:gdLst/>
              <a:ahLst/>
              <a:cxnLst>
                <a:cxn ang="0">
                  <a:pos x="12" y="37"/>
                </a:cxn>
                <a:cxn ang="0">
                  <a:pos x="2" y="60"/>
                </a:cxn>
                <a:cxn ang="0">
                  <a:pos x="7" y="73"/>
                </a:cxn>
                <a:cxn ang="0">
                  <a:pos x="40" y="87"/>
                </a:cxn>
                <a:cxn ang="0">
                  <a:pos x="54" y="81"/>
                </a:cxn>
                <a:cxn ang="0">
                  <a:pos x="63" y="58"/>
                </a:cxn>
                <a:cxn ang="0">
                  <a:pos x="76" y="55"/>
                </a:cxn>
                <a:cxn ang="0">
                  <a:pos x="83" y="37"/>
                </a:cxn>
                <a:cxn ang="0">
                  <a:pos x="78" y="24"/>
                </a:cxn>
                <a:cxn ang="0">
                  <a:pos x="52" y="13"/>
                </a:cxn>
                <a:cxn ang="0">
                  <a:pos x="25" y="2"/>
                </a:cxn>
                <a:cxn ang="0">
                  <a:pos x="12" y="7"/>
                </a:cxn>
                <a:cxn ang="0">
                  <a:pos x="5" y="26"/>
                </a:cxn>
                <a:cxn ang="0">
                  <a:pos x="12" y="37"/>
                </a:cxn>
              </a:cxnLst>
              <a:rect l="0" t="0" r="r" b="b"/>
              <a:pathLst>
                <a:path w="86" h="89">
                  <a:moveTo>
                    <a:pt x="12" y="37"/>
                  </a:moveTo>
                  <a:cubicBezTo>
                    <a:pt x="10" y="41"/>
                    <a:pt x="2" y="60"/>
                    <a:pt x="2" y="60"/>
                  </a:cubicBezTo>
                  <a:cubicBezTo>
                    <a:pt x="0" y="65"/>
                    <a:pt x="2" y="71"/>
                    <a:pt x="7" y="73"/>
                  </a:cubicBezTo>
                  <a:cubicBezTo>
                    <a:pt x="40" y="87"/>
                    <a:pt x="40" y="87"/>
                    <a:pt x="40" y="87"/>
                  </a:cubicBezTo>
                  <a:cubicBezTo>
                    <a:pt x="45" y="89"/>
                    <a:pt x="51" y="87"/>
                    <a:pt x="54" y="81"/>
                  </a:cubicBezTo>
                  <a:cubicBezTo>
                    <a:pt x="54" y="81"/>
                    <a:pt x="61" y="63"/>
                    <a:pt x="63" y="58"/>
                  </a:cubicBezTo>
                  <a:cubicBezTo>
                    <a:pt x="65" y="54"/>
                    <a:pt x="76" y="55"/>
                    <a:pt x="76" y="55"/>
                  </a:cubicBezTo>
                  <a:cubicBezTo>
                    <a:pt x="83" y="37"/>
                    <a:pt x="83" y="37"/>
                    <a:pt x="83" y="37"/>
                  </a:cubicBezTo>
                  <a:cubicBezTo>
                    <a:pt x="86" y="32"/>
                    <a:pt x="83" y="26"/>
                    <a:pt x="78" y="24"/>
                  </a:cubicBezTo>
                  <a:cubicBezTo>
                    <a:pt x="52" y="13"/>
                    <a:pt x="52" y="13"/>
                    <a:pt x="52" y="13"/>
                  </a:cubicBezTo>
                  <a:cubicBezTo>
                    <a:pt x="25" y="2"/>
                    <a:pt x="25" y="2"/>
                    <a:pt x="25" y="2"/>
                  </a:cubicBezTo>
                  <a:cubicBezTo>
                    <a:pt x="20" y="0"/>
                    <a:pt x="14" y="2"/>
                    <a:pt x="12" y="7"/>
                  </a:cubicBezTo>
                  <a:cubicBezTo>
                    <a:pt x="5" y="26"/>
                    <a:pt x="5" y="26"/>
                    <a:pt x="5" y="26"/>
                  </a:cubicBezTo>
                  <a:cubicBezTo>
                    <a:pt x="5" y="26"/>
                    <a:pt x="13" y="32"/>
                    <a:pt x="12" y="37"/>
                  </a:cubicBezTo>
                  <a:close/>
                </a:path>
              </a:pathLst>
            </a:custGeom>
            <a:solidFill>
              <a:sysClr val="window" lastClr="FFFFFF"/>
            </a:solidFill>
            <a:ln w="9525">
              <a:noFill/>
              <a:round/>
              <a:headEnd/>
              <a:tailEnd/>
            </a:ln>
          </p:spPr>
          <p:txBody>
            <a:bodyPr vert="horz" wrap="square" lIns="137160" tIns="68580" rIns="137160" bIns="68580" numCol="1" anchor="t" anchorCtr="0" compatLnSpc="1">
              <a:prstTxWarp prst="textNoShape">
                <a:avLst/>
              </a:prstTxWarp>
            </a:bodyPr>
            <a:lstStyle/>
            <a:p>
              <a:pPr defTabSz="1371600" fontAlgn="auto">
                <a:spcBef>
                  <a:spcPts val="0"/>
                </a:spcBef>
                <a:spcAft>
                  <a:spcPts val="0"/>
                </a:spcAft>
                <a:defRPr/>
              </a:pPr>
              <a:endParaRPr lang="en-US" sz="2700" kern="0" dirty="0">
                <a:solidFill>
                  <a:prstClr val="black"/>
                </a:solidFill>
                <a:latin typeface="+mn-lt"/>
              </a:endParaRPr>
            </a:p>
          </p:txBody>
        </p:sp>
        <p:sp>
          <p:nvSpPr>
            <p:cNvPr id="36" name="Freeform 16">
              <a:extLst>
                <a:ext uri="{FF2B5EF4-FFF2-40B4-BE49-F238E27FC236}">
                  <a16:creationId xmlns:a16="http://schemas.microsoft.com/office/drawing/2014/main" id="{0BCB4F55-418E-4321-BCA3-0130A069EAFA}"/>
                </a:ext>
              </a:extLst>
            </p:cNvPr>
            <p:cNvSpPr>
              <a:spLocks/>
            </p:cNvSpPr>
            <p:nvPr/>
          </p:nvSpPr>
          <p:spPr bwMode="auto">
            <a:xfrm>
              <a:off x="1069223" y="3300175"/>
              <a:ext cx="136272" cy="128825"/>
            </a:xfrm>
            <a:custGeom>
              <a:avLst/>
              <a:gdLst/>
              <a:ahLst/>
              <a:cxnLst>
                <a:cxn ang="0">
                  <a:pos x="11" y="38"/>
                </a:cxn>
                <a:cxn ang="0">
                  <a:pos x="11" y="63"/>
                </a:cxn>
                <a:cxn ang="0">
                  <a:pos x="21" y="73"/>
                </a:cxn>
                <a:cxn ang="0">
                  <a:pos x="57" y="73"/>
                </a:cxn>
                <a:cxn ang="0">
                  <a:pos x="67" y="63"/>
                </a:cxn>
                <a:cxn ang="0">
                  <a:pos x="67" y="38"/>
                </a:cxn>
                <a:cxn ang="0">
                  <a:pos x="77" y="30"/>
                </a:cxn>
                <a:cxn ang="0">
                  <a:pos x="77" y="10"/>
                </a:cxn>
                <a:cxn ang="0">
                  <a:pos x="67" y="0"/>
                </a:cxn>
                <a:cxn ang="0">
                  <a:pos x="39" y="0"/>
                </a:cxn>
                <a:cxn ang="0">
                  <a:pos x="10" y="0"/>
                </a:cxn>
                <a:cxn ang="0">
                  <a:pos x="0" y="10"/>
                </a:cxn>
                <a:cxn ang="0">
                  <a:pos x="0" y="30"/>
                </a:cxn>
                <a:cxn ang="0">
                  <a:pos x="11" y="38"/>
                </a:cxn>
              </a:cxnLst>
              <a:rect l="0" t="0" r="r" b="b"/>
              <a:pathLst>
                <a:path w="77" h="73">
                  <a:moveTo>
                    <a:pt x="11" y="38"/>
                  </a:moveTo>
                  <a:cubicBezTo>
                    <a:pt x="11" y="43"/>
                    <a:pt x="11" y="63"/>
                    <a:pt x="11" y="63"/>
                  </a:cubicBezTo>
                  <a:cubicBezTo>
                    <a:pt x="11" y="68"/>
                    <a:pt x="15" y="73"/>
                    <a:pt x="21" y="73"/>
                  </a:cubicBezTo>
                  <a:cubicBezTo>
                    <a:pt x="57" y="73"/>
                    <a:pt x="57" y="73"/>
                    <a:pt x="57" y="73"/>
                  </a:cubicBezTo>
                  <a:cubicBezTo>
                    <a:pt x="62" y="73"/>
                    <a:pt x="67" y="68"/>
                    <a:pt x="67" y="63"/>
                  </a:cubicBezTo>
                  <a:cubicBezTo>
                    <a:pt x="67" y="63"/>
                    <a:pt x="67" y="43"/>
                    <a:pt x="67" y="38"/>
                  </a:cubicBezTo>
                  <a:cubicBezTo>
                    <a:pt x="67" y="33"/>
                    <a:pt x="77" y="30"/>
                    <a:pt x="77" y="30"/>
                  </a:cubicBezTo>
                  <a:cubicBezTo>
                    <a:pt x="77" y="10"/>
                    <a:pt x="77" y="10"/>
                    <a:pt x="77" y="10"/>
                  </a:cubicBezTo>
                  <a:cubicBezTo>
                    <a:pt x="77" y="5"/>
                    <a:pt x="73" y="0"/>
                    <a:pt x="67" y="0"/>
                  </a:cubicBezTo>
                  <a:cubicBezTo>
                    <a:pt x="39" y="0"/>
                    <a:pt x="39" y="0"/>
                    <a:pt x="39" y="0"/>
                  </a:cubicBezTo>
                  <a:cubicBezTo>
                    <a:pt x="10" y="0"/>
                    <a:pt x="10" y="0"/>
                    <a:pt x="10" y="0"/>
                  </a:cubicBezTo>
                  <a:cubicBezTo>
                    <a:pt x="5" y="0"/>
                    <a:pt x="0" y="5"/>
                    <a:pt x="0" y="10"/>
                  </a:cubicBezTo>
                  <a:cubicBezTo>
                    <a:pt x="0" y="30"/>
                    <a:pt x="0" y="30"/>
                    <a:pt x="0" y="30"/>
                  </a:cubicBezTo>
                  <a:cubicBezTo>
                    <a:pt x="0" y="30"/>
                    <a:pt x="11" y="33"/>
                    <a:pt x="11" y="38"/>
                  </a:cubicBezTo>
                  <a:close/>
                </a:path>
              </a:pathLst>
            </a:custGeom>
            <a:solidFill>
              <a:sysClr val="window" lastClr="FFFFFF"/>
            </a:solidFill>
            <a:ln w="9525">
              <a:noFill/>
              <a:round/>
              <a:headEnd/>
              <a:tailEnd/>
            </a:ln>
          </p:spPr>
          <p:txBody>
            <a:bodyPr vert="horz" wrap="square" lIns="137160" tIns="68580" rIns="137160" bIns="68580" numCol="1" anchor="t" anchorCtr="0" compatLnSpc="1">
              <a:prstTxWarp prst="textNoShape">
                <a:avLst/>
              </a:prstTxWarp>
            </a:bodyPr>
            <a:lstStyle/>
            <a:p>
              <a:pPr defTabSz="1371600" fontAlgn="auto">
                <a:spcBef>
                  <a:spcPts val="0"/>
                </a:spcBef>
                <a:spcAft>
                  <a:spcPts val="0"/>
                </a:spcAft>
                <a:defRPr/>
              </a:pPr>
              <a:endParaRPr lang="en-US" sz="2700" kern="0" dirty="0">
                <a:solidFill>
                  <a:prstClr val="black"/>
                </a:solidFill>
                <a:latin typeface="+mn-lt"/>
              </a:endParaRPr>
            </a:p>
          </p:txBody>
        </p:sp>
        <p:sp>
          <p:nvSpPr>
            <p:cNvPr id="37" name="Freeform 17">
              <a:extLst>
                <a:ext uri="{FF2B5EF4-FFF2-40B4-BE49-F238E27FC236}">
                  <a16:creationId xmlns:a16="http://schemas.microsoft.com/office/drawing/2014/main" id="{2F6EB8B9-CEE4-44CD-AC6B-1D9FCC6A02DD}"/>
                </a:ext>
              </a:extLst>
            </p:cNvPr>
            <p:cNvSpPr>
              <a:spLocks/>
            </p:cNvSpPr>
            <p:nvPr/>
          </p:nvSpPr>
          <p:spPr bwMode="auto">
            <a:xfrm>
              <a:off x="1249428" y="3243581"/>
              <a:ext cx="152654" cy="157122"/>
            </a:xfrm>
            <a:custGeom>
              <a:avLst/>
              <a:gdLst/>
              <a:ahLst/>
              <a:cxnLst>
                <a:cxn ang="0">
                  <a:pos x="23" y="58"/>
                </a:cxn>
                <a:cxn ang="0">
                  <a:pos x="32" y="81"/>
                </a:cxn>
                <a:cxn ang="0">
                  <a:pos x="45" y="87"/>
                </a:cxn>
                <a:cxn ang="0">
                  <a:pos x="78" y="73"/>
                </a:cxn>
                <a:cxn ang="0">
                  <a:pos x="84" y="60"/>
                </a:cxn>
                <a:cxn ang="0">
                  <a:pos x="74" y="37"/>
                </a:cxn>
                <a:cxn ang="0">
                  <a:pos x="81" y="26"/>
                </a:cxn>
                <a:cxn ang="0">
                  <a:pos x="74" y="7"/>
                </a:cxn>
                <a:cxn ang="0">
                  <a:pos x="60" y="2"/>
                </a:cxn>
                <a:cxn ang="0">
                  <a:pos x="34" y="13"/>
                </a:cxn>
                <a:cxn ang="0">
                  <a:pos x="8" y="24"/>
                </a:cxn>
                <a:cxn ang="0">
                  <a:pos x="2" y="37"/>
                </a:cxn>
                <a:cxn ang="0">
                  <a:pos x="10" y="55"/>
                </a:cxn>
                <a:cxn ang="0">
                  <a:pos x="23" y="58"/>
                </a:cxn>
              </a:cxnLst>
              <a:rect l="0" t="0" r="r" b="b"/>
              <a:pathLst>
                <a:path w="86" h="89">
                  <a:moveTo>
                    <a:pt x="23" y="58"/>
                  </a:moveTo>
                  <a:cubicBezTo>
                    <a:pt x="24" y="63"/>
                    <a:pt x="32" y="81"/>
                    <a:pt x="32" y="81"/>
                  </a:cubicBezTo>
                  <a:cubicBezTo>
                    <a:pt x="34" y="87"/>
                    <a:pt x="40" y="89"/>
                    <a:pt x="45" y="87"/>
                  </a:cubicBezTo>
                  <a:cubicBezTo>
                    <a:pt x="78" y="73"/>
                    <a:pt x="78" y="73"/>
                    <a:pt x="78" y="73"/>
                  </a:cubicBezTo>
                  <a:cubicBezTo>
                    <a:pt x="83" y="71"/>
                    <a:pt x="86" y="65"/>
                    <a:pt x="84" y="60"/>
                  </a:cubicBezTo>
                  <a:cubicBezTo>
                    <a:pt x="84" y="60"/>
                    <a:pt x="76" y="41"/>
                    <a:pt x="74" y="37"/>
                  </a:cubicBezTo>
                  <a:cubicBezTo>
                    <a:pt x="72" y="32"/>
                    <a:pt x="81" y="26"/>
                    <a:pt x="81" y="26"/>
                  </a:cubicBezTo>
                  <a:cubicBezTo>
                    <a:pt x="74" y="7"/>
                    <a:pt x="74" y="7"/>
                    <a:pt x="74" y="7"/>
                  </a:cubicBezTo>
                  <a:cubicBezTo>
                    <a:pt x="71" y="2"/>
                    <a:pt x="66" y="0"/>
                    <a:pt x="60" y="2"/>
                  </a:cubicBezTo>
                  <a:cubicBezTo>
                    <a:pt x="34" y="13"/>
                    <a:pt x="34" y="13"/>
                    <a:pt x="34" y="13"/>
                  </a:cubicBezTo>
                  <a:cubicBezTo>
                    <a:pt x="8" y="24"/>
                    <a:pt x="8" y="24"/>
                    <a:pt x="8" y="24"/>
                  </a:cubicBezTo>
                  <a:cubicBezTo>
                    <a:pt x="3" y="26"/>
                    <a:pt x="0" y="32"/>
                    <a:pt x="2" y="37"/>
                  </a:cubicBezTo>
                  <a:cubicBezTo>
                    <a:pt x="10" y="55"/>
                    <a:pt x="10" y="55"/>
                    <a:pt x="10" y="55"/>
                  </a:cubicBezTo>
                  <a:cubicBezTo>
                    <a:pt x="10" y="55"/>
                    <a:pt x="21" y="54"/>
                    <a:pt x="23" y="58"/>
                  </a:cubicBezTo>
                  <a:close/>
                </a:path>
              </a:pathLst>
            </a:custGeom>
            <a:solidFill>
              <a:sysClr val="window" lastClr="FFFFFF"/>
            </a:solidFill>
            <a:ln w="9525">
              <a:noFill/>
              <a:round/>
              <a:headEnd/>
              <a:tailEnd/>
            </a:ln>
          </p:spPr>
          <p:txBody>
            <a:bodyPr vert="horz" wrap="square" lIns="137160" tIns="68580" rIns="137160" bIns="68580" numCol="1" anchor="t" anchorCtr="0" compatLnSpc="1">
              <a:prstTxWarp prst="textNoShape">
                <a:avLst/>
              </a:prstTxWarp>
            </a:bodyPr>
            <a:lstStyle/>
            <a:p>
              <a:pPr defTabSz="1371600" fontAlgn="auto">
                <a:spcBef>
                  <a:spcPts val="0"/>
                </a:spcBef>
                <a:spcAft>
                  <a:spcPts val="0"/>
                </a:spcAft>
                <a:defRPr/>
              </a:pPr>
              <a:endParaRPr lang="en-US" sz="2700" kern="0" dirty="0">
                <a:solidFill>
                  <a:prstClr val="black"/>
                </a:solidFill>
                <a:latin typeface="+mn-lt"/>
              </a:endParaRPr>
            </a:p>
          </p:txBody>
        </p:sp>
        <p:sp>
          <p:nvSpPr>
            <p:cNvPr id="38" name="Freeform 18">
              <a:extLst>
                <a:ext uri="{FF2B5EF4-FFF2-40B4-BE49-F238E27FC236}">
                  <a16:creationId xmlns:a16="http://schemas.microsoft.com/office/drawing/2014/main" id="{55165471-7F8F-47AC-AF64-1B5C7AABAA26}"/>
                </a:ext>
              </a:extLst>
            </p:cNvPr>
            <p:cNvSpPr>
              <a:spLocks/>
            </p:cNvSpPr>
            <p:nvPr/>
          </p:nvSpPr>
          <p:spPr bwMode="auto">
            <a:xfrm>
              <a:off x="1412507" y="3127416"/>
              <a:ext cx="162334" cy="162334"/>
            </a:xfrm>
            <a:custGeom>
              <a:avLst/>
              <a:gdLst/>
              <a:ahLst/>
              <a:cxnLst>
                <a:cxn ang="0">
                  <a:pos x="31" y="70"/>
                </a:cxn>
                <a:cxn ang="0">
                  <a:pos x="49" y="88"/>
                </a:cxn>
                <a:cxn ang="0">
                  <a:pos x="63" y="88"/>
                </a:cxn>
                <a:cxn ang="0">
                  <a:pos x="88" y="63"/>
                </a:cxn>
                <a:cxn ang="0">
                  <a:pos x="88" y="48"/>
                </a:cxn>
                <a:cxn ang="0">
                  <a:pos x="71" y="31"/>
                </a:cxn>
                <a:cxn ang="0">
                  <a:pos x="73" y="18"/>
                </a:cxn>
                <a:cxn ang="0">
                  <a:pos x="59" y="4"/>
                </a:cxn>
                <a:cxn ang="0">
                  <a:pos x="45" y="4"/>
                </a:cxn>
                <a:cxn ang="0">
                  <a:pos x="24" y="24"/>
                </a:cxn>
                <a:cxn ang="0">
                  <a:pos x="4" y="44"/>
                </a:cxn>
                <a:cxn ang="0">
                  <a:pos x="4" y="58"/>
                </a:cxn>
                <a:cxn ang="0">
                  <a:pos x="18" y="72"/>
                </a:cxn>
                <a:cxn ang="0">
                  <a:pos x="31" y="70"/>
                </a:cxn>
              </a:cxnLst>
              <a:rect l="0" t="0" r="r" b="b"/>
              <a:pathLst>
                <a:path w="92" h="92">
                  <a:moveTo>
                    <a:pt x="31" y="70"/>
                  </a:moveTo>
                  <a:cubicBezTo>
                    <a:pt x="35" y="74"/>
                    <a:pt x="49" y="88"/>
                    <a:pt x="49" y="88"/>
                  </a:cubicBezTo>
                  <a:cubicBezTo>
                    <a:pt x="53" y="92"/>
                    <a:pt x="59" y="92"/>
                    <a:pt x="63" y="88"/>
                  </a:cubicBezTo>
                  <a:cubicBezTo>
                    <a:pt x="88" y="63"/>
                    <a:pt x="88" y="63"/>
                    <a:pt x="88" y="63"/>
                  </a:cubicBezTo>
                  <a:cubicBezTo>
                    <a:pt x="92" y="59"/>
                    <a:pt x="92" y="52"/>
                    <a:pt x="88" y="48"/>
                  </a:cubicBezTo>
                  <a:cubicBezTo>
                    <a:pt x="88" y="48"/>
                    <a:pt x="74" y="34"/>
                    <a:pt x="71" y="31"/>
                  </a:cubicBezTo>
                  <a:cubicBezTo>
                    <a:pt x="67" y="27"/>
                    <a:pt x="73" y="18"/>
                    <a:pt x="73" y="18"/>
                  </a:cubicBezTo>
                  <a:cubicBezTo>
                    <a:pt x="59" y="4"/>
                    <a:pt x="59" y="4"/>
                    <a:pt x="59" y="4"/>
                  </a:cubicBezTo>
                  <a:cubicBezTo>
                    <a:pt x="55" y="0"/>
                    <a:pt x="49" y="0"/>
                    <a:pt x="45" y="4"/>
                  </a:cubicBezTo>
                  <a:cubicBezTo>
                    <a:pt x="24" y="24"/>
                    <a:pt x="24" y="24"/>
                    <a:pt x="24" y="24"/>
                  </a:cubicBezTo>
                  <a:cubicBezTo>
                    <a:pt x="4" y="44"/>
                    <a:pt x="4" y="44"/>
                    <a:pt x="4" y="44"/>
                  </a:cubicBezTo>
                  <a:cubicBezTo>
                    <a:pt x="0" y="48"/>
                    <a:pt x="0" y="54"/>
                    <a:pt x="4" y="58"/>
                  </a:cubicBezTo>
                  <a:cubicBezTo>
                    <a:pt x="18" y="72"/>
                    <a:pt x="18" y="72"/>
                    <a:pt x="18" y="72"/>
                  </a:cubicBezTo>
                  <a:cubicBezTo>
                    <a:pt x="18" y="72"/>
                    <a:pt x="28" y="67"/>
                    <a:pt x="31" y="70"/>
                  </a:cubicBezTo>
                  <a:close/>
                </a:path>
              </a:pathLst>
            </a:custGeom>
            <a:solidFill>
              <a:sysClr val="window" lastClr="FFFFFF"/>
            </a:solidFill>
            <a:ln w="9525">
              <a:noFill/>
              <a:round/>
              <a:headEnd/>
              <a:tailEnd/>
            </a:ln>
          </p:spPr>
          <p:txBody>
            <a:bodyPr vert="horz" wrap="square" lIns="137160" tIns="68580" rIns="137160" bIns="68580" numCol="1" anchor="t" anchorCtr="0" compatLnSpc="1">
              <a:prstTxWarp prst="textNoShape">
                <a:avLst/>
              </a:prstTxWarp>
            </a:bodyPr>
            <a:lstStyle/>
            <a:p>
              <a:pPr defTabSz="1371600" fontAlgn="auto">
                <a:spcBef>
                  <a:spcPts val="0"/>
                </a:spcBef>
                <a:spcAft>
                  <a:spcPts val="0"/>
                </a:spcAft>
                <a:defRPr/>
              </a:pPr>
              <a:endParaRPr lang="en-US" sz="2700" kern="0" dirty="0">
                <a:solidFill>
                  <a:prstClr val="black"/>
                </a:solidFill>
                <a:latin typeface="+mn-lt"/>
              </a:endParaRPr>
            </a:p>
          </p:txBody>
        </p:sp>
        <p:sp>
          <p:nvSpPr>
            <p:cNvPr id="39" name="Freeform 19">
              <a:extLst>
                <a:ext uri="{FF2B5EF4-FFF2-40B4-BE49-F238E27FC236}">
                  <a16:creationId xmlns:a16="http://schemas.microsoft.com/office/drawing/2014/main" id="{1E30BE7E-09F4-40F2-83B1-5E66B394CC9A}"/>
                </a:ext>
              </a:extLst>
            </p:cNvPr>
            <p:cNvSpPr>
              <a:spLocks/>
            </p:cNvSpPr>
            <p:nvPr/>
          </p:nvSpPr>
          <p:spPr bwMode="auto">
            <a:xfrm>
              <a:off x="1528673" y="2965081"/>
              <a:ext cx="159356" cy="149675"/>
            </a:xfrm>
            <a:custGeom>
              <a:avLst/>
              <a:gdLst/>
              <a:ahLst/>
              <a:cxnLst>
                <a:cxn ang="0">
                  <a:pos x="37" y="74"/>
                </a:cxn>
                <a:cxn ang="0">
                  <a:pos x="61" y="83"/>
                </a:cxn>
                <a:cxn ang="0">
                  <a:pos x="74" y="78"/>
                </a:cxn>
                <a:cxn ang="0">
                  <a:pos x="87" y="45"/>
                </a:cxn>
                <a:cxn ang="0">
                  <a:pos x="82" y="32"/>
                </a:cxn>
                <a:cxn ang="0">
                  <a:pos x="59" y="22"/>
                </a:cxn>
                <a:cxn ang="0">
                  <a:pos x="56" y="9"/>
                </a:cxn>
                <a:cxn ang="0">
                  <a:pos x="38" y="2"/>
                </a:cxn>
                <a:cxn ang="0">
                  <a:pos x="24" y="7"/>
                </a:cxn>
                <a:cxn ang="0">
                  <a:pos x="13" y="33"/>
                </a:cxn>
                <a:cxn ang="0">
                  <a:pos x="3" y="60"/>
                </a:cxn>
                <a:cxn ang="0">
                  <a:pos x="8" y="73"/>
                </a:cxn>
                <a:cxn ang="0">
                  <a:pos x="26" y="81"/>
                </a:cxn>
                <a:cxn ang="0">
                  <a:pos x="37" y="74"/>
                </a:cxn>
              </a:cxnLst>
              <a:rect l="0" t="0" r="r" b="b"/>
              <a:pathLst>
                <a:path w="90" h="85">
                  <a:moveTo>
                    <a:pt x="37" y="74"/>
                  </a:moveTo>
                  <a:cubicBezTo>
                    <a:pt x="42" y="76"/>
                    <a:pt x="61" y="83"/>
                    <a:pt x="61" y="83"/>
                  </a:cubicBezTo>
                  <a:cubicBezTo>
                    <a:pt x="66" y="85"/>
                    <a:pt x="72" y="83"/>
                    <a:pt x="74" y="78"/>
                  </a:cubicBezTo>
                  <a:cubicBezTo>
                    <a:pt x="87" y="45"/>
                    <a:pt x="87" y="45"/>
                    <a:pt x="87" y="45"/>
                  </a:cubicBezTo>
                  <a:cubicBezTo>
                    <a:pt x="90" y="40"/>
                    <a:pt x="87" y="34"/>
                    <a:pt x="82" y="32"/>
                  </a:cubicBezTo>
                  <a:cubicBezTo>
                    <a:pt x="82" y="32"/>
                    <a:pt x="63" y="24"/>
                    <a:pt x="59" y="22"/>
                  </a:cubicBezTo>
                  <a:cubicBezTo>
                    <a:pt x="54" y="20"/>
                    <a:pt x="56" y="9"/>
                    <a:pt x="56" y="9"/>
                  </a:cubicBezTo>
                  <a:cubicBezTo>
                    <a:pt x="38" y="2"/>
                    <a:pt x="38" y="2"/>
                    <a:pt x="38" y="2"/>
                  </a:cubicBezTo>
                  <a:cubicBezTo>
                    <a:pt x="32" y="0"/>
                    <a:pt x="27" y="2"/>
                    <a:pt x="24" y="7"/>
                  </a:cubicBezTo>
                  <a:cubicBezTo>
                    <a:pt x="13" y="33"/>
                    <a:pt x="13" y="33"/>
                    <a:pt x="13" y="33"/>
                  </a:cubicBezTo>
                  <a:cubicBezTo>
                    <a:pt x="3" y="60"/>
                    <a:pt x="3" y="60"/>
                    <a:pt x="3" y="60"/>
                  </a:cubicBezTo>
                  <a:cubicBezTo>
                    <a:pt x="0" y="65"/>
                    <a:pt x="3" y="71"/>
                    <a:pt x="8" y="73"/>
                  </a:cubicBezTo>
                  <a:cubicBezTo>
                    <a:pt x="26" y="81"/>
                    <a:pt x="26" y="81"/>
                    <a:pt x="26" y="81"/>
                  </a:cubicBezTo>
                  <a:cubicBezTo>
                    <a:pt x="26" y="81"/>
                    <a:pt x="33" y="72"/>
                    <a:pt x="37" y="74"/>
                  </a:cubicBezTo>
                  <a:close/>
                </a:path>
              </a:pathLst>
            </a:custGeom>
            <a:solidFill>
              <a:sysClr val="window" lastClr="FFFFFF"/>
            </a:solidFill>
            <a:ln w="9525">
              <a:noFill/>
              <a:round/>
              <a:headEnd/>
              <a:tailEnd/>
            </a:ln>
          </p:spPr>
          <p:txBody>
            <a:bodyPr vert="horz" wrap="square" lIns="137160" tIns="68580" rIns="137160" bIns="68580" numCol="1" anchor="t" anchorCtr="0" compatLnSpc="1">
              <a:prstTxWarp prst="textNoShape">
                <a:avLst/>
              </a:prstTxWarp>
            </a:bodyPr>
            <a:lstStyle/>
            <a:p>
              <a:pPr defTabSz="1371600" fontAlgn="auto">
                <a:spcBef>
                  <a:spcPts val="0"/>
                </a:spcBef>
                <a:spcAft>
                  <a:spcPts val="0"/>
                </a:spcAft>
                <a:defRPr/>
              </a:pPr>
              <a:endParaRPr lang="en-US" sz="2700" kern="0" dirty="0">
                <a:solidFill>
                  <a:prstClr val="black"/>
                </a:solidFill>
                <a:latin typeface="+mn-lt"/>
              </a:endParaRPr>
            </a:p>
          </p:txBody>
        </p:sp>
        <p:sp>
          <p:nvSpPr>
            <p:cNvPr id="40" name="Freeform 20">
              <a:extLst>
                <a:ext uri="{FF2B5EF4-FFF2-40B4-BE49-F238E27FC236}">
                  <a16:creationId xmlns:a16="http://schemas.microsoft.com/office/drawing/2014/main" id="{2C5FC341-6BAE-46A0-83A9-DA3218131CA4}"/>
                </a:ext>
              </a:extLst>
            </p:cNvPr>
            <p:cNvSpPr>
              <a:spLocks/>
            </p:cNvSpPr>
            <p:nvPr/>
          </p:nvSpPr>
          <p:spPr bwMode="auto">
            <a:xfrm>
              <a:off x="1587500" y="2784876"/>
              <a:ext cx="127336" cy="135527"/>
            </a:xfrm>
            <a:custGeom>
              <a:avLst/>
              <a:gdLst/>
              <a:ahLst/>
              <a:cxnLst>
                <a:cxn ang="0">
                  <a:pos x="37" y="66"/>
                </a:cxn>
                <a:cxn ang="0">
                  <a:pos x="62" y="66"/>
                </a:cxn>
                <a:cxn ang="0">
                  <a:pos x="72" y="56"/>
                </a:cxn>
                <a:cxn ang="0">
                  <a:pos x="72" y="21"/>
                </a:cxn>
                <a:cxn ang="0">
                  <a:pos x="62" y="10"/>
                </a:cxn>
                <a:cxn ang="0">
                  <a:pos x="37" y="10"/>
                </a:cxn>
                <a:cxn ang="0">
                  <a:pos x="30" y="0"/>
                </a:cxn>
                <a:cxn ang="0">
                  <a:pos x="10" y="0"/>
                </a:cxn>
                <a:cxn ang="0">
                  <a:pos x="0" y="10"/>
                </a:cxn>
                <a:cxn ang="0">
                  <a:pos x="0" y="38"/>
                </a:cxn>
                <a:cxn ang="0">
                  <a:pos x="0" y="67"/>
                </a:cxn>
                <a:cxn ang="0">
                  <a:pos x="10" y="77"/>
                </a:cxn>
                <a:cxn ang="0">
                  <a:pos x="30" y="77"/>
                </a:cxn>
                <a:cxn ang="0">
                  <a:pos x="37" y="66"/>
                </a:cxn>
              </a:cxnLst>
              <a:rect l="0" t="0" r="r" b="b"/>
              <a:pathLst>
                <a:path w="72" h="77">
                  <a:moveTo>
                    <a:pt x="37" y="66"/>
                  </a:moveTo>
                  <a:cubicBezTo>
                    <a:pt x="42" y="66"/>
                    <a:pt x="62" y="66"/>
                    <a:pt x="62" y="66"/>
                  </a:cubicBezTo>
                  <a:cubicBezTo>
                    <a:pt x="68" y="66"/>
                    <a:pt x="72" y="62"/>
                    <a:pt x="72" y="56"/>
                  </a:cubicBezTo>
                  <a:cubicBezTo>
                    <a:pt x="72" y="21"/>
                    <a:pt x="72" y="21"/>
                    <a:pt x="72" y="21"/>
                  </a:cubicBezTo>
                  <a:cubicBezTo>
                    <a:pt x="72" y="15"/>
                    <a:pt x="68" y="10"/>
                    <a:pt x="62" y="10"/>
                  </a:cubicBezTo>
                  <a:cubicBezTo>
                    <a:pt x="62" y="10"/>
                    <a:pt x="42" y="10"/>
                    <a:pt x="37" y="10"/>
                  </a:cubicBezTo>
                  <a:cubicBezTo>
                    <a:pt x="32" y="10"/>
                    <a:pt x="30" y="0"/>
                    <a:pt x="30" y="0"/>
                  </a:cubicBezTo>
                  <a:cubicBezTo>
                    <a:pt x="10" y="0"/>
                    <a:pt x="10" y="0"/>
                    <a:pt x="10" y="0"/>
                  </a:cubicBezTo>
                  <a:cubicBezTo>
                    <a:pt x="4" y="0"/>
                    <a:pt x="0" y="4"/>
                    <a:pt x="0" y="10"/>
                  </a:cubicBezTo>
                  <a:cubicBezTo>
                    <a:pt x="0" y="38"/>
                    <a:pt x="0" y="38"/>
                    <a:pt x="0" y="38"/>
                  </a:cubicBezTo>
                  <a:cubicBezTo>
                    <a:pt x="0" y="67"/>
                    <a:pt x="0" y="67"/>
                    <a:pt x="0" y="67"/>
                  </a:cubicBezTo>
                  <a:cubicBezTo>
                    <a:pt x="0" y="72"/>
                    <a:pt x="4" y="77"/>
                    <a:pt x="10" y="77"/>
                  </a:cubicBezTo>
                  <a:cubicBezTo>
                    <a:pt x="30" y="77"/>
                    <a:pt x="30" y="77"/>
                    <a:pt x="30" y="77"/>
                  </a:cubicBezTo>
                  <a:cubicBezTo>
                    <a:pt x="30" y="77"/>
                    <a:pt x="32" y="66"/>
                    <a:pt x="37" y="66"/>
                  </a:cubicBezTo>
                  <a:close/>
                </a:path>
              </a:pathLst>
            </a:custGeom>
            <a:solidFill>
              <a:sysClr val="window" lastClr="FFFFFF"/>
            </a:solidFill>
            <a:ln w="9525">
              <a:noFill/>
              <a:round/>
              <a:headEnd/>
              <a:tailEnd/>
            </a:ln>
          </p:spPr>
          <p:txBody>
            <a:bodyPr vert="horz" wrap="square" lIns="137160" tIns="68580" rIns="137160" bIns="68580" numCol="1" anchor="t" anchorCtr="0" compatLnSpc="1">
              <a:prstTxWarp prst="textNoShape">
                <a:avLst/>
              </a:prstTxWarp>
            </a:bodyPr>
            <a:lstStyle/>
            <a:p>
              <a:pPr defTabSz="1371600" fontAlgn="auto">
                <a:spcBef>
                  <a:spcPts val="0"/>
                </a:spcBef>
                <a:spcAft>
                  <a:spcPts val="0"/>
                </a:spcAft>
                <a:defRPr/>
              </a:pPr>
              <a:endParaRPr lang="en-US" sz="2700" kern="0" dirty="0">
                <a:solidFill>
                  <a:prstClr val="black"/>
                </a:solidFill>
                <a:latin typeface="+mn-lt"/>
              </a:endParaRPr>
            </a:p>
          </p:txBody>
        </p:sp>
        <p:sp>
          <p:nvSpPr>
            <p:cNvPr id="41" name="Freeform 21">
              <a:extLst>
                <a:ext uri="{FF2B5EF4-FFF2-40B4-BE49-F238E27FC236}">
                  <a16:creationId xmlns:a16="http://schemas.microsoft.com/office/drawing/2014/main" id="{362ED006-D2B6-4C9B-A52B-6556B32C2C71}"/>
                </a:ext>
              </a:extLst>
            </p:cNvPr>
            <p:cNvSpPr>
              <a:spLocks/>
            </p:cNvSpPr>
            <p:nvPr/>
          </p:nvSpPr>
          <p:spPr bwMode="auto">
            <a:xfrm>
              <a:off x="1528673" y="2588287"/>
              <a:ext cx="159356" cy="151909"/>
            </a:xfrm>
            <a:custGeom>
              <a:avLst/>
              <a:gdLst/>
              <a:ahLst/>
              <a:cxnLst>
                <a:cxn ang="0">
                  <a:pos x="59" y="64"/>
                </a:cxn>
                <a:cxn ang="0">
                  <a:pos x="82" y="54"/>
                </a:cxn>
                <a:cxn ang="0">
                  <a:pos x="87" y="41"/>
                </a:cxn>
                <a:cxn ang="0">
                  <a:pos x="74" y="8"/>
                </a:cxn>
                <a:cxn ang="0">
                  <a:pos x="61" y="2"/>
                </a:cxn>
                <a:cxn ang="0">
                  <a:pos x="37" y="12"/>
                </a:cxn>
                <a:cxn ang="0">
                  <a:pos x="26" y="5"/>
                </a:cxn>
                <a:cxn ang="0">
                  <a:pos x="8" y="13"/>
                </a:cxn>
                <a:cxn ang="0">
                  <a:pos x="3" y="26"/>
                </a:cxn>
                <a:cxn ang="0">
                  <a:pos x="13" y="52"/>
                </a:cxn>
                <a:cxn ang="0">
                  <a:pos x="24" y="78"/>
                </a:cxn>
                <a:cxn ang="0">
                  <a:pos x="38" y="84"/>
                </a:cxn>
                <a:cxn ang="0">
                  <a:pos x="56" y="76"/>
                </a:cxn>
                <a:cxn ang="0">
                  <a:pos x="59" y="64"/>
                </a:cxn>
              </a:cxnLst>
              <a:rect l="0" t="0" r="r" b="b"/>
              <a:pathLst>
                <a:path w="90" h="86">
                  <a:moveTo>
                    <a:pt x="59" y="64"/>
                  </a:moveTo>
                  <a:cubicBezTo>
                    <a:pt x="63" y="62"/>
                    <a:pt x="82" y="54"/>
                    <a:pt x="82" y="54"/>
                  </a:cubicBezTo>
                  <a:cubicBezTo>
                    <a:pt x="87" y="52"/>
                    <a:pt x="90" y="46"/>
                    <a:pt x="87" y="41"/>
                  </a:cubicBezTo>
                  <a:cubicBezTo>
                    <a:pt x="74" y="8"/>
                    <a:pt x="74" y="8"/>
                    <a:pt x="74" y="8"/>
                  </a:cubicBezTo>
                  <a:cubicBezTo>
                    <a:pt x="72" y="3"/>
                    <a:pt x="66" y="0"/>
                    <a:pt x="61" y="2"/>
                  </a:cubicBezTo>
                  <a:cubicBezTo>
                    <a:pt x="61" y="2"/>
                    <a:pt x="42" y="10"/>
                    <a:pt x="37" y="12"/>
                  </a:cubicBezTo>
                  <a:cubicBezTo>
                    <a:pt x="33" y="14"/>
                    <a:pt x="26" y="5"/>
                    <a:pt x="26" y="5"/>
                  </a:cubicBezTo>
                  <a:cubicBezTo>
                    <a:pt x="8" y="13"/>
                    <a:pt x="8" y="13"/>
                    <a:pt x="8" y="13"/>
                  </a:cubicBezTo>
                  <a:cubicBezTo>
                    <a:pt x="3" y="15"/>
                    <a:pt x="0" y="21"/>
                    <a:pt x="3" y="26"/>
                  </a:cubicBezTo>
                  <a:cubicBezTo>
                    <a:pt x="13" y="52"/>
                    <a:pt x="13" y="52"/>
                    <a:pt x="13" y="52"/>
                  </a:cubicBezTo>
                  <a:cubicBezTo>
                    <a:pt x="24" y="78"/>
                    <a:pt x="24" y="78"/>
                    <a:pt x="24" y="78"/>
                  </a:cubicBezTo>
                  <a:cubicBezTo>
                    <a:pt x="27" y="84"/>
                    <a:pt x="32" y="86"/>
                    <a:pt x="38" y="84"/>
                  </a:cubicBezTo>
                  <a:cubicBezTo>
                    <a:pt x="56" y="76"/>
                    <a:pt x="56" y="76"/>
                    <a:pt x="56" y="76"/>
                  </a:cubicBezTo>
                  <a:cubicBezTo>
                    <a:pt x="56" y="76"/>
                    <a:pt x="54" y="65"/>
                    <a:pt x="59" y="64"/>
                  </a:cubicBezTo>
                  <a:close/>
                </a:path>
              </a:pathLst>
            </a:custGeom>
            <a:solidFill>
              <a:sysClr val="window" lastClr="FFFFFF"/>
            </a:solidFill>
            <a:ln w="9525">
              <a:noFill/>
              <a:round/>
              <a:headEnd/>
              <a:tailEnd/>
            </a:ln>
          </p:spPr>
          <p:txBody>
            <a:bodyPr vert="horz" wrap="square" lIns="137160" tIns="68580" rIns="137160" bIns="68580" numCol="1" anchor="t" anchorCtr="0" compatLnSpc="1">
              <a:prstTxWarp prst="textNoShape">
                <a:avLst/>
              </a:prstTxWarp>
            </a:bodyPr>
            <a:lstStyle/>
            <a:p>
              <a:pPr defTabSz="1371600" fontAlgn="auto">
                <a:spcBef>
                  <a:spcPts val="0"/>
                </a:spcBef>
                <a:spcAft>
                  <a:spcPts val="0"/>
                </a:spcAft>
                <a:defRPr/>
              </a:pPr>
              <a:endParaRPr lang="en-US" sz="2700" kern="0" dirty="0">
                <a:solidFill>
                  <a:prstClr val="black"/>
                </a:solidFill>
                <a:latin typeface="+mn-lt"/>
              </a:endParaRPr>
            </a:p>
          </p:txBody>
        </p:sp>
        <p:sp>
          <p:nvSpPr>
            <p:cNvPr id="42" name="Freeform 22">
              <a:extLst>
                <a:ext uri="{FF2B5EF4-FFF2-40B4-BE49-F238E27FC236}">
                  <a16:creationId xmlns:a16="http://schemas.microsoft.com/office/drawing/2014/main" id="{C4985BEA-2011-4F85-926F-48E234200366}"/>
                </a:ext>
              </a:extLst>
            </p:cNvPr>
            <p:cNvSpPr>
              <a:spLocks/>
            </p:cNvSpPr>
            <p:nvPr/>
          </p:nvSpPr>
          <p:spPr bwMode="auto">
            <a:xfrm>
              <a:off x="1412507" y="2415528"/>
              <a:ext cx="162334" cy="162334"/>
            </a:xfrm>
            <a:custGeom>
              <a:avLst/>
              <a:gdLst/>
              <a:ahLst/>
              <a:cxnLst>
                <a:cxn ang="0">
                  <a:pos x="71" y="61"/>
                </a:cxn>
                <a:cxn ang="0">
                  <a:pos x="88" y="43"/>
                </a:cxn>
                <a:cxn ang="0">
                  <a:pos x="88" y="29"/>
                </a:cxn>
                <a:cxn ang="0">
                  <a:pos x="63" y="4"/>
                </a:cxn>
                <a:cxn ang="0">
                  <a:pos x="49" y="4"/>
                </a:cxn>
                <a:cxn ang="0">
                  <a:pos x="31" y="21"/>
                </a:cxn>
                <a:cxn ang="0">
                  <a:pos x="18" y="19"/>
                </a:cxn>
                <a:cxn ang="0">
                  <a:pos x="4" y="33"/>
                </a:cxn>
                <a:cxn ang="0">
                  <a:pos x="4" y="48"/>
                </a:cxn>
                <a:cxn ang="0">
                  <a:pos x="24" y="68"/>
                </a:cxn>
                <a:cxn ang="0">
                  <a:pos x="45" y="88"/>
                </a:cxn>
                <a:cxn ang="0">
                  <a:pos x="59" y="88"/>
                </a:cxn>
                <a:cxn ang="0">
                  <a:pos x="73" y="74"/>
                </a:cxn>
                <a:cxn ang="0">
                  <a:pos x="71" y="61"/>
                </a:cxn>
              </a:cxnLst>
              <a:rect l="0" t="0" r="r" b="b"/>
              <a:pathLst>
                <a:path w="92" h="92">
                  <a:moveTo>
                    <a:pt x="71" y="61"/>
                  </a:moveTo>
                  <a:cubicBezTo>
                    <a:pt x="74" y="57"/>
                    <a:pt x="88" y="43"/>
                    <a:pt x="88" y="43"/>
                  </a:cubicBezTo>
                  <a:cubicBezTo>
                    <a:pt x="92" y="39"/>
                    <a:pt x="92" y="33"/>
                    <a:pt x="88" y="29"/>
                  </a:cubicBezTo>
                  <a:cubicBezTo>
                    <a:pt x="63" y="4"/>
                    <a:pt x="63" y="4"/>
                    <a:pt x="63" y="4"/>
                  </a:cubicBezTo>
                  <a:cubicBezTo>
                    <a:pt x="59" y="0"/>
                    <a:pt x="53" y="0"/>
                    <a:pt x="49" y="4"/>
                  </a:cubicBezTo>
                  <a:cubicBezTo>
                    <a:pt x="49" y="4"/>
                    <a:pt x="35" y="18"/>
                    <a:pt x="31" y="21"/>
                  </a:cubicBezTo>
                  <a:cubicBezTo>
                    <a:pt x="28" y="25"/>
                    <a:pt x="18" y="19"/>
                    <a:pt x="18" y="19"/>
                  </a:cubicBezTo>
                  <a:cubicBezTo>
                    <a:pt x="4" y="33"/>
                    <a:pt x="4" y="33"/>
                    <a:pt x="4" y="33"/>
                  </a:cubicBezTo>
                  <a:cubicBezTo>
                    <a:pt x="0" y="37"/>
                    <a:pt x="0" y="44"/>
                    <a:pt x="4" y="48"/>
                  </a:cubicBezTo>
                  <a:cubicBezTo>
                    <a:pt x="24" y="68"/>
                    <a:pt x="24" y="68"/>
                    <a:pt x="24" y="68"/>
                  </a:cubicBezTo>
                  <a:cubicBezTo>
                    <a:pt x="45" y="88"/>
                    <a:pt x="45" y="88"/>
                    <a:pt x="45" y="88"/>
                  </a:cubicBezTo>
                  <a:cubicBezTo>
                    <a:pt x="49" y="92"/>
                    <a:pt x="55" y="92"/>
                    <a:pt x="59" y="88"/>
                  </a:cubicBezTo>
                  <a:cubicBezTo>
                    <a:pt x="73" y="74"/>
                    <a:pt x="73" y="74"/>
                    <a:pt x="73" y="74"/>
                  </a:cubicBezTo>
                  <a:cubicBezTo>
                    <a:pt x="73" y="74"/>
                    <a:pt x="67" y="64"/>
                    <a:pt x="71" y="61"/>
                  </a:cubicBezTo>
                  <a:close/>
                </a:path>
              </a:pathLst>
            </a:custGeom>
            <a:solidFill>
              <a:sysClr val="window" lastClr="FFFFFF"/>
            </a:solidFill>
            <a:ln w="9525">
              <a:noFill/>
              <a:round/>
              <a:headEnd/>
              <a:tailEnd/>
            </a:ln>
          </p:spPr>
          <p:txBody>
            <a:bodyPr vert="horz" wrap="square" lIns="137160" tIns="68580" rIns="137160" bIns="68580" numCol="1" anchor="t" anchorCtr="0" compatLnSpc="1">
              <a:prstTxWarp prst="textNoShape">
                <a:avLst/>
              </a:prstTxWarp>
            </a:bodyPr>
            <a:lstStyle/>
            <a:p>
              <a:pPr defTabSz="1371600" fontAlgn="auto">
                <a:spcBef>
                  <a:spcPts val="0"/>
                </a:spcBef>
                <a:spcAft>
                  <a:spcPts val="0"/>
                </a:spcAft>
                <a:defRPr/>
              </a:pPr>
              <a:endParaRPr lang="en-US" sz="2700" kern="0" dirty="0">
                <a:solidFill>
                  <a:prstClr val="black"/>
                </a:solidFill>
                <a:latin typeface="+mn-lt"/>
              </a:endParaRPr>
            </a:p>
          </p:txBody>
        </p:sp>
        <p:sp>
          <p:nvSpPr>
            <p:cNvPr id="43" name="Freeform 23">
              <a:extLst>
                <a:ext uri="{FF2B5EF4-FFF2-40B4-BE49-F238E27FC236}">
                  <a16:creationId xmlns:a16="http://schemas.microsoft.com/office/drawing/2014/main" id="{0E67338C-70BD-4074-A421-9165F0DF168A}"/>
                </a:ext>
              </a:extLst>
            </p:cNvPr>
            <p:cNvSpPr>
              <a:spLocks/>
            </p:cNvSpPr>
            <p:nvPr/>
          </p:nvSpPr>
          <p:spPr bwMode="auto">
            <a:xfrm>
              <a:off x="1249428" y="2304575"/>
              <a:ext cx="152654" cy="157122"/>
            </a:xfrm>
            <a:custGeom>
              <a:avLst/>
              <a:gdLst/>
              <a:ahLst/>
              <a:cxnLst>
                <a:cxn ang="0">
                  <a:pos x="74" y="52"/>
                </a:cxn>
                <a:cxn ang="0">
                  <a:pos x="84" y="29"/>
                </a:cxn>
                <a:cxn ang="0">
                  <a:pos x="78" y="15"/>
                </a:cxn>
                <a:cxn ang="0">
                  <a:pos x="45" y="2"/>
                </a:cxn>
                <a:cxn ang="0">
                  <a:pos x="32" y="7"/>
                </a:cxn>
                <a:cxn ang="0">
                  <a:pos x="23" y="30"/>
                </a:cxn>
                <a:cxn ang="0">
                  <a:pos x="10" y="33"/>
                </a:cxn>
                <a:cxn ang="0">
                  <a:pos x="2" y="52"/>
                </a:cxn>
                <a:cxn ang="0">
                  <a:pos x="8" y="65"/>
                </a:cxn>
                <a:cxn ang="0">
                  <a:pos x="34" y="76"/>
                </a:cxn>
                <a:cxn ang="0">
                  <a:pos x="60" y="87"/>
                </a:cxn>
                <a:cxn ang="0">
                  <a:pos x="74" y="81"/>
                </a:cxn>
                <a:cxn ang="0">
                  <a:pos x="81" y="63"/>
                </a:cxn>
                <a:cxn ang="0">
                  <a:pos x="74" y="52"/>
                </a:cxn>
              </a:cxnLst>
              <a:rect l="0" t="0" r="r" b="b"/>
              <a:pathLst>
                <a:path w="86" h="89">
                  <a:moveTo>
                    <a:pt x="74" y="52"/>
                  </a:moveTo>
                  <a:cubicBezTo>
                    <a:pt x="76" y="47"/>
                    <a:pt x="84" y="29"/>
                    <a:pt x="84" y="29"/>
                  </a:cubicBezTo>
                  <a:cubicBezTo>
                    <a:pt x="86" y="23"/>
                    <a:pt x="83" y="18"/>
                    <a:pt x="78" y="15"/>
                  </a:cubicBezTo>
                  <a:cubicBezTo>
                    <a:pt x="45" y="2"/>
                    <a:pt x="45" y="2"/>
                    <a:pt x="45" y="2"/>
                  </a:cubicBezTo>
                  <a:cubicBezTo>
                    <a:pt x="40" y="0"/>
                    <a:pt x="34" y="2"/>
                    <a:pt x="32" y="7"/>
                  </a:cubicBezTo>
                  <a:cubicBezTo>
                    <a:pt x="32" y="7"/>
                    <a:pt x="25" y="26"/>
                    <a:pt x="23" y="30"/>
                  </a:cubicBezTo>
                  <a:cubicBezTo>
                    <a:pt x="21" y="35"/>
                    <a:pt x="10" y="33"/>
                    <a:pt x="10" y="33"/>
                  </a:cubicBezTo>
                  <a:cubicBezTo>
                    <a:pt x="2" y="52"/>
                    <a:pt x="2" y="52"/>
                    <a:pt x="2" y="52"/>
                  </a:cubicBezTo>
                  <a:cubicBezTo>
                    <a:pt x="0" y="57"/>
                    <a:pt x="3" y="63"/>
                    <a:pt x="8" y="65"/>
                  </a:cubicBezTo>
                  <a:cubicBezTo>
                    <a:pt x="34" y="76"/>
                    <a:pt x="34" y="76"/>
                    <a:pt x="34" y="76"/>
                  </a:cubicBezTo>
                  <a:cubicBezTo>
                    <a:pt x="60" y="87"/>
                    <a:pt x="60" y="87"/>
                    <a:pt x="60" y="87"/>
                  </a:cubicBezTo>
                  <a:cubicBezTo>
                    <a:pt x="66" y="89"/>
                    <a:pt x="71" y="86"/>
                    <a:pt x="74" y="81"/>
                  </a:cubicBezTo>
                  <a:cubicBezTo>
                    <a:pt x="81" y="63"/>
                    <a:pt x="81" y="63"/>
                    <a:pt x="81" y="63"/>
                  </a:cubicBezTo>
                  <a:cubicBezTo>
                    <a:pt x="81" y="63"/>
                    <a:pt x="72" y="56"/>
                    <a:pt x="74" y="52"/>
                  </a:cubicBezTo>
                  <a:close/>
                </a:path>
              </a:pathLst>
            </a:custGeom>
            <a:solidFill>
              <a:sysClr val="window" lastClr="FFFFFF"/>
            </a:solidFill>
            <a:ln w="9525">
              <a:noFill/>
              <a:round/>
              <a:headEnd/>
              <a:tailEnd/>
            </a:ln>
          </p:spPr>
          <p:txBody>
            <a:bodyPr vert="horz" wrap="square" lIns="137160" tIns="68580" rIns="137160" bIns="68580" numCol="1" anchor="t" anchorCtr="0" compatLnSpc="1">
              <a:prstTxWarp prst="textNoShape">
                <a:avLst/>
              </a:prstTxWarp>
            </a:bodyPr>
            <a:lstStyle/>
            <a:p>
              <a:pPr defTabSz="1371600" fontAlgn="auto">
                <a:spcBef>
                  <a:spcPts val="0"/>
                </a:spcBef>
                <a:spcAft>
                  <a:spcPts val="0"/>
                </a:spcAft>
                <a:defRPr/>
              </a:pPr>
              <a:endParaRPr lang="en-US" sz="2700" kern="0" dirty="0">
                <a:solidFill>
                  <a:prstClr val="black"/>
                </a:solidFill>
                <a:latin typeface="+mn-lt"/>
              </a:endParaRPr>
            </a:p>
          </p:txBody>
        </p:sp>
      </p:grpSp>
      <p:grpSp>
        <p:nvGrpSpPr>
          <p:cNvPr id="44" name="Group 126">
            <a:extLst>
              <a:ext uri="{FF2B5EF4-FFF2-40B4-BE49-F238E27FC236}">
                <a16:creationId xmlns:a16="http://schemas.microsoft.com/office/drawing/2014/main" id="{69749608-5CB4-45F4-B087-95C3BA862D59}"/>
              </a:ext>
            </a:extLst>
          </p:cNvPr>
          <p:cNvGrpSpPr/>
          <p:nvPr/>
        </p:nvGrpSpPr>
        <p:grpSpPr>
          <a:xfrm>
            <a:off x="2520737" y="5088944"/>
            <a:ext cx="1731317" cy="1729083"/>
            <a:chOff x="560625" y="2276278"/>
            <a:chExt cx="1154211" cy="1152722"/>
          </a:xfrm>
        </p:grpSpPr>
        <p:sp>
          <p:nvSpPr>
            <p:cNvPr id="45" name="Freeform 6">
              <a:extLst>
                <a:ext uri="{FF2B5EF4-FFF2-40B4-BE49-F238E27FC236}">
                  <a16:creationId xmlns:a16="http://schemas.microsoft.com/office/drawing/2014/main" id="{CF2D2EBA-FEF4-4C89-B3EF-53CFEA681FBE}"/>
                </a:ext>
              </a:extLst>
            </p:cNvPr>
            <p:cNvSpPr>
              <a:spLocks noEditPoints="1"/>
            </p:cNvSpPr>
            <p:nvPr/>
          </p:nvSpPr>
          <p:spPr bwMode="auto">
            <a:xfrm>
              <a:off x="632856" y="2347020"/>
              <a:ext cx="1011238" cy="1011238"/>
            </a:xfrm>
            <a:custGeom>
              <a:avLst/>
              <a:gdLst/>
              <a:ahLst/>
              <a:cxnLst>
                <a:cxn ang="0">
                  <a:pos x="572" y="286"/>
                </a:cxn>
                <a:cxn ang="0">
                  <a:pos x="286" y="573"/>
                </a:cxn>
                <a:cxn ang="0">
                  <a:pos x="0" y="286"/>
                </a:cxn>
                <a:cxn ang="0">
                  <a:pos x="286" y="0"/>
                </a:cxn>
                <a:cxn ang="0">
                  <a:pos x="572" y="286"/>
                </a:cxn>
                <a:cxn ang="0">
                  <a:pos x="286" y="527"/>
                </a:cxn>
                <a:cxn ang="0">
                  <a:pos x="526" y="286"/>
                </a:cxn>
                <a:cxn ang="0">
                  <a:pos x="286" y="46"/>
                </a:cxn>
                <a:cxn ang="0">
                  <a:pos x="46" y="286"/>
                </a:cxn>
                <a:cxn ang="0">
                  <a:pos x="286" y="527"/>
                </a:cxn>
              </a:cxnLst>
              <a:rect l="0" t="0" r="r" b="b"/>
              <a:pathLst>
                <a:path w="572" h="573">
                  <a:moveTo>
                    <a:pt x="572" y="286"/>
                  </a:moveTo>
                  <a:cubicBezTo>
                    <a:pt x="572" y="444"/>
                    <a:pt x="444" y="573"/>
                    <a:pt x="286" y="573"/>
                  </a:cubicBezTo>
                  <a:cubicBezTo>
                    <a:pt x="128" y="573"/>
                    <a:pt x="0" y="444"/>
                    <a:pt x="0" y="286"/>
                  </a:cubicBezTo>
                  <a:cubicBezTo>
                    <a:pt x="0" y="128"/>
                    <a:pt x="128" y="0"/>
                    <a:pt x="286" y="0"/>
                  </a:cubicBezTo>
                  <a:cubicBezTo>
                    <a:pt x="444" y="0"/>
                    <a:pt x="572" y="128"/>
                    <a:pt x="572" y="286"/>
                  </a:cubicBezTo>
                  <a:close/>
                  <a:moveTo>
                    <a:pt x="286" y="527"/>
                  </a:moveTo>
                  <a:cubicBezTo>
                    <a:pt x="419" y="527"/>
                    <a:pt x="526" y="419"/>
                    <a:pt x="526" y="286"/>
                  </a:cubicBezTo>
                  <a:cubicBezTo>
                    <a:pt x="526" y="154"/>
                    <a:pt x="419" y="46"/>
                    <a:pt x="286" y="46"/>
                  </a:cubicBezTo>
                  <a:cubicBezTo>
                    <a:pt x="153" y="46"/>
                    <a:pt x="46" y="154"/>
                    <a:pt x="46" y="286"/>
                  </a:cubicBezTo>
                  <a:cubicBezTo>
                    <a:pt x="46" y="419"/>
                    <a:pt x="153" y="527"/>
                    <a:pt x="286" y="527"/>
                  </a:cubicBezTo>
                  <a:close/>
                </a:path>
              </a:pathLst>
            </a:custGeom>
            <a:solidFill>
              <a:sysClr val="window" lastClr="FFFFFF"/>
            </a:solidFill>
            <a:ln w="9525">
              <a:noFill/>
              <a:round/>
              <a:headEnd/>
              <a:tailEnd/>
            </a:ln>
          </p:spPr>
          <p:txBody>
            <a:bodyPr vert="horz" wrap="square" lIns="137160" tIns="68580" rIns="137160" bIns="68580" numCol="1" anchor="t" anchorCtr="0" compatLnSpc="1">
              <a:prstTxWarp prst="textNoShape">
                <a:avLst/>
              </a:prstTxWarp>
            </a:bodyPr>
            <a:lstStyle/>
            <a:p>
              <a:pPr defTabSz="1371600" fontAlgn="auto">
                <a:spcBef>
                  <a:spcPts val="0"/>
                </a:spcBef>
                <a:spcAft>
                  <a:spcPts val="0"/>
                </a:spcAft>
                <a:defRPr/>
              </a:pPr>
              <a:endParaRPr lang="en-US" sz="2700" kern="0" dirty="0">
                <a:solidFill>
                  <a:prstClr val="black"/>
                </a:solidFill>
                <a:latin typeface="+mn-lt"/>
              </a:endParaRPr>
            </a:p>
          </p:txBody>
        </p:sp>
        <p:sp>
          <p:nvSpPr>
            <p:cNvPr id="46" name="Freeform 8">
              <a:extLst>
                <a:ext uri="{FF2B5EF4-FFF2-40B4-BE49-F238E27FC236}">
                  <a16:creationId xmlns:a16="http://schemas.microsoft.com/office/drawing/2014/main" id="{9343E885-2EEA-4474-9EAE-3DABBB8A2A44}"/>
                </a:ext>
              </a:extLst>
            </p:cNvPr>
            <p:cNvSpPr>
              <a:spLocks/>
            </p:cNvSpPr>
            <p:nvPr/>
          </p:nvSpPr>
          <p:spPr bwMode="auto">
            <a:xfrm>
              <a:off x="1069223" y="2276278"/>
              <a:ext cx="136272" cy="126591"/>
            </a:xfrm>
            <a:custGeom>
              <a:avLst/>
              <a:gdLst/>
              <a:ahLst/>
              <a:cxnLst>
                <a:cxn ang="0">
                  <a:pos x="67" y="35"/>
                </a:cxn>
                <a:cxn ang="0">
                  <a:pos x="67" y="10"/>
                </a:cxn>
                <a:cxn ang="0">
                  <a:pos x="57" y="0"/>
                </a:cxn>
                <a:cxn ang="0">
                  <a:pos x="21" y="0"/>
                </a:cxn>
                <a:cxn ang="0">
                  <a:pos x="11" y="10"/>
                </a:cxn>
                <a:cxn ang="0">
                  <a:pos x="11" y="35"/>
                </a:cxn>
                <a:cxn ang="0">
                  <a:pos x="0" y="43"/>
                </a:cxn>
                <a:cxn ang="0">
                  <a:pos x="0" y="62"/>
                </a:cxn>
                <a:cxn ang="0">
                  <a:pos x="10" y="72"/>
                </a:cxn>
                <a:cxn ang="0">
                  <a:pos x="39" y="72"/>
                </a:cxn>
                <a:cxn ang="0">
                  <a:pos x="67" y="72"/>
                </a:cxn>
                <a:cxn ang="0">
                  <a:pos x="77" y="62"/>
                </a:cxn>
                <a:cxn ang="0">
                  <a:pos x="77" y="43"/>
                </a:cxn>
                <a:cxn ang="0">
                  <a:pos x="67" y="35"/>
                </a:cxn>
              </a:cxnLst>
              <a:rect l="0" t="0" r="r" b="b"/>
              <a:pathLst>
                <a:path w="77" h="72">
                  <a:moveTo>
                    <a:pt x="67" y="35"/>
                  </a:moveTo>
                  <a:cubicBezTo>
                    <a:pt x="67" y="30"/>
                    <a:pt x="67" y="10"/>
                    <a:pt x="67" y="10"/>
                  </a:cubicBezTo>
                  <a:cubicBezTo>
                    <a:pt x="67" y="4"/>
                    <a:pt x="62" y="0"/>
                    <a:pt x="57" y="0"/>
                  </a:cubicBezTo>
                  <a:cubicBezTo>
                    <a:pt x="21" y="0"/>
                    <a:pt x="21" y="0"/>
                    <a:pt x="21" y="0"/>
                  </a:cubicBezTo>
                  <a:cubicBezTo>
                    <a:pt x="15" y="0"/>
                    <a:pt x="11" y="4"/>
                    <a:pt x="11" y="10"/>
                  </a:cubicBezTo>
                  <a:cubicBezTo>
                    <a:pt x="11" y="10"/>
                    <a:pt x="11" y="30"/>
                    <a:pt x="11" y="35"/>
                  </a:cubicBezTo>
                  <a:cubicBezTo>
                    <a:pt x="11" y="40"/>
                    <a:pt x="0" y="43"/>
                    <a:pt x="0" y="43"/>
                  </a:cubicBezTo>
                  <a:cubicBezTo>
                    <a:pt x="0" y="62"/>
                    <a:pt x="0" y="62"/>
                    <a:pt x="0" y="62"/>
                  </a:cubicBezTo>
                  <a:cubicBezTo>
                    <a:pt x="0" y="68"/>
                    <a:pt x="5" y="72"/>
                    <a:pt x="10" y="72"/>
                  </a:cubicBezTo>
                  <a:cubicBezTo>
                    <a:pt x="39" y="72"/>
                    <a:pt x="39" y="72"/>
                    <a:pt x="39" y="72"/>
                  </a:cubicBezTo>
                  <a:cubicBezTo>
                    <a:pt x="67" y="72"/>
                    <a:pt x="67" y="72"/>
                    <a:pt x="67" y="72"/>
                  </a:cubicBezTo>
                  <a:cubicBezTo>
                    <a:pt x="73" y="72"/>
                    <a:pt x="77" y="68"/>
                    <a:pt x="77" y="62"/>
                  </a:cubicBezTo>
                  <a:cubicBezTo>
                    <a:pt x="77" y="43"/>
                    <a:pt x="77" y="43"/>
                    <a:pt x="77" y="43"/>
                  </a:cubicBezTo>
                  <a:cubicBezTo>
                    <a:pt x="77" y="43"/>
                    <a:pt x="67" y="40"/>
                    <a:pt x="67" y="35"/>
                  </a:cubicBezTo>
                  <a:close/>
                </a:path>
              </a:pathLst>
            </a:custGeom>
            <a:solidFill>
              <a:sysClr val="window" lastClr="FFFFFF"/>
            </a:solidFill>
            <a:ln w="9525">
              <a:noFill/>
              <a:round/>
              <a:headEnd/>
              <a:tailEnd/>
            </a:ln>
          </p:spPr>
          <p:txBody>
            <a:bodyPr vert="horz" wrap="square" lIns="137160" tIns="68580" rIns="137160" bIns="68580" numCol="1" anchor="t" anchorCtr="0" compatLnSpc="1">
              <a:prstTxWarp prst="textNoShape">
                <a:avLst/>
              </a:prstTxWarp>
            </a:bodyPr>
            <a:lstStyle/>
            <a:p>
              <a:pPr defTabSz="1371600" fontAlgn="auto">
                <a:spcBef>
                  <a:spcPts val="0"/>
                </a:spcBef>
                <a:spcAft>
                  <a:spcPts val="0"/>
                </a:spcAft>
                <a:defRPr/>
              </a:pPr>
              <a:endParaRPr lang="en-US" sz="2700" kern="0" dirty="0">
                <a:solidFill>
                  <a:prstClr val="black"/>
                </a:solidFill>
                <a:latin typeface="+mn-lt"/>
              </a:endParaRPr>
            </a:p>
          </p:txBody>
        </p:sp>
        <p:sp>
          <p:nvSpPr>
            <p:cNvPr id="47" name="Freeform 9">
              <a:extLst>
                <a:ext uri="{FF2B5EF4-FFF2-40B4-BE49-F238E27FC236}">
                  <a16:creationId xmlns:a16="http://schemas.microsoft.com/office/drawing/2014/main" id="{897C3BA6-A4DE-448C-B606-B5DDC8A18152}"/>
                </a:ext>
              </a:extLst>
            </p:cNvPr>
            <p:cNvSpPr>
              <a:spLocks/>
            </p:cNvSpPr>
            <p:nvPr/>
          </p:nvSpPr>
          <p:spPr bwMode="auto">
            <a:xfrm>
              <a:off x="874868" y="2304575"/>
              <a:ext cx="151909" cy="157122"/>
            </a:xfrm>
            <a:custGeom>
              <a:avLst/>
              <a:gdLst/>
              <a:ahLst/>
              <a:cxnLst>
                <a:cxn ang="0">
                  <a:pos x="63" y="30"/>
                </a:cxn>
                <a:cxn ang="0">
                  <a:pos x="54" y="7"/>
                </a:cxn>
                <a:cxn ang="0">
                  <a:pos x="40" y="2"/>
                </a:cxn>
                <a:cxn ang="0">
                  <a:pos x="7" y="15"/>
                </a:cxn>
                <a:cxn ang="0">
                  <a:pos x="2" y="29"/>
                </a:cxn>
                <a:cxn ang="0">
                  <a:pos x="12" y="52"/>
                </a:cxn>
                <a:cxn ang="0">
                  <a:pos x="5" y="63"/>
                </a:cxn>
                <a:cxn ang="0">
                  <a:pos x="12" y="81"/>
                </a:cxn>
                <a:cxn ang="0">
                  <a:pos x="25" y="87"/>
                </a:cxn>
                <a:cxn ang="0">
                  <a:pos x="52" y="76"/>
                </a:cxn>
                <a:cxn ang="0">
                  <a:pos x="78" y="65"/>
                </a:cxn>
                <a:cxn ang="0">
                  <a:pos x="83" y="52"/>
                </a:cxn>
                <a:cxn ang="0">
                  <a:pos x="76" y="33"/>
                </a:cxn>
                <a:cxn ang="0">
                  <a:pos x="63" y="30"/>
                </a:cxn>
              </a:cxnLst>
              <a:rect l="0" t="0" r="r" b="b"/>
              <a:pathLst>
                <a:path w="86" h="89">
                  <a:moveTo>
                    <a:pt x="63" y="30"/>
                  </a:moveTo>
                  <a:cubicBezTo>
                    <a:pt x="61" y="26"/>
                    <a:pt x="54" y="7"/>
                    <a:pt x="54" y="7"/>
                  </a:cubicBezTo>
                  <a:cubicBezTo>
                    <a:pt x="51" y="2"/>
                    <a:pt x="45" y="0"/>
                    <a:pt x="40" y="2"/>
                  </a:cubicBezTo>
                  <a:cubicBezTo>
                    <a:pt x="7" y="15"/>
                    <a:pt x="7" y="15"/>
                    <a:pt x="7" y="15"/>
                  </a:cubicBezTo>
                  <a:cubicBezTo>
                    <a:pt x="2" y="18"/>
                    <a:pt x="0" y="23"/>
                    <a:pt x="2" y="29"/>
                  </a:cubicBezTo>
                  <a:cubicBezTo>
                    <a:pt x="2" y="29"/>
                    <a:pt x="10" y="47"/>
                    <a:pt x="12" y="52"/>
                  </a:cubicBezTo>
                  <a:cubicBezTo>
                    <a:pt x="13" y="56"/>
                    <a:pt x="5" y="63"/>
                    <a:pt x="5" y="63"/>
                  </a:cubicBezTo>
                  <a:cubicBezTo>
                    <a:pt x="12" y="81"/>
                    <a:pt x="12" y="81"/>
                    <a:pt x="12" y="81"/>
                  </a:cubicBezTo>
                  <a:cubicBezTo>
                    <a:pt x="14" y="86"/>
                    <a:pt x="20" y="89"/>
                    <a:pt x="25" y="87"/>
                  </a:cubicBezTo>
                  <a:cubicBezTo>
                    <a:pt x="52" y="76"/>
                    <a:pt x="52" y="76"/>
                    <a:pt x="52" y="76"/>
                  </a:cubicBezTo>
                  <a:cubicBezTo>
                    <a:pt x="78" y="65"/>
                    <a:pt x="78" y="65"/>
                    <a:pt x="78" y="65"/>
                  </a:cubicBezTo>
                  <a:cubicBezTo>
                    <a:pt x="83" y="63"/>
                    <a:pt x="86" y="57"/>
                    <a:pt x="83" y="52"/>
                  </a:cubicBezTo>
                  <a:cubicBezTo>
                    <a:pt x="76" y="33"/>
                    <a:pt x="76" y="33"/>
                    <a:pt x="76" y="33"/>
                  </a:cubicBezTo>
                  <a:cubicBezTo>
                    <a:pt x="76" y="33"/>
                    <a:pt x="65" y="35"/>
                    <a:pt x="63" y="30"/>
                  </a:cubicBezTo>
                  <a:close/>
                </a:path>
              </a:pathLst>
            </a:custGeom>
            <a:solidFill>
              <a:sysClr val="window" lastClr="FFFFFF"/>
            </a:solidFill>
            <a:ln w="9525">
              <a:noFill/>
              <a:round/>
              <a:headEnd/>
              <a:tailEnd/>
            </a:ln>
          </p:spPr>
          <p:txBody>
            <a:bodyPr vert="horz" wrap="square" lIns="137160" tIns="68580" rIns="137160" bIns="68580" numCol="1" anchor="t" anchorCtr="0" compatLnSpc="1">
              <a:prstTxWarp prst="textNoShape">
                <a:avLst/>
              </a:prstTxWarp>
            </a:bodyPr>
            <a:lstStyle/>
            <a:p>
              <a:pPr defTabSz="1371600" fontAlgn="auto">
                <a:spcBef>
                  <a:spcPts val="0"/>
                </a:spcBef>
                <a:spcAft>
                  <a:spcPts val="0"/>
                </a:spcAft>
                <a:defRPr/>
              </a:pPr>
              <a:endParaRPr lang="en-US" sz="2700" kern="0" dirty="0">
                <a:solidFill>
                  <a:prstClr val="black"/>
                </a:solidFill>
                <a:latin typeface="+mn-lt"/>
              </a:endParaRPr>
            </a:p>
          </p:txBody>
        </p:sp>
        <p:sp>
          <p:nvSpPr>
            <p:cNvPr id="48" name="Freeform 10">
              <a:extLst>
                <a:ext uri="{FF2B5EF4-FFF2-40B4-BE49-F238E27FC236}">
                  <a16:creationId xmlns:a16="http://schemas.microsoft.com/office/drawing/2014/main" id="{672970ED-9155-434F-AF4F-586653A8637D}"/>
                </a:ext>
              </a:extLst>
            </p:cNvPr>
            <p:cNvSpPr>
              <a:spLocks/>
            </p:cNvSpPr>
            <p:nvPr/>
          </p:nvSpPr>
          <p:spPr bwMode="auto">
            <a:xfrm>
              <a:off x="699875" y="2415528"/>
              <a:ext cx="163079" cy="162334"/>
            </a:xfrm>
            <a:custGeom>
              <a:avLst/>
              <a:gdLst/>
              <a:ahLst/>
              <a:cxnLst>
                <a:cxn ang="0">
                  <a:pos x="61" y="21"/>
                </a:cxn>
                <a:cxn ang="0">
                  <a:pos x="44" y="4"/>
                </a:cxn>
                <a:cxn ang="0">
                  <a:pos x="30" y="4"/>
                </a:cxn>
                <a:cxn ang="0">
                  <a:pos x="4" y="29"/>
                </a:cxn>
                <a:cxn ang="0">
                  <a:pos x="4" y="43"/>
                </a:cxn>
                <a:cxn ang="0">
                  <a:pos x="22" y="61"/>
                </a:cxn>
                <a:cxn ang="0">
                  <a:pos x="20" y="74"/>
                </a:cxn>
                <a:cxn ang="0">
                  <a:pos x="34" y="88"/>
                </a:cxn>
                <a:cxn ang="0">
                  <a:pos x="48" y="88"/>
                </a:cxn>
                <a:cxn ang="0">
                  <a:pos x="68" y="68"/>
                </a:cxn>
                <a:cxn ang="0">
                  <a:pos x="88" y="48"/>
                </a:cxn>
                <a:cxn ang="0">
                  <a:pos x="88" y="33"/>
                </a:cxn>
                <a:cxn ang="0">
                  <a:pos x="75" y="19"/>
                </a:cxn>
                <a:cxn ang="0">
                  <a:pos x="61" y="21"/>
                </a:cxn>
              </a:cxnLst>
              <a:rect l="0" t="0" r="r" b="b"/>
              <a:pathLst>
                <a:path w="92" h="92">
                  <a:moveTo>
                    <a:pt x="61" y="21"/>
                  </a:moveTo>
                  <a:cubicBezTo>
                    <a:pt x="58" y="18"/>
                    <a:pt x="44" y="4"/>
                    <a:pt x="44" y="4"/>
                  </a:cubicBezTo>
                  <a:cubicBezTo>
                    <a:pt x="40" y="0"/>
                    <a:pt x="33" y="0"/>
                    <a:pt x="30" y="4"/>
                  </a:cubicBezTo>
                  <a:cubicBezTo>
                    <a:pt x="4" y="29"/>
                    <a:pt x="4" y="29"/>
                    <a:pt x="4" y="29"/>
                  </a:cubicBezTo>
                  <a:cubicBezTo>
                    <a:pt x="0" y="33"/>
                    <a:pt x="0" y="39"/>
                    <a:pt x="4" y="43"/>
                  </a:cubicBezTo>
                  <a:cubicBezTo>
                    <a:pt x="4" y="43"/>
                    <a:pt x="19" y="57"/>
                    <a:pt x="22" y="61"/>
                  </a:cubicBezTo>
                  <a:cubicBezTo>
                    <a:pt x="25" y="64"/>
                    <a:pt x="20" y="74"/>
                    <a:pt x="20" y="74"/>
                  </a:cubicBezTo>
                  <a:cubicBezTo>
                    <a:pt x="34" y="88"/>
                    <a:pt x="34" y="88"/>
                    <a:pt x="34" y="88"/>
                  </a:cubicBezTo>
                  <a:cubicBezTo>
                    <a:pt x="38" y="92"/>
                    <a:pt x="44" y="92"/>
                    <a:pt x="48" y="88"/>
                  </a:cubicBezTo>
                  <a:cubicBezTo>
                    <a:pt x="68" y="68"/>
                    <a:pt x="68" y="68"/>
                    <a:pt x="68" y="68"/>
                  </a:cubicBezTo>
                  <a:cubicBezTo>
                    <a:pt x="88" y="48"/>
                    <a:pt x="88" y="48"/>
                    <a:pt x="88" y="48"/>
                  </a:cubicBezTo>
                  <a:cubicBezTo>
                    <a:pt x="92" y="44"/>
                    <a:pt x="92" y="37"/>
                    <a:pt x="88" y="33"/>
                  </a:cubicBezTo>
                  <a:cubicBezTo>
                    <a:pt x="75" y="19"/>
                    <a:pt x="75" y="19"/>
                    <a:pt x="75" y="19"/>
                  </a:cubicBezTo>
                  <a:cubicBezTo>
                    <a:pt x="75" y="19"/>
                    <a:pt x="65" y="25"/>
                    <a:pt x="61" y="21"/>
                  </a:cubicBezTo>
                  <a:close/>
                </a:path>
              </a:pathLst>
            </a:custGeom>
            <a:solidFill>
              <a:sysClr val="window" lastClr="FFFFFF"/>
            </a:solidFill>
            <a:ln w="9525">
              <a:noFill/>
              <a:round/>
              <a:headEnd/>
              <a:tailEnd/>
            </a:ln>
          </p:spPr>
          <p:txBody>
            <a:bodyPr vert="horz" wrap="square" lIns="137160" tIns="68580" rIns="137160" bIns="68580" numCol="1" anchor="t" anchorCtr="0" compatLnSpc="1">
              <a:prstTxWarp prst="textNoShape">
                <a:avLst/>
              </a:prstTxWarp>
            </a:bodyPr>
            <a:lstStyle/>
            <a:p>
              <a:pPr defTabSz="1371600" fontAlgn="auto">
                <a:spcBef>
                  <a:spcPts val="0"/>
                </a:spcBef>
                <a:spcAft>
                  <a:spcPts val="0"/>
                </a:spcAft>
                <a:defRPr/>
              </a:pPr>
              <a:endParaRPr lang="en-US" sz="2700" kern="0" dirty="0">
                <a:solidFill>
                  <a:prstClr val="black"/>
                </a:solidFill>
                <a:latin typeface="+mn-lt"/>
              </a:endParaRPr>
            </a:p>
          </p:txBody>
        </p:sp>
        <p:sp>
          <p:nvSpPr>
            <p:cNvPr id="49" name="Freeform 11">
              <a:extLst>
                <a:ext uri="{FF2B5EF4-FFF2-40B4-BE49-F238E27FC236}">
                  <a16:creationId xmlns:a16="http://schemas.microsoft.com/office/drawing/2014/main" id="{6CB9D302-97E3-497B-87CE-3EB8EEAE7333}"/>
                </a:ext>
              </a:extLst>
            </p:cNvPr>
            <p:cNvSpPr>
              <a:spLocks/>
            </p:cNvSpPr>
            <p:nvPr/>
          </p:nvSpPr>
          <p:spPr bwMode="auto">
            <a:xfrm>
              <a:off x="588922" y="2588287"/>
              <a:ext cx="157122" cy="151909"/>
            </a:xfrm>
            <a:custGeom>
              <a:avLst/>
              <a:gdLst/>
              <a:ahLst/>
              <a:cxnLst>
                <a:cxn ang="0">
                  <a:pos x="52" y="12"/>
                </a:cxn>
                <a:cxn ang="0">
                  <a:pos x="29" y="2"/>
                </a:cxn>
                <a:cxn ang="0">
                  <a:pos x="16" y="8"/>
                </a:cxn>
                <a:cxn ang="0">
                  <a:pos x="2" y="41"/>
                </a:cxn>
                <a:cxn ang="0">
                  <a:pos x="8" y="54"/>
                </a:cxn>
                <a:cxn ang="0">
                  <a:pos x="31" y="64"/>
                </a:cxn>
                <a:cxn ang="0">
                  <a:pos x="34" y="76"/>
                </a:cxn>
                <a:cxn ang="0">
                  <a:pos x="52" y="84"/>
                </a:cxn>
                <a:cxn ang="0">
                  <a:pos x="65" y="78"/>
                </a:cxn>
                <a:cxn ang="0">
                  <a:pos x="76" y="52"/>
                </a:cxn>
                <a:cxn ang="0">
                  <a:pos x="87" y="26"/>
                </a:cxn>
                <a:cxn ang="0">
                  <a:pos x="82" y="13"/>
                </a:cxn>
                <a:cxn ang="0">
                  <a:pos x="63" y="5"/>
                </a:cxn>
                <a:cxn ang="0">
                  <a:pos x="52" y="12"/>
                </a:cxn>
              </a:cxnLst>
              <a:rect l="0" t="0" r="r" b="b"/>
              <a:pathLst>
                <a:path w="89" h="86">
                  <a:moveTo>
                    <a:pt x="52" y="12"/>
                  </a:moveTo>
                  <a:cubicBezTo>
                    <a:pt x="48" y="10"/>
                    <a:pt x="29" y="2"/>
                    <a:pt x="29" y="2"/>
                  </a:cubicBezTo>
                  <a:cubicBezTo>
                    <a:pt x="24" y="0"/>
                    <a:pt x="18" y="3"/>
                    <a:pt x="16" y="8"/>
                  </a:cubicBezTo>
                  <a:cubicBezTo>
                    <a:pt x="2" y="41"/>
                    <a:pt x="2" y="41"/>
                    <a:pt x="2" y="41"/>
                  </a:cubicBezTo>
                  <a:cubicBezTo>
                    <a:pt x="0" y="46"/>
                    <a:pt x="3" y="52"/>
                    <a:pt x="8" y="54"/>
                  </a:cubicBezTo>
                  <a:cubicBezTo>
                    <a:pt x="8" y="54"/>
                    <a:pt x="26" y="62"/>
                    <a:pt x="31" y="64"/>
                  </a:cubicBezTo>
                  <a:cubicBezTo>
                    <a:pt x="35" y="65"/>
                    <a:pt x="34" y="76"/>
                    <a:pt x="34" y="76"/>
                  </a:cubicBezTo>
                  <a:cubicBezTo>
                    <a:pt x="52" y="84"/>
                    <a:pt x="52" y="84"/>
                    <a:pt x="52" y="84"/>
                  </a:cubicBezTo>
                  <a:cubicBezTo>
                    <a:pt x="57" y="86"/>
                    <a:pt x="63" y="84"/>
                    <a:pt x="65" y="78"/>
                  </a:cubicBezTo>
                  <a:cubicBezTo>
                    <a:pt x="76" y="52"/>
                    <a:pt x="76" y="52"/>
                    <a:pt x="76" y="52"/>
                  </a:cubicBezTo>
                  <a:cubicBezTo>
                    <a:pt x="87" y="26"/>
                    <a:pt x="87" y="26"/>
                    <a:pt x="87" y="26"/>
                  </a:cubicBezTo>
                  <a:cubicBezTo>
                    <a:pt x="89" y="21"/>
                    <a:pt x="87" y="15"/>
                    <a:pt x="82" y="13"/>
                  </a:cubicBezTo>
                  <a:cubicBezTo>
                    <a:pt x="63" y="5"/>
                    <a:pt x="63" y="5"/>
                    <a:pt x="63" y="5"/>
                  </a:cubicBezTo>
                  <a:cubicBezTo>
                    <a:pt x="63" y="5"/>
                    <a:pt x="57" y="14"/>
                    <a:pt x="52" y="12"/>
                  </a:cubicBezTo>
                  <a:close/>
                </a:path>
              </a:pathLst>
            </a:custGeom>
            <a:solidFill>
              <a:sysClr val="window" lastClr="FFFFFF"/>
            </a:solidFill>
            <a:ln w="9525">
              <a:noFill/>
              <a:round/>
              <a:headEnd/>
              <a:tailEnd/>
            </a:ln>
          </p:spPr>
          <p:txBody>
            <a:bodyPr vert="horz" wrap="square" lIns="137160" tIns="68580" rIns="137160" bIns="68580" numCol="1" anchor="t" anchorCtr="0" compatLnSpc="1">
              <a:prstTxWarp prst="textNoShape">
                <a:avLst/>
              </a:prstTxWarp>
            </a:bodyPr>
            <a:lstStyle/>
            <a:p>
              <a:pPr defTabSz="1371600" fontAlgn="auto">
                <a:spcBef>
                  <a:spcPts val="0"/>
                </a:spcBef>
                <a:spcAft>
                  <a:spcPts val="0"/>
                </a:spcAft>
                <a:defRPr/>
              </a:pPr>
              <a:endParaRPr lang="en-US" sz="2700" kern="0" dirty="0">
                <a:solidFill>
                  <a:prstClr val="black"/>
                </a:solidFill>
                <a:latin typeface="+mn-lt"/>
              </a:endParaRPr>
            </a:p>
          </p:txBody>
        </p:sp>
        <p:sp>
          <p:nvSpPr>
            <p:cNvPr id="50" name="Freeform 12">
              <a:extLst>
                <a:ext uri="{FF2B5EF4-FFF2-40B4-BE49-F238E27FC236}">
                  <a16:creationId xmlns:a16="http://schemas.microsoft.com/office/drawing/2014/main" id="{4035C009-3CB3-4FCA-94CC-EEE64571B1B8}"/>
                </a:ext>
              </a:extLst>
            </p:cNvPr>
            <p:cNvSpPr>
              <a:spLocks/>
            </p:cNvSpPr>
            <p:nvPr/>
          </p:nvSpPr>
          <p:spPr bwMode="auto">
            <a:xfrm>
              <a:off x="560625" y="2784876"/>
              <a:ext cx="128825" cy="135527"/>
            </a:xfrm>
            <a:custGeom>
              <a:avLst/>
              <a:gdLst/>
              <a:ahLst/>
              <a:cxnLst>
                <a:cxn ang="0">
                  <a:pos x="35" y="10"/>
                </a:cxn>
                <a:cxn ang="0">
                  <a:pos x="10" y="10"/>
                </a:cxn>
                <a:cxn ang="0">
                  <a:pos x="0" y="21"/>
                </a:cxn>
                <a:cxn ang="0">
                  <a:pos x="0" y="56"/>
                </a:cxn>
                <a:cxn ang="0">
                  <a:pos x="10" y="66"/>
                </a:cxn>
                <a:cxn ang="0">
                  <a:pos x="35" y="66"/>
                </a:cxn>
                <a:cxn ang="0">
                  <a:pos x="43" y="77"/>
                </a:cxn>
                <a:cxn ang="0">
                  <a:pos x="63" y="77"/>
                </a:cxn>
                <a:cxn ang="0">
                  <a:pos x="73" y="67"/>
                </a:cxn>
                <a:cxn ang="0">
                  <a:pos x="73" y="38"/>
                </a:cxn>
                <a:cxn ang="0">
                  <a:pos x="73" y="10"/>
                </a:cxn>
                <a:cxn ang="0">
                  <a:pos x="63" y="0"/>
                </a:cxn>
                <a:cxn ang="0">
                  <a:pos x="43" y="0"/>
                </a:cxn>
                <a:cxn ang="0">
                  <a:pos x="35" y="10"/>
                </a:cxn>
              </a:cxnLst>
              <a:rect l="0" t="0" r="r" b="b"/>
              <a:pathLst>
                <a:path w="73" h="77">
                  <a:moveTo>
                    <a:pt x="35" y="10"/>
                  </a:moveTo>
                  <a:cubicBezTo>
                    <a:pt x="30" y="10"/>
                    <a:pt x="10" y="10"/>
                    <a:pt x="10" y="10"/>
                  </a:cubicBezTo>
                  <a:cubicBezTo>
                    <a:pt x="5" y="10"/>
                    <a:pt x="0" y="15"/>
                    <a:pt x="0" y="21"/>
                  </a:cubicBezTo>
                  <a:cubicBezTo>
                    <a:pt x="0" y="56"/>
                    <a:pt x="0" y="56"/>
                    <a:pt x="0" y="56"/>
                  </a:cubicBezTo>
                  <a:cubicBezTo>
                    <a:pt x="0" y="62"/>
                    <a:pt x="5" y="66"/>
                    <a:pt x="10" y="66"/>
                  </a:cubicBezTo>
                  <a:cubicBezTo>
                    <a:pt x="10" y="66"/>
                    <a:pt x="30" y="66"/>
                    <a:pt x="35" y="66"/>
                  </a:cubicBezTo>
                  <a:cubicBezTo>
                    <a:pt x="40" y="66"/>
                    <a:pt x="43" y="77"/>
                    <a:pt x="43" y="77"/>
                  </a:cubicBezTo>
                  <a:cubicBezTo>
                    <a:pt x="63" y="77"/>
                    <a:pt x="63" y="77"/>
                    <a:pt x="63" y="77"/>
                  </a:cubicBezTo>
                  <a:cubicBezTo>
                    <a:pt x="68" y="77"/>
                    <a:pt x="73" y="72"/>
                    <a:pt x="73" y="67"/>
                  </a:cubicBezTo>
                  <a:cubicBezTo>
                    <a:pt x="73" y="38"/>
                    <a:pt x="73" y="38"/>
                    <a:pt x="73" y="38"/>
                  </a:cubicBezTo>
                  <a:cubicBezTo>
                    <a:pt x="73" y="10"/>
                    <a:pt x="73" y="10"/>
                    <a:pt x="73" y="10"/>
                  </a:cubicBezTo>
                  <a:cubicBezTo>
                    <a:pt x="73" y="4"/>
                    <a:pt x="68" y="0"/>
                    <a:pt x="63" y="0"/>
                  </a:cubicBezTo>
                  <a:cubicBezTo>
                    <a:pt x="43" y="0"/>
                    <a:pt x="43" y="0"/>
                    <a:pt x="43" y="0"/>
                  </a:cubicBezTo>
                  <a:cubicBezTo>
                    <a:pt x="43" y="0"/>
                    <a:pt x="40" y="10"/>
                    <a:pt x="35" y="10"/>
                  </a:cubicBezTo>
                  <a:close/>
                </a:path>
              </a:pathLst>
            </a:custGeom>
            <a:solidFill>
              <a:sysClr val="window" lastClr="FFFFFF"/>
            </a:solidFill>
            <a:ln w="9525">
              <a:noFill/>
              <a:round/>
              <a:headEnd/>
              <a:tailEnd/>
            </a:ln>
          </p:spPr>
          <p:txBody>
            <a:bodyPr vert="horz" wrap="square" lIns="137160" tIns="68580" rIns="137160" bIns="68580" numCol="1" anchor="t" anchorCtr="0" compatLnSpc="1">
              <a:prstTxWarp prst="textNoShape">
                <a:avLst/>
              </a:prstTxWarp>
            </a:bodyPr>
            <a:lstStyle/>
            <a:p>
              <a:pPr defTabSz="1371600" fontAlgn="auto">
                <a:spcBef>
                  <a:spcPts val="0"/>
                </a:spcBef>
                <a:spcAft>
                  <a:spcPts val="0"/>
                </a:spcAft>
                <a:defRPr/>
              </a:pPr>
              <a:endParaRPr lang="en-US" sz="2700" kern="0" dirty="0">
                <a:solidFill>
                  <a:prstClr val="black"/>
                </a:solidFill>
                <a:latin typeface="+mn-lt"/>
              </a:endParaRPr>
            </a:p>
          </p:txBody>
        </p:sp>
        <p:sp>
          <p:nvSpPr>
            <p:cNvPr id="51" name="Freeform 13">
              <a:extLst>
                <a:ext uri="{FF2B5EF4-FFF2-40B4-BE49-F238E27FC236}">
                  <a16:creationId xmlns:a16="http://schemas.microsoft.com/office/drawing/2014/main" id="{C3408839-F759-458D-928F-B68356C808EF}"/>
                </a:ext>
              </a:extLst>
            </p:cNvPr>
            <p:cNvSpPr>
              <a:spLocks/>
            </p:cNvSpPr>
            <p:nvPr/>
          </p:nvSpPr>
          <p:spPr bwMode="auto">
            <a:xfrm>
              <a:off x="588922" y="2965081"/>
              <a:ext cx="157122" cy="149675"/>
            </a:xfrm>
            <a:custGeom>
              <a:avLst/>
              <a:gdLst/>
              <a:ahLst/>
              <a:cxnLst>
                <a:cxn ang="0">
                  <a:pos x="31" y="22"/>
                </a:cxn>
                <a:cxn ang="0">
                  <a:pos x="8" y="32"/>
                </a:cxn>
                <a:cxn ang="0">
                  <a:pos x="2" y="45"/>
                </a:cxn>
                <a:cxn ang="0">
                  <a:pos x="16" y="78"/>
                </a:cxn>
                <a:cxn ang="0">
                  <a:pos x="29" y="83"/>
                </a:cxn>
                <a:cxn ang="0">
                  <a:pos x="52" y="74"/>
                </a:cxn>
                <a:cxn ang="0">
                  <a:pos x="63" y="81"/>
                </a:cxn>
                <a:cxn ang="0">
                  <a:pos x="82" y="73"/>
                </a:cxn>
                <a:cxn ang="0">
                  <a:pos x="87" y="60"/>
                </a:cxn>
                <a:cxn ang="0">
                  <a:pos x="76" y="33"/>
                </a:cxn>
                <a:cxn ang="0">
                  <a:pos x="65" y="7"/>
                </a:cxn>
                <a:cxn ang="0">
                  <a:pos x="52" y="2"/>
                </a:cxn>
                <a:cxn ang="0">
                  <a:pos x="34" y="9"/>
                </a:cxn>
                <a:cxn ang="0">
                  <a:pos x="31" y="22"/>
                </a:cxn>
              </a:cxnLst>
              <a:rect l="0" t="0" r="r" b="b"/>
              <a:pathLst>
                <a:path w="89" h="85">
                  <a:moveTo>
                    <a:pt x="31" y="22"/>
                  </a:moveTo>
                  <a:cubicBezTo>
                    <a:pt x="26" y="24"/>
                    <a:pt x="8" y="32"/>
                    <a:pt x="8" y="32"/>
                  </a:cubicBezTo>
                  <a:cubicBezTo>
                    <a:pt x="3" y="34"/>
                    <a:pt x="0" y="40"/>
                    <a:pt x="2" y="45"/>
                  </a:cubicBezTo>
                  <a:cubicBezTo>
                    <a:pt x="16" y="78"/>
                    <a:pt x="16" y="78"/>
                    <a:pt x="16" y="78"/>
                  </a:cubicBezTo>
                  <a:cubicBezTo>
                    <a:pt x="18" y="83"/>
                    <a:pt x="24" y="85"/>
                    <a:pt x="29" y="83"/>
                  </a:cubicBezTo>
                  <a:cubicBezTo>
                    <a:pt x="29" y="83"/>
                    <a:pt x="48" y="76"/>
                    <a:pt x="52" y="74"/>
                  </a:cubicBezTo>
                  <a:cubicBezTo>
                    <a:pt x="57" y="72"/>
                    <a:pt x="63" y="81"/>
                    <a:pt x="63" y="81"/>
                  </a:cubicBezTo>
                  <a:cubicBezTo>
                    <a:pt x="82" y="73"/>
                    <a:pt x="82" y="73"/>
                    <a:pt x="82" y="73"/>
                  </a:cubicBezTo>
                  <a:cubicBezTo>
                    <a:pt x="87" y="71"/>
                    <a:pt x="89" y="65"/>
                    <a:pt x="87" y="60"/>
                  </a:cubicBezTo>
                  <a:cubicBezTo>
                    <a:pt x="76" y="33"/>
                    <a:pt x="76" y="33"/>
                    <a:pt x="76" y="33"/>
                  </a:cubicBezTo>
                  <a:cubicBezTo>
                    <a:pt x="65" y="7"/>
                    <a:pt x="65" y="7"/>
                    <a:pt x="65" y="7"/>
                  </a:cubicBezTo>
                  <a:cubicBezTo>
                    <a:pt x="63" y="2"/>
                    <a:pt x="57" y="0"/>
                    <a:pt x="52" y="2"/>
                  </a:cubicBezTo>
                  <a:cubicBezTo>
                    <a:pt x="34" y="9"/>
                    <a:pt x="34" y="9"/>
                    <a:pt x="34" y="9"/>
                  </a:cubicBezTo>
                  <a:cubicBezTo>
                    <a:pt x="34" y="9"/>
                    <a:pt x="35" y="20"/>
                    <a:pt x="31" y="22"/>
                  </a:cubicBezTo>
                  <a:close/>
                </a:path>
              </a:pathLst>
            </a:custGeom>
            <a:solidFill>
              <a:sysClr val="window" lastClr="FFFFFF"/>
            </a:solidFill>
            <a:ln w="9525">
              <a:noFill/>
              <a:round/>
              <a:headEnd/>
              <a:tailEnd/>
            </a:ln>
          </p:spPr>
          <p:txBody>
            <a:bodyPr vert="horz" wrap="square" lIns="137160" tIns="68580" rIns="137160" bIns="68580" numCol="1" anchor="t" anchorCtr="0" compatLnSpc="1">
              <a:prstTxWarp prst="textNoShape">
                <a:avLst/>
              </a:prstTxWarp>
            </a:bodyPr>
            <a:lstStyle/>
            <a:p>
              <a:pPr defTabSz="1371600" fontAlgn="auto">
                <a:spcBef>
                  <a:spcPts val="0"/>
                </a:spcBef>
                <a:spcAft>
                  <a:spcPts val="0"/>
                </a:spcAft>
                <a:defRPr/>
              </a:pPr>
              <a:endParaRPr lang="en-US" sz="2700" kern="0" dirty="0">
                <a:solidFill>
                  <a:prstClr val="black"/>
                </a:solidFill>
                <a:latin typeface="+mn-lt"/>
              </a:endParaRPr>
            </a:p>
          </p:txBody>
        </p:sp>
        <p:sp>
          <p:nvSpPr>
            <p:cNvPr id="52" name="Freeform 14">
              <a:extLst>
                <a:ext uri="{FF2B5EF4-FFF2-40B4-BE49-F238E27FC236}">
                  <a16:creationId xmlns:a16="http://schemas.microsoft.com/office/drawing/2014/main" id="{71C0A304-4B7E-4B69-BDD7-A257D1D1A24A}"/>
                </a:ext>
              </a:extLst>
            </p:cNvPr>
            <p:cNvSpPr>
              <a:spLocks/>
            </p:cNvSpPr>
            <p:nvPr/>
          </p:nvSpPr>
          <p:spPr bwMode="auto">
            <a:xfrm>
              <a:off x="699875" y="3127416"/>
              <a:ext cx="163079" cy="162334"/>
            </a:xfrm>
            <a:custGeom>
              <a:avLst/>
              <a:gdLst/>
              <a:ahLst/>
              <a:cxnLst>
                <a:cxn ang="0">
                  <a:pos x="22" y="31"/>
                </a:cxn>
                <a:cxn ang="0">
                  <a:pos x="4" y="48"/>
                </a:cxn>
                <a:cxn ang="0">
                  <a:pos x="4" y="63"/>
                </a:cxn>
                <a:cxn ang="0">
                  <a:pos x="30" y="88"/>
                </a:cxn>
                <a:cxn ang="0">
                  <a:pos x="44" y="88"/>
                </a:cxn>
                <a:cxn ang="0">
                  <a:pos x="62" y="70"/>
                </a:cxn>
                <a:cxn ang="0">
                  <a:pos x="75" y="72"/>
                </a:cxn>
                <a:cxn ang="0">
                  <a:pos x="88" y="58"/>
                </a:cxn>
                <a:cxn ang="0">
                  <a:pos x="88" y="44"/>
                </a:cxn>
                <a:cxn ang="0">
                  <a:pos x="68" y="24"/>
                </a:cxn>
                <a:cxn ang="0">
                  <a:pos x="48" y="4"/>
                </a:cxn>
                <a:cxn ang="0">
                  <a:pos x="34" y="4"/>
                </a:cxn>
                <a:cxn ang="0">
                  <a:pos x="20" y="18"/>
                </a:cxn>
                <a:cxn ang="0">
                  <a:pos x="22" y="31"/>
                </a:cxn>
              </a:cxnLst>
              <a:rect l="0" t="0" r="r" b="b"/>
              <a:pathLst>
                <a:path w="92" h="92">
                  <a:moveTo>
                    <a:pt x="22" y="31"/>
                  </a:moveTo>
                  <a:cubicBezTo>
                    <a:pt x="19" y="34"/>
                    <a:pt x="4" y="48"/>
                    <a:pt x="4" y="48"/>
                  </a:cubicBezTo>
                  <a:cubicBezTo>
                    <a:pt x="0" y="52"/>
                    <a:pt x="0" y="59"/>
                    <a:pt x="4" y="63"/>
                  </a:cubicBezTo>
                  <a:cubicBezTo>
                    <a:pt x="30" y="88"/>
                    <a:pt x="30" y="88"/>
                    <a:pt x="30" y="88"/>
                  </a:cubicBezTo>
                  <a:cubicBezTo>
                    <a:pt x="33" y="92"/>
                    <a:pt x="40" y="92"/>
                    <a:pt x="44" y="88"/>
                  </a:cubicBezTo>
                  <a:cubicBezTo>
                    <a:pt x="44" y="88"/>
                    <a:pt x="58" y="74"/>
                    <a:pt x="62" y="70"/>
                  </a:cubicBezTo>
                  <a:cubicBezTo>
                    <a:pt x="65" y="67"/>
                    <a:pt x="75" y="72"/>
                    <a:pt x="75" y="72"/>
                  </a:cubicBezTo>
                  <a:cubicBezTo>
                    <a:pt x="88" y="58"/>
                    <a:pt x="88" y="58"/>
                    <a:pt x="88" y="58"/>
                  </a:cubicBezTo>
                  <a:cubicBezTo>
                    <a:pt x="92" y="54"/>
                    <a:pt x="92" y="48"/>
                    <a:pt x="88" y="44"/>
                  </a:cubicBezTo>
                  <a:cubicBezTo>
                    <a:pt x="68" y="24"/>
                    <a:pt x="68" y="24"/>
                    <a:pt x="68" y="24"/>
                  </a:cubicBezTo>
                  <a:cubicBezTo>
                    <a:pt x="48" y="4"/>
                    <a:pt x="48" y="4"/>
                    <a:pt x="48" y="4"/>
                  </a:cubicBezTo>
                  <a:cubicBezTo>
                    <a:pt x="44" y="0"/>
                    <a:pt x="38" y="0"/>
                    <a:pt x="34" y="4"/>
                  </a:cubicBezTo>
                  <a:cubicBezTo>
                    <a:pt x="20" y="18"/>
                    <a:pt x="20" y="18"/>
                    <a:pt x="20" y="18"/>
                  </a:cubicBezTo>
                  <a:cubicBezTo>
                    <a:pt x="20" y="18"/>
                    <a:pt x="26" y="27"/>
                    <a:pt x="22" y="31"/>
                  </a:cubicBezTo>
                  <a:close/>
                </a:path>
              </a:pathLst>
            </a:custGeom>
            <a:solidFill>
              <a:sysClr val="window" lastClr="FFFFFF"/>
            </a:solidFill>
            <a:ln w="9525">
              <a:noFill/>
              <a:round/>
              <a:headEnd/>
              <a:tailEnd/>
            </a:ln>
          </p:spPr>
          <p:txBody>
            <a:bodyPr vert="horz" wrap="square" lIns="137160" tIns="68580" rIns="137160" bIns="68580" numCol="1" anchor="t" anchorCtr="0" compatLnSpc="1">
              <a:prstTxWarp prst="textNoShape">
                <a:avLst/>
              </a:prstTxWarp>
            </a:bodyPr>
            <a:lstStyle/>
            <a:p>
              <a:pPr defTabSz="1371600" fontAlgn="auto">
                <a:spcBef>
                  <a:spcPts val="0"/>
                </a:spcBef>
                <a:spcAft>
                  <a:spcPts val="0"/>
                </a:spcAft>
                <a:defRPr/>
              </a:pPr>
              <a:endParaRPr lang="en-US" sz="2700" kern="0" dirty="0">
                <a:solidFill>
                  <a:prstClr val="black"/>
                </a:solidFill>
                <a:latin typeface="+mn-lt"/>
              </a:endParaRPr>
            </a:p>
          </p:txBody>
        </p:sp>
        <p:sp>
          <p:nvSpPr>
            <p:cNvPr id="53" name="Freeform 15">
              <a:extLst>
                <a:ext uri="{FF2B5EF4-FFF2-40B4-BE49-F238E27FC236}">
                  <a16:creationId xmlns:a16="http://schemas.microsoft.com/office/drawing/2014/main" id="{E23D963A-D42C-4B0F-8E09-7CCC7CDF3F54}"/>
                </a:ext>
              </a:extLst>
            </p:cNvPr>
            <p:cNvSpPr>
              <a:spLocks/>
            </p:cNvSpPr>
            <p:nvPr/>
          </p:nvSpPr>
          <p:spPr bwMode="auto">
            <a:xfrm>
              <a:off x="874868" y="3243581"/>
              <a:ext cx="151909" cy="157122"/>
            </a:xfrm>
            <a:custGeom>
              <a:avLst/>
              <a:gdLst/>
              <a:ahLst/>
              <a:cxnLst>
                <a:cxn ang="0">
                  <a:pos x="12" y="37"/>
                </a:cxn>
                <a:cxn ang="0">
                  <a:pos x="2" y="60"/>
                </a:cxn>
                <a:cxn ang="0">
                  <a:pos x="7" y="73"/>
                </a:cxn>
                <a:cxn ang="0">
                  <a:pos x="40" y="87"/>
                </a:cxn>
                <a:cxn ang="0">
                  <a:pos x="54" y="81"/>
                </a:cxn>
                <a:cxn ang="0">
                  <a:pos x="63" y="58"/>
                </a:cxn>
                <a:cxn ang="0">
                  <a:pos x="76" y="55"/>
                </a:cxn>
                <a:cxn ang="0">
                  <a:pos x="83" y="37"/>
                </a:cxn>
                <a:cxn ang="0">
                  <a:pos x="78" y="24"/>
                </a:cxn>
                <a:cxn ang="0">
                  <a:pos x="52" y="13"/>
                </a:cxn>
                <a:cxn ang="0">
                  <a:pos x="25" y="2"/>
                </a:cxn>
                <a:cxn ang="0">
                  <a:pos x="12" y="7"/>
                </a:cxn>
                <a:cxn ang="0">
                  <a:pos x="5" y="26"/>
                </a:cxn>
                <a:cxn ang="0">
                  <a:pos x="12" y="37"/>
                </a:cxn>
              </a:cxnLst>
              <a:rect l="0" t="0" r="r" b="b"/>
              <a:pathLst>
                <a:path w="86" h="89">
                  <a:moveTo>
                    <a:pt x="12" y="37"/>
                  </a:moveTo>
                  <a:cubicBezTo>
                    <a:pt x="10" y="41"/>
                    <a:pt x="2" y="60"/>
                    <a:pt x="2" y="60"/>
                  </a:cubicBezTo>
                  <a:cubicBezTo>
                    <a:pt x="0" y="65"/>
                    <a:pt x="2" y="71"/>
                    <a:pt x="7" y="73"/>
                  </a:cubicBezTo>
                  <a:cubicBezTo>
                    <a:pt x="40" y="87"/>
                    <a:pt x="40" y="87"/>
                    <a:pt x="40" y="87"/>
                  </a:cubicBezTo>
                  <a:cubicBezTo>
                    <a:pt x="45" y="89"/>
                    <a:pt x="51" y="87"/>
                    <a:pt x="54" y="81"/>
                  </a:cubicBezTo>
                  <a:cubicBezTo>
                    <a:pt x="54" y="81"/>
                    <a:pt x="61" y="63"/>
                    <a:pt x="63" y="58"/>
                  </a:cubicBezTo>
                  <a:cubicBezTo>
                    <a:pt x="65" y="54"/>
                    <a:pt x="76" y="55"/>
                    <a:pt x="76" y="55"/>
                  </a:cubicBezTo>
                  <a:cubicBezTo>
                    <a:pt x="83" y="37"/>
                    <a:pt x="83" y="37"/>
                    <a:pt x="83" y="37"/>
                  </a:cubicBezTo>
                  <a:cubicBezTo>
                    <a:pt x="86" y="32"/>
                    <a:pt x="83" y="26"/>
                    <a:pt x="78" y="24"/>
                  </a:cubicBezTo>
                  <a:cubicBezTo>
                    <a:pt x="52" y="13"/>
                    <a:pt x="52" y="13"/>
                    <a:pt x="52" y="13"/>
                  </a:cubicBezTo>
                  <a:cubicBezTo>
                    <a:pt x="25" y="2"/>
                    <a:pt x="25" y="2"/>
                    <a:pt x="25" y="2"/>
                  </a:cubicBezTo>
                  <a:cubicBezTo>
                    <a:pt x="20" y="0"/>
                    <a:pt x="14" y="2"/>
                    <a:pt x="12" y="7"/>
                  </a:cubicBezTo>
                  <a:cubicBezTo>
                    <a:pt x="5" y="26"/>
                    <a:pt x="5" y="26"/>
                    <a:pt x="5" y="26"/>
                  </a:cubicBezTo>
                  <a:cubicBezTo>
                    <a:pt x="5" y="26"/>
                    <a:pt x="13" y="32"/>
                    <a:pt x="12" y="37"/>
                  </a:cubicBezTo>
                  <a:close/>
                </a:path>
              </a:pathLst>
            </a:custGeom>
            <a:solidFill>
              <a:sysClr val="window" lastClr="FFFFFF"/>
            </a:solidFill>
            <a:ln w="9525">
              <a:noFill/>
              <a:round/>
              <a:headEnd/>
              <a:tailEnd/>
            </a:ln>
          </p:spPr>
          <p:txBody>
            <a:bodyPr vert="horz" wrap="square" lIns="137160" tIns="68580" rIns="137160" bIns="68580" numCol="1" anchor="t" anchorCtr="0" compatLnSpc="1">
              <a:prstTxWarp prst="textNoShape">
                <a:avLst/>
              </a:prstTxWarp>
            </a:bodyPr>
            <a:lstStyle/>
            <a:p>
              <a:pPr defTabSz="1371600" fontAlgn="auto">
                <a:spcBef>
                  <a:spcPts val="0"/>
                </a:spcBef>
                <a:spcAft>
                  <a:spcPts val="0"/>
                </a:spcAft>
                <a:defRPr/>
              </a:pPr>
              <a:endParaRPr lang="en-US" sz="2700" kern="0" dirty="0">
                <a:solidFill>
                  <a:prstClr val="black"/>
                </a:solidFill>
                <a:latin typeface="+mn-lt"/>
              </a:endParaRPr>
            </a:p>
          </p:txBody>
        </p:sp>
        <p:sp>
          <p:nvSpPr>
            <p:cNvPr id="54" name="Freeform 16">
              <a:extLst>
                <a:ext uri="{FF2B5EF4-FFF2-40B4-BE49-F238E27FC236}">
                  <a16:creationId xmlns:a16="http://schemas.microsoft.com/office/drawing/2014/main" id="{BBF022CA-D342-47B1-AF13-15C84467BB2B}"/>
                </a:ext>
              </a:extLst>
            </p:cNvPr>
            <p:cNvSpPr>
              <a:spLocks/>
            </p:cNvSpPr>
            <p:nvPr/>
          </p:nvSpPr>
          <p:spPr bwMode="auto">
            <a:xfrm>
              <a:off x="1069223" y="3300175"/>
              <a:ext cx="136272" cy="128825"/>
            </a:xfrm>
            <a:custGeom>
              <a:avLst/>
              <a:gdLst/>
              <a:ahLst/>
              <a:cxnLst>
                <a:cxn ang="0">
                  <a:pos x="11" y="38"/>
                </a:cxn>
                <a:cxn ang="0">
                  <a:pos x="11" y="63"/>
                </a:cxn>
                <a:cxn ang="0">
                  <a:pos x="21" y="73"/>
                </a:cxn>
                <a:cxn ang="0">
                  <a:pos x="57" y="73"/>
                </a:cxn>
                <a:cxn ang="0">
                  <a:pos x="67" y="63"/>
                </a:cxn>
                <a:cxn ang="0">
                  <a:pos x="67" y="38"/>
                </a:cxn>
                <a:cxn ang="0">
                  <a:pos x="77" y="30"/>
                </a:cxn>
                <a:cxn ang="0">
                  <a:pos x="77" y="10"/>
                </a:cxn>
                <a:cxn ang="0">
                  <a:pos x="67" y="0"/>
                </a:cxn>
                <a:cxn ang="0">
                  <a:pos x="39" y="0"/>
                </a:cxn>
                <a:cxn ang="0">
                  <a:pos x="10" y="0"/>
                </a:cxn>
                <a:cxn ang="0">
                  <a:pos x="0" y="10"/>
                </a:cxn>
                <a:cxn ang="0">
                  <a:pos x="0" y="30"/>
                </a:cxn>
                <a:cxn ang="0">
                  <a:pos x="11" y="38"/>
                </a:cxn>
              </a:cxnLst>
              <a:rect l="0" t="0" r="r" b="b"/>
              <a:pathLst>
                <a:path w="77" h="73">
                  <a:moveTo>
                    <a:pt x="11" y="38"/>
                  </a:moveTo>
                  <a:cubicBezTo>
                    <a:pt x="11" y="43"/>
                    <a:pt x="11" y="63"/>
                    <a:pt x="11" y="63"/>
                  </a:cubicBezTo>
                  <a:cubicBezTo>
                    <a:pt x="11" y="68"/>
                    <a:pt x="15" y="73"/>
                    <a:pt x="21" y="73"/>
                  </a:cubicBezTo>
                  <a:cubicBezTo>
                    <a:pt x="57" y="73"/>
                    <a:pt x="57" y="73"/>
                    <a:pt x="57" y="73"/>
                  </a:cubicBezTo>
                  <a:cubicBezTo>
                    <a:pt x="62" y="73"/>
                    <a:pt x="67" y="68"/>
                    <a:pt x="67" y="63"/>
                  </a:cubicBezTo>
                  <a:cubicBezTo>
                    <a:pt x="67" y="63"/>
                    <a:pt x="67" y="43"/>
                    <a:pt x="67" y="38"/>
                  </a:cubicBezTo>
                  <a:cubicBezTo>
                    <a:pt x="67" y="33"/>
                    <a:pt x="77" y="30"/>
                    <a:pt x="77" y="30"/>
                  </a:cubicBezTo>
                  <a:cubicBezTo>
                    <a:pt x="77" y="10"/>
                    <a:pt x="77" y="10"/>
                    <a:pt x="77" y="10"/>
                  </a:cubicBezTo>
                  <a:cubicBezTo>
                    <a:pt x="77" y="5"/>
                    <a:pt x="73" y="0"/>
                    <a:pt x="67" y="0"/>
                  </a:cubicBezTo>
                  <a:cubicBezTo>
                    <a:pt x="39" y="0"/>
                    <a:pt x="39" y="0"/>
                    <a:pt x="39" y="0"/>
                  </a:cubicBezTo>
                  <a:cubicBezTo>
                    <a:pt x="10" y="0"/>
                    <a:pt x="10" y="0"/>
                    <a:pt x="10" y="0"/>
                  </a:cubicBezTo>
                  <a:cubicBezTo>
                    <a:pt x="5" y="0"/>
                    <a:pt x="0" y="5"/>
                    <a:pt x="0" y="10"/>
                  </a:cubicBezTo>
                  <a:cubicBezTo>
                    <a:pt x="0" y="30"/>
                    <a:pt x="0" y="30"/>
                    <a:pt x="0" y="30"/>
                  </a:cubicBezTo>
                  <a:cubicBezTo>
                    <a:pt x="0" y="30"/>
                    <a:pt x="11" y="33"/>
                    <a:pt x="11" y="38"/>
                  </a:cubicBezTo>
                  <a:close/>
                </a:path>
              </a:pathLst>
            </a:custGeom>
            <a:solidFill>
              <a:sysClr val="window" lastClr="FFFFFF"/>
            </a:solidFill>
            <a:ln w="9525">
              <a:noFill/>
              <a:round/>
              <a:headEnd/>
              <a:tailEnd/>
            </a:ln>
          </p:spPr>
          <p:txBody>
            <a:bodyPr vert="horz" wrap="square" lIns="137160" tIns="68580" rIns="137160" bIns="68580" numCol="1" anchor="t" anchorCtr="0" compatLnSpc="1">
              <a:prstTxWarp prst="textNoShape">
                <a:avLst/>
              </a:prstTxWarp>
            </a:bodyPr>
            <a:lstStyle/>
            <a:p>
              <a:pPr defTabSz="1371600" fontAlgn="auto">
                <a:spcBef>
                  <a:spcPts val="0"/>
                </a:spcBef>
                <a:spcAft>
                  <a:spcPts val="0"/>
                </a:spcAft>
                <a:defRPr/>
              </a:pPr>
              <a:endParaRPr lang="en-US" sz="2700" kern="0" dirty="0">
                <a:solidFill>
                  <a:prstClr val="black"/>
                </a:solidFill>
                <a:latin typeface="+mn-lt"/>
              </a:endParaRPr>
            </a:p>
          </p:txBody>
        </p:sp>
        <p:sp>
          <p:nvSpPr>
            <p:cNvPr id="55" name="Freeform 17">
              <a:extLst>
                <a:ext uri="{FF2B5EF4-FFF2-40B4-BE49-F238E27FC236}">
                  <a16:creationId xmlns:a16="http://schemas.microsoft.com/office/drawing/2014/main" id="{B9AB3290-A1F6-43A1-AF96-DAC46C3EC4F9}"/>
                </a:ext>
              </a:extLst>
            </p:cNvPr>
            <p:cNvSpPr>
              <a:spLocks/>
            </p:cNvSpPr>
            <p:nvPr/>
          </p:nvSpPr>
          <p:spPr bwMode="auto">
            <a:xfrm>
              <a:off x="1249428" y="3243581"/>
              <a:ext cx="152654" cy="157122"/>
            </a:xfrm>
            <a:custGeom>
              <a:avLst/>
              <a:gdLst/>
              <a:ahLst/>
              <a:cxnLst>
                <a:cxn ang="0">
                  <a:pos x="23" y="58"/>
                </a:cxn>
                <a:cxn ang="0">
                  <a:pos x="32" y="81"/>
                </a:cxn>
                <a:cxn ang="0">
                  <a:pos x="45" y="87"/>
                </a:cxn>
                <a:cxn ang="0">
                  <a:pos x="78" y="73"/>
                </a:cxn>
                <a:cxn ang="0">
                  <a:pos x="84" y="60"/>
                </a:cxn>
                <a:cxn ang="0">
                  <a:pos x="74" y="37"/>
                </a:cxn>
                <a:cxn ang="0">
                  <a:pos x="81" y="26"/>
                </a:cxn>
                <a:cxn ang="0">
                  <a:pos x="74" y="7"/>
                </a:cxn>
                <a:cxn ang="0">
                  <a:pos x="60" y="2"/>
                </a:cxn>
                <a:cxn ang="0">
                  <a:pos x="34" y="13"/>
                </a:cxn>
                <a:cxn ang="0">
                  <a:pos x="8" y="24"/>
                </a:cxn>
                <a:cxn ang="0">
                  <a:pos x="2" y="37"/>
                </a:cxn>
                <a:cxn ang="0">
                  <a:pos x="10" y="55"/>
                </a:cxn>
                <a:cxn ang="0">
                  <a:pos x="23" y="58"/>
                </a:cxn>
              </a:cxnLst>
              <a:rect l="0" t="0" r="r" b="b"/>
              <a:pathLst>
                <a:path w="86" h="89">
                  <a:moveTo>
                    <a:pt x="23" y="58"/>
                  </a:moveTo>
                  <a:cubicBezTo>
                    <a:pt x="24" y="63"/>
                    <a:pt x="32" y="81"/>
                    <a:pt x="32" y="81"/>
                  </a:cubicBezTo>
                  <a:cubicBezTo>
                    <a:pt x="34" y="87"/>
                    <a:pt x="40" y="89"/>
                    <a:pt x="45" y="87"/>
                  </a:cubicBezTo>
                  <a:cubicBezTo>
                    <a:pt x="78" y="73"/>
                    <a:pt x="78" y="73"/>
                    <a:pt x="78" y="73"/>
                  </a:cubicBezTo>
                  <a:cubicBezTo>
                    <a:pt x="83" y="71"/>
                    <a:pt x="86" y="65"/>
                    <a:pt x="84" y="60"/>
                  </a:cubicBezTo>
                  <a:cubicBezTo>
                    <a:pt x="84" y="60"/>
                    <a:pt x="76" y="41"/>
                    <a:pt x="74" y="37"/>
                  </a:cubicBezTo>
                  <a:cubicBezTo>
                    <a:pt x="72" y="32"/>
                    <a:pt x="81" y="26"/>
                    <a:pt x="81" y="26"/>
                  </a:cubicBezTo>
                  <a:cubicBezTo>
                    <a:pt x="74" y="7"/>
                    <a:pt x="74" y="7"/>
                    <a:pt x="74" y="7"/>
                  </a:cubicBezTo>
                  <a:cubicBezTo>
                    <a:pt x="71" y="2"/>
                    <a:pt x="66" y="0"/>
                    <a:pt x="60" y="2"/>
                  </a:cubicBezTo>
                  <a:cubicBezTo>
                    <a:pt x="34" y="13"/>
                    <a:pt x="34" y="13"/>
                    <a:pt x="34" y="13"/>
                  </a:cubicBezTo>
                  <a:cubicBezTo>
                    <a:pt x="8" y="24"/>
                    <a:pt x="8" y="24"/>
                    <a:pt x="8" y="24"/>
                  </a:cubicBezTo>
                  <a:cubicBezTo>
                    <a:pt x="3" y="26"/>
                    <a:pt x="0" y="32"/>
                    <a:pt x="2" y="37"/>
                  </a:cubicBezTo>
                  <a:cubicBezTo>
                    <a:pt x="10" y="55"/>
                    <a:pt x="10" y="55"/>
                    <a:pt x="10" y="55"/>
                  </a:cubicBezTo>
                  <a:cubicBezTo>
                    <a:pt x="10" y="55"/>
                    <a:pt x="21" y="54"/>
                    <a:pt x="23" y="58"/>
                  </a:cubicBezTo>
                  <a:close/>
                </a:path>
              </a:pathLst>
            </a:custGeom>
            <a:solidFill>
              <a:sysClr val="window" lastClr="FFFFFF"/>
            </a:solidFill>
            <a:ln w="9525">
              <a:noFill/>
              <a:round/>
              <a:headEnd/>
              <a:tailEnd/>
            </a:ln>
          </p:spPr>
          <p:txBody>
            <a:bodyPr vert="horz" wrap="square" lIns="137160" tIns="68580" rIns="137160" bIns="68580" numCol="1" anchor="t" anchorCtr="0" compatLnSpc="1">
              <a:prstTxWarp prst="textNoShape">
                <a:avLst/>
              </a:prstTxWarp>
            </a:bodyPr>
            <a:lstStyle/>
            <a:p>
              <a:pPr defTabSz="1371600" fontAlgn="auto">
                <a:spcBef>
                  <a:spcPts val="0"/>
                </a:spcBef>
                <a:spcAft>
                  <a:spcPts val="0"/>
                </a:spcAft>
                <a:defRPr/>
              </a:pPr>
              <a:endParaRPr lang="en-US" sz="2700" kern="0" dirty="0">
                <a:solidFill>
                  <a:prstClr val="black"/>
                </a:solidFill>
                <a:latin typeface="+mn-lt"/>
              </a:endParaRPr>
            </a:p>
          </p:txBody>
        </p:sp>
        <p:sp>
          <p:nvSpPr>
            <p:cNvPr id="56" name="Freeform 18">
              <a:extLst>
                <a:ext uri="{FF2B5EF4-FFF2-40B4-BE49-F238E27FC236}">
                  <a16:creationId xmlns:a16="http://schemas.microsoft.com/office/drawing/2014/main" id="{FA05D75F-5E44-4D38-94A6-FAADB6BDBAA9}"/>
                </a:ext>
              </a:extLst>
            </p:cNvPr>
            <p:cNvSpPr>
              <a:spLocks/>
            </p:cNvSpPr>
            <p:nvPr/>
          </p:nvSpPr>
          <p:spPr bwMode="auto">
            <a:xfrm>
              <a:off x="1412507" y="3127416"/>
              <a:ext cx="162334" cy="162334"/>
            </a:xfrm>
            <a:custGeom>
              <a:avLst/>
              <a:gdLst/>
              <a:ahLst/>
              <a:cxnLst>
                <a:cxn ang="0">
                  <a:pos x="31" y="70"/>
                </a:cxn>
                <a:cxn ang="0">
                  <a:pos x="49" y="88"/>
                </a:cxn>
                <a:cxn ang="0">
                  <a:pos x="63" y="88"/>
                </a:cxn>
                <a:cxn ang="0">
                  <a:pos x="88" y="63"/>
                </a:cxn>
                <a:cxn ang="0">
                  <a:pos x="88" y="48"/>
                </a:cxn>
                <a:cxn ang="0">
                  <a:pos x="71" y="31"/>
                </a:cxn>
                <a:cxn ang="0">
                  <a:pos x="73" y="18"/>
                </a:cxn>
                <a:cxn ang="0">
                  <a:pos x="59" y="4"/>
                </a:cxn>
                <a:cxn ang="0">
                  <a:pos x="45" y="4"/>
                </a:cxn>
                <a:cxn ang="0">
                  <a:pos x="24" y="24"/>
                </a:cxn>
                <a:cxn ang="0">
                  <a:pos x="4" y="44"/>
                </a:cxn>
                <a:cxn ang="0">
                  <a:pos x="4" y="58"/>
                </a:cxn>
                <a:cxn ang="0">
                  <a:pos x="18" y="72"/>
                </a:cxn>
                <a:cxn ang="0">
                  <a:pos x="31" y="70"/>
                </a:cxn>
              </a:cxnLst>
              <a:rect l="0" t="0" r="r" b="b"/>
              <a:pathLst>
                <a:path w="92" h="92">
                  <a:moveTo>
                    <a:pt x="31" y="70"/>
                  </a:moveTo>
                  <a:cubicBezTo>
                    <a:pt x="35" y="74"/>
                    <a:pt x="49" y="88"/>
                    <a:pt x="49" y="88"/>
                  </a:cubicBezTo>
                  <a:cubicBezTo>
                    <a:pt x="53" y="92"/>
                    <a:pt x="59" y="92"/>
                    <a:pt x="63" y="88"/>
                  </a:cubicBezTo>
                  <a:cubicBezTo>
                    <a:pt x="88" y="63"/>
                    <a:pt x="88" y="63"/>
                    <a:pt x="88" y="63"/>
                  </a:cubicBezTo>
                  <a:cubicBezTo>
                    <a:pt x="92" y="59"/>
                    <a:pt x="92" y="52"/>
                    <a:pt x="88" y="48"/>
                  </a:cubicBezTo>
                  <a:cubicBezTo>
                    <a:pt x="88" y="48"/>
                    <a:pt x="74" y="34"/>
                    <a:pt x="71" y="31"/>
                  </a:cubicBezTo>
                  <a:cubicBezTo>
                    <a:pt x="67" y="27"/>
                    <a:pt x="73" y="18"/>
                    <a:pt x="73" y="18"/>
                  </a:cubicBezTo>
                  <a:cubicBezTo>
                    <a:pt x="59" y="4"/>
                    <a:pt x="59" y="4"/>
                    <a:pt x="59" y="4"/>
                  </a:cubicBezTo>
                  <a:cubicBezTo>
                    <a:pt x="55" y="0"/>
                    <a:pt x="49" y="0"/>
                    <a:pt x="45" y="4"/>
                  </a:cubicBezTo>
                  <a:cubicBezTo>
                    <a:pt x="24" y="24"/>
                    <a:pt x="24" y="24"/>
                    <a:pt x="24" y="24"/>
                  </a:cubicBezTo>
                  <a:cubicBezTo>
                    <a:pt x="4" y="44"/>
                    <a:pt x="4" y="44"/>
                    <a:pt x="4" y="44"/>
                  </a:cubicBezTo>
                  <a:cubicBezTo>
                    <a:pt x="0" y="48"/>
                    <a:pt x="0" y="54"/>
                    <a:pt x="4" y="58"/>
                  </a:cubicBezTo>
                  <a:cubicBezTo>
                    <a:pt x="18" y="72"/>
                    <a:pt x="18" y="72"/>
                    <a:pt x="18" y="72"/>
                  </a:cubicBezTo>
                  <a:cubicBezTo>
                    <a:pt x="18" y="72"/>
                    <a:pt x="28" y="67"/>
                    <a:pt x="31" y="70"/>
                  </a:cubicBezTo>
                  <a:close/>
                </a:path>
              </a:pathLst>
            </a:custGeom>
            <a:solidFill>
              <a:sysClr val="window" lastClr="FFFFFF"/>
            </a:solidFill>
            <a:ln w="9525">
              <a:noFill/>
              <a:round/>
              <a:headEnd/>
              <a:tailEnd/>
            </a:ln>
          </p:spPr>
          <p:txBody>
            <a:bodyPr vert="horz" wrap="square" lIns="137160" tIns="68580" rIns="137160" bIns="68580" numCol="1" anchor="t" anchorCtr="0" compatLnSpc="1">
              <a:prstTxWarp prst="textNoShape">
                <a:avLst/>
              </a:prstTxWarp>
            </a:bodyPr>
            <a:lstStyle/>
            <a:p>
              <a:pPr defTabSz="1371600" fontAlgn="auto">
                <a:spcBef>
                  <a:spcPts val="0"/>
                </a:spcBef>
                <a:spcAft>
                  <a:spcPts val="0"/>
                </a:spcAft>
                <a:defRPr/>
              </a:pPr>
              <a:endParaRPr lang="en-US" sz="2700" kern="0" dirty="0">
                <a:solidFill>
                  <a:prstClr val="black"/>
                </a:solidFill>
                <a:latin typeface="+mn-lt"/>
              </a:endParaRPr>
            </a:p>
          </p:txBody>
        </p:sp>
        <p:sp>
          <p:nvSpPr>
            <p:cNvPr id="57" name="Freeform 19">
              <a:extLst>
                <a:ext uri="{FF2B5EF4-FFF2-40B4-BE49-F238E27FC236}">
                  <a16:creationId xmlns:a16="http://schemas.microsoft.com/office/drawing/2014/main" id="{FA8CE449-7C12-4AD7-BD1E-CC7733DEEB40}"/>
                </a:ext>
              </a:extLst>
            </p:cNvPr>
            <p:cNvSpPr>
              <a:spLocks/>
            </p:cNvSpPr>
            <p:nvPr/>
          </p:nvSpPr>
          <p:spPr bwMode="auto">
            <a:xfrm>
              <a:off x="1528673" y="2965081"/>
              <a:ext cx="159356" cy="149675"/>
            </a:xfrm>
            <a:custGeom>
              <a:avLst/>
              <a:gdLst/>
              <a:ahLst/>
              <a:cxnLst>
                <a:cxn ang="0">
                  <a:pos x="37" y="74"/>
                </a:cxn>
                <a:cxn ang="0">
                  <a:pos x="61" y="83"/>
                </a:cxn>
                <a:cxn ang="0">
                  <a:pos x="74" y="78"/>
                </a:cxn>
                <a:cxn ang="0">
                  <a:pos x="87" y="45"/>
                </a:cxn>
                <a:cxn ang="0">
                  <a:pos x="82" y="32"/>
                </a:cxn>
                <a:cxn ang="0">
                  <a:pos x="59" y="22"/>
                </a:cxn>
                <a:cxn ang="0">
                  <a:pos x="56" y="9"/>
                </a:cxn>
                <a:cxn ang="0">
                  <a:pos x="38" y="2"/>
                </a:cxn>
                <a:cxn ang="0">
                  <a:pos x="24" y="7"/>
                </a:cxn>
                <a:cxn ang="0">
                  <a:pos x="13" y="33"/>
                </a:cxn>
                <a:cxn ang="0">
                  <a:pos x="3" y="60"/>
                </a:cxn>
                <a:cxn ang="0">
                  <a:pos x="8" y="73"/>
                </a:cxn>
                <a:cxn ang="0">
                  <a:pos x="26" y="81"/>
                </a:cxn>
                <a:cxn ang="0">
                  <a:pos x="37" y="74"/>
                </a:cxn>
              </a:cxnLst>
              <a:rect l="0" t="0" r="r" b="b"/>
              <a:pathLst>
                <a:path w="90" h="85">
                  <a:moveTo>
                    <a:pt x="37" y="74"/>
                  </a:moveTo>
                  <a:cubicBezTo>
                    <a:pt x="42" y="76"/>
                    <a:pt x="61" y="83"/>
                    <a:pt x="61" y="83"/>
                  </a:cubicBezTo>
                  <a:cubicBezTo>
                    <a:pt x="66" y="85"/>
                    <a:pt x="72" y="83"/>
                    <a:pt x="74" y="78"/>
                  </a:cubicBezTo>
                  <a:cubicBezTo>
                    <a:pt x="87" y="45"/>
                    <a:pt x="87" y="45"/>
                    <a:pt x="87" y="45"/>
                  </a:cubicBezTo>
                  <a:cubicBezTo>
                    <a:pt x="90" y="40"/>
                    <a:pt x="87" y="34"/>
                    <a:pt x="82" y="32"/>
                  </a:cubicBezTo>
                  <a:cubicBezTo>
                    <a:pt x="82" y="32"/>
                    <a:pt x="63" y="24"/>
                    <a:pt x="59" y="22"/>
                  </a:cubicBezTo>
                  <a:cubicBezTo>
                    <a:pt x="54" y="20"/>
                    <a:pt x="56" y="9"/>
                    <a:pt x="56" y="9"/>
                  </a:cubicBezTo>
                  <a:cubicBezTo>
                    <a:pt x="38" y="2"/>
                    <a:pt x="38" y="2"/>
                    <a:pt x="38" y="2"/>
                  </a:cubicBezTo>
                  <a:cubicBezTo>
                    <a:pt x="32" y="0"/>
                    <a:pt x="27" y="2"/>
                    <a:pt x="24" y="7"/>
                  </a:cubicBezTo>
                  <a:cubicBezTo>
                    <a:pt x="13" y="33"/>
                    <a:pt x="13" y="33"/>
                    <a:pt x="13" y="33"/>
                  </a:cubicBezTo>
                  <a:cubicBezTo>
                    <a:pt x="3" y="60"/>
                    <a:pt x="3" y="60"/>
                    <a:pt x="3" y="60"/>
                  </a:cubicBezTo>
                  <a:cubicBezTo>
                    <a:pt x="0" y="65"/>
                    <a:pt x="3" y="71"/>
                    <a:pt x="8" y="73"/>
                  </a:cubicBezTo>
                  <a:cubicBezTo>
                    <a:pt x="26" y="81"/>
                    <a:pt x="26" y="81"/>
                    <a:pt x="26" y="81"/>
                  </a:cubicBezTo>
                  <a:cubicBezTo>
                    <a:pt x="26" y="81"/>
                    <a:pt x="33" y="72"/>
                    <a:pt x="37" y="74"/>
                  </a:cubicBezTo>
                  <a:close/>
                </a:path>
              </a:pathLst>
            </a:custGeom>
            <a:solidFill>
              <a:sysClr val="window" lastClr="FFFFFF"/>
            </a:solidFill>
            <a:ln w="9525">
              <a:noFill/>
              <a:round/>
              <a:headEnd/>
              <a:tailEnd/>
            </a:ln>
          </p:spPr>
          <p:txBody>
            <a:bodyPr vert="horz" wrap="square" lIns="137160" tIns="68580" rIns="137160" bIns="68580" numCol="1" anchor="t" anchorCtr="0" compatLnSpc="1">
              <a:prstTxWarp prst="textNoShape">
                <a:avLst/>
              </a:prstTxWarp>
            </a:bodyPr>
            <a:lstStyle/>
            <a:p>
              <a:pPr defTabSz="1371600" fontAlgn="auto">
                <a:spcBef>
                  <a:spcPts val="0"/>
                </a:spcBef>
                <a:spcAft>
                  <a:spcPts val="0"/>
                </a:spcAft>
                <a:defRPr/>
              </a:pPr>
              <a:endParaRPr lang="en-US" sz="2700" kern="0" dirty="0">
                <a:solidFill>
                  <a:prstClr val="black"/>
                </a:solidFill>
                <a:latin typeface="+mn-lt"/>
              </a:endParaRPr>
            </a:p>
          </p:txBody>
        </p:sp>
        <p:sp>
          <p:nvSpPr>
            <p:cNvPr id="58" name="Freeform 20">
              <a:extLst>
                <a:ext uri="{FF2B5EF4-FFF2-40B4-BE49-F238E27FC236}">
                  <a16:creationId xmlns:a16="http://schemas.microsoft.com/office/drawing/2014/main" id="{7752A6AB-3470-48B1-896D-0686A539F55E}"/>
                </a:ext>
              </a:extLst>
            </p:cNvPr>
            <p:cNvSpPr>
              <a:spLocks/>
            </p:cNvSpPr>
            <p:nvPr/>
          </p:nvSpPr>
          <p:spPr bwMode="auto">
            <a:xfrm>
              <a:off x="1587500" y="2784876"/>
              <a:ext cx="127336" cy="135527"/>
            </a:xfrm>
            <a:custGeom>
              <a:avLst/>
              <a:gdLst/>
              <a:ahLst/>
              <a:cxnLst>
                <a:cxn ang="0">
                  <a:pos x="37" y="66"/>
                </a:cxn>
                <a:cxn ang="0">
                  <a:pos x="62" y="66"/>
                </a:cxn>
                <a:cxn ang="0">
                  <a:pos x="72" y="56"/>
                </a:cxn>
                <a:cxn ang="0">
                  <a:pos x="72" y="21"/>
                </a:cxn>
                <a:cxn ang="0">
                  <a:pos x="62" y="10"/>
                </a:cxn>
                <a:cxn ang="0">
                  <a:pos x="37" y="10"/>
                </a:cxn>
                <a:cxn ang="0">
                  <a:pos x="30" y="0"/>
                </a:cxn>
                <a:cxn ang="0">
                  <a:pos x="10" y="0"/>
                </a:cxn>
                <a:cxn ang="0">
                  <a:pos x="0" y="10"/>
                </a:cxn>
                <a:cxn ang="0">
                  <a:pos x="0" y="38"/>
                </a:cxn>
                <a:cxn ang="0">
                  <a:pos x="0" y="67"/>
                </a:cxn>
                <a:cxn ang="0">
                  <a:pos x="10" y="77"/>
                </a:cxn>
                <a:cxn ang="0">
                  <a:pos x="30" y="77"/>
                </a:cxn>
                <a:cxn ang="0">
                  <a:pos x="37" y="66"/>
                </a:cxn>
              </a:cxnLst>
              <a:rect l="0" t="0" r="r" b="b"/>
              <a:pathLst>
                <a:path w="72" h="77">
                  <a:moveTo>
                    <a:pt x="37" y="66"/>
                  </a:moveTo>
                  <a:cubicBezTo>
                    <a:pt x="42" y="66"/>
                    <a:pt x="62" y="66"/>
                    <a:pt x="62" y="66"/>
                  </a:cubicBezTo>
                  <a:cubicBezTo>
                    <a:pt x="68" y="66"/>
                    <a:pt x="72" y="62"/>
                    <a:pt x="72" y="56"/>
                  </a:cubicBezTo>
                  <a:cubicBezTo>
                    <a:pt x="72" y="21"/>
                    <a:pt x="72" y="21"/>
                    <a:pt x="72" y="21"/>
                  </a:cubicBezTo>
                  <a:cubicBezTo>
                    <a:pt x="72" y="15"/>
                    <a:pt x="68" y="10"/>
                    <a:pt x="62" y="10"/>
                  </a:cubicBezTo>
                  <a:cubicBezTo>
                    <a:pt x="62" y="10"/>
                    <a:pt x="42" y="10"/>
                    <a:pt x="37" y="10"/>
                  </a:cubicBezTo>
                  <a:cubicBezTo>
                    <a:pt x="32" y="10"/>
                    <a:pt x="30" y="0"/>
                    <a:pt x="30" y="0"/>
                  </a:cubicBezTo>
                  <a:cubicBezTo>
                    <a:pt x="10" y="0"/>
                    <a:pt x="10" y="0"/>
                    <a:pt x="10" y="0"/>
                  </a:cubicBezTo>
                  <a:cubicBezTo>
                    <a:pt x="4" y="0"/>
                    <a:pt x="0" y="4"/>
                    <a:pt x="0" y="10"/>
                  </a:cubicBezTo>
                  <a:cubicBezTo>
                    <a:pt x="0" y="38"/>
                    <a:pt x="0" y="38"/>
                    <a:pt x="0" y="38"/>
                  </a:cubicBezTo>
                  <a:cubicBezTo>
                    <a:pt x="0" y="67"/>
                    <a:pt x="0" y="67"/>
                    <a:pt x="0" y="67"/>
                  </a:cubicBezTo>
                  <a:cubicBezTo>
                    <a:pt x="0" y="72"/>
                    <a:pt x="4" y="77"/>
                    <a:pt x="10" y="77"/>
                  </a:cubicBezTo>
                  <a:cubicBezTo>
                    <a:pt x="30" y="77"/>
                    <a:pt x="30" y="77"/>
                    <a:pt x="30" y="77"/>
                  </a:cubicBezTo>
                  <a:cubicBezTo>
                    <a:pt x="30" y="77"/>
                    <a:pt x="32" y="66"/>
                    <a:pt x="37" y="66"/>
                  </a:cubicBezTo>
                  <a:close/>
                </a:path>
              </a:pathLst>
            </a:custGeom>
            <a:solidFill>
              <a:sysClr val="window" lastClr="FFFFFF"/>
            </a:solidFill>
            <a:ln w="9525">
              <a:noFill/>
              <a:round/>
              <a:headEnd/>
              <a:tailEnd/>
            </a:ln>
          </p:spPr>
          <p:txBody>
            <a:bodyPr vert="horz" wrap="square" lIns="137160" tIns="68580" rIns="137160" bIns="68580" numCol="1" anchor="t" anchorCtr="0" compatLnSpc="1">
              <a:prstTxWarp prst="textNoShape">
                <a:avLst/>
              </a:prstTxWarp>
            </a:bodyPr>
            <a:lstStyle/>
            <a:p>
              <a:pPr defTabSz="1371600" fontAlgn="auto">
                <a:spcBef>
                  <a:spcPts val="0"/>
                </a:spcBef>
                <a:spcAft>
                  <a:spcPts val="0"/>
                </a:spcAft>
                <a:defRPr/>
              </a:pPr>
              <a:endParaRPr lang="en-US" sz="2700" kern="0" dirty="0">
                <a:solidFill>
                  <a:prstClr val="black"/>
                </a:solidFill>
                <a:latin typeface="+mn-lt"/>
              </a:endParaRPr>
            </a:p>
          </p:txBody>
        </p:sp>
        <p:sp>
          <p:nvSpPr>
            <p:cNvPr id="59" name="Freeform 21">
              <a:extLst>
                <a:ext uri="{FF2B5EF4-FFF2-40B4-BE49-F238E27FC236}">
                  <a16:creationId xmlns:a16="http://schemas.microsoft.com/office/drawing/2014/main" id="{86E48D88-6531-4501-ADEB-C510F9CC6E7D}"/>
                </a:ext>
              </a:extLst>
            </p:cNvPr>
            <p:cNvSpPr>
              <a:spLocks/>
            </p:cNvSpPr>
            <p:nvPr/>
          </p:nvSpPr>
          <p:spPr bwMode="auto">
            <a:xfrm>
              <a:off x="1528673" y="2588287"/>
              <a:ext cx="159356" cy="151909"/>
            </a:xfrm>
            <a:custGeom>
              <a:avLst/>
              <a:gdLst/>
              <a:ahLst/>
              <a:cxnLst>
                <a:cxn ang="0">
                  <a:pos x="59" y="64"/>
                </a:cxn>
                <a:cxn ang="0">
                  <a:pos x="82" y="54"/>
                </a:cxn>
                <a:cxn ang="0">
                  <a:pos x="87" y="41"/>
                </a:cxn>
                <a:cxn ang="0">
                  <a:pos x="74" y="8"/>
                </a:cxn>
                <a:cxn ang="0">
                  <a:pos x="61" y="2"/>
                </a:cxn>
                <a:cxn ang="0">
                  <a:pos x="37" y="12"/>
                </a:cxn>
                <a:cxn ang="0">
                  <a:pos x="26" y="5"/>
                </a:cxn>
                <a:cxn ang="0">
                  <a:pos x="8" y="13"/>
                </a:cxn>
                <a:cxn ang="0">
                  <a:pos x="3" y="26"/>
                </a:cxn>
                <a:cxn ang="0">
                  <a:pos x="13" y="52"/>
                </a:cxn>
                <a:cxn ang="0">
                  <a:pos x="24" y="78"/>
                </a:cxn>
                <a:cxn ang="0">
                  <a:pos x="38" y="84"/>
                </a:cxn>
                <a:cxn ang="0">
                  <a:pos x="56" y="76"/>
                </a:cxn>
                <a:cxn ang="0">
                  <a:pos x="59" y="64"/>
                </a:cxn>
              </a:cxnLst>
              <a:rect l="0" t="0" r="r" b="b"/>
              <a:pathLst>
                <a:path w="90" h="86">
                  <a:moveTo>
                    <a:pt x="59" y="64"/>
                  </a:moveTo>
                  <a:cubicBezTo>
                    <a:pt x="63" y="62"/>
                    <a:pt x="82" y="54"/>
                    <a:pt x="82" y="54"/>
                  </a:cubicBezTo>
                  <a:cubicBezTo>
                    <a:pt x="87" y="52"/>
                    <a:pt x="90" y="46"/>
                    <a:pt x="87" y="41"/>
                  </a:cubicBezTo>
                  <a:cubicBezTo>
                    <a:pt x="74" y="8"/>
                    <a:pt x="74" y="8"/>
                    <a:pt x="74" y="8"/>
                  </a:cubicBezTo>
                  <a:cubicBezTo>
                    <a:pt x="72" y="3"/>
                    <a:pt x="66" y="0"/>
                    <a:pt x="61" y="2"/>
                  </a:cubicBezTo>
                  <a:cubicBezTo>
                    <a:pt x="61" y="2"/>
                    <a:pt x="42" y="10"/>
                    <a:pt x="37" y="12"/>
                  </a:cubicBezTo>
                  <a:cubicBezTo>
                    <a:pt x="33" y="14"/>
                    <a:pt x="26" y="5"/>
                    <a:pt x="26" y="5"/>
                  </a:cubicBezTo>
                  <a:cubicBezTo>
                    <a:pt x="8" y="13"/>
                    <a:pt x="8" y="13"/>
                    <a:pt x="8" y="13"/>
                  </a:cubicBezTo>
                  <a:cubicBezTo>
                    <a:pt x="3" y="15"/>
                    <a:pt x="0" y="21"/>
                    <a:pt x="3" y="26"/>
                  </a:cubicBezTo>
                  <a:cubicBezTo>
                    <a:pt x="13" y="52"/>
                    <a:pt x="13" y="52"/>
                    <a:pt x="13" y="52"/>
                  </a:cubicBezTo>
                  <a:cubicBezTo>
                    <a:pt x="24" y="78"/>
                    <a:pt x="24" y="78"/>
                    <a:pt x="24" y="78"/>
                  </a:cubicBezTo>
                  <a:cubicBezTo>
                    <a:pt x="27" y="84"/>
                    <a:pt x="32" y="86"/>
                    <a:pt x="38" y="84"/>
                  </a:cubicBezTo>
                  <a:cubicBezTo>
                    <a:pt x="56" y="76"/>
                    <a:pt x="56" y="76"/>
                    <a:pt x="56" y="76"/>
                  </a:cubicBezTo>
                  <a:cubicBezTo>
                    <a:pt x="56" y="76"/>
                    <a:pt x="54" y="65"/>
                    <a:pt x="59" y="64"/>
                  </a:cubicBezTo>
                  <a:close/>
                </a:path>
              </a:pathLst>
            </a:custGeom>
            <a:solidFill>
              <a:sysClr val="window" lastClr="FFFFFF"/>
            </a:solidFill>
            <a:ln w="9525">
              <a:noFill/>
              <a:round/>
              <a:headEnd/>
              <a:tailEnd/>
            </a:ln>
          </p:spPr>
          <p:txBody>
            <a:bodyPr vert="horz" wrap="square" lIns="137160" tIns="68580" rIns="137160" bIns="68580" numCol="1" anchor="t" anchorCtr="0" compatLnSpc="1">
              <a:prstTxWarp prst="textNoShape">
                <a:avLst/>
              </a:prstTxWarp>
            </a:bodyPr>
            <a:lstStyle/>
            <a:p>
              <a:pPr defTabSz="1371600" fontAlgn="auto">
                <a:spcBef>
                  <a:spcPts val="0"/>
                </a:spcBef>
                <a:spcAft>
                  <a:spcPts val="0"/>
                </a:spcAft>
                <a:defRPr/>
              </a:pPr>
              <a:endParaRPr lang="en-US" sz="2700" kern="0" dirty="0">
                <a:solidFill>
                  <a:prstClr val="black"/>
                </a:solidFill>
                <a:latin typeface="+mn-lt"/>
              </a:endParaRPr>
            </a:p>
          </p:txBody>
        </p:sp>
        <p:sp>
          <p:nvSpPr>
            <p:cNvPr id="60" name="Freeform 22">
              <a:extLst>
                <a:ext uri="{FF2B5EF4-FFF2-40B4-BE49-F238E27FC236}">
                  <a16:creationId xmlns:a16="http://schemas.microsoft.com/office/drawing/2014/main" id="{1606FFFD-7C8A-4BA0-BFB5-457668462685}"/>
                </a:ext>
              </a:extLst>
            </p:cNvPr>
            <p:cNvSpPr>
              <a:spLocks/>
            </p:cNvSpPr>
            <p:nvPr/>
          </p:nvSpPr>
          <p:spPr bwMode="auto">
            <a:xfrm>
              <a:off x="1412507" y="2415528"/>
              <a:ext cx="162334" cy="162334"/>
            </a:xfrm>
            <a:custGeom>
              <a:avLst/>
              <a:gdLst/>
              <a:ahLst/>
              <a:cxnLst>
                <a:cxn ang="0">
                  <a:pos x="71" y="61"/>
                </a:cxn>
                <a:cxn ang="0">
                  <a:pos x="88" y="43"/>
                </a:cxn>
                <a:cxn ang="0">
                  <a:pos x="88" y="29"/>
                </a:cxn>
                <a:cxn ang="0">
                  <a:pos x="63" y="4"/>
                </a:cxn>
                <a:cxn ang="0">
                  <a:pos x="49" y="4"/>
                </a:cxn>
                <a:cxn ang="0">
                  <a:pos x="31" y="21"/>
                </a:cxn>
                <a:cxn ang="0">
                  <a:pos x="18" y="19"/>
                </a:cxn>
                <a:cxn ang="0">
                  <a:pos x="4" y="33"/>
                </a:cxn>
                <a:cxn ang="0">
                  <a:pos x="4" y="48"/>
                </a:cxn>
                <a:cxn ang="0">
                  <a:pos x="24" y="68"/>
                </a:cxn>
                <a:cxn ang="0">
                  <a:pos x="45" y="88"/>
                </a:cxn>
                <a:cxn ang="0">
                  <a:pos x="59" y="88"/>
                </a:cxn>
                <a:cxn ang="0">
                  <a:pos x="73" y="74"/>
                </a:cxn>
                <a:cxn ang="0">
                  <a:pos x="71" y="61"/>
                </a:cxn>
              </a:cxnLst>
              <a:rect l="0" t="0" r="r" b="b"/>
              <a:pathLst>
                <a:path w="92" h="92">
                  <a:moveTo>
                    <a:pt x="71" y="61"/>
                  </a:moveTo>
                  <a:cubicBezTo>
                    <a:pt x="74" y="57"/>
                    <a:pt x="88" y="43"/>
                    <a:pt x="88" y="43"/>
                  </a:cubicBezTo>
                  <a:cubicBezTo>
                    <a:pt x="92" y="39"/>
                    <a:pt x="92" y="33"/>
                    <a:pt x="88" y="29"/>
                  </a:cubicBezTo>
                  <a:cubicBezTo>
                    <a:pt x="63" y="4"/>
                    <a:pt x="63" y="4"/>
                    <a:pt x="63" y="4"/>
                  </a:cubicBezTo>
                  <a:cubicBezTo>
                    <a:pt x="59" y="0"/>
                    <a:pt x="53" y="0"/>
                    <a:pt x="49" y="4"/>
                  </a:cubicBezTo>
                  <a:cubicBezTo>
                    <a:pt x="49" y="4"/>
                    <a:pt x="35" y="18"/>
                    <a:pt x="31" y="21"/>
                  </a:cubicBezTo>
                  <a:cubicBezTo>
                    <a:pt x="28" y="25"/>
                    <a:pt x="18" y="19"/>
                    <a:pt x="18" y="19"/>
                  </a:cubicBezTo>
                  <a:cubicBezTo>
                    <a:pt x="4" y="33"/>
                    <a:pt x="4" y="33"/>
                    <a:pt x="4" y="33"/>
                  </a:cubicBezTo>
                  <a:cubicBezTo>
                    <a:pt x="0" y="37"/>
                    <a:pt x="0" y="44"/>
                    <a:pt x="4" y="48"/>
                  </a:cubicBezTo>
                  <a:cubicBezTo>
                    <a:pt x="24" y="68"/>
                    <a:pt x="24" y="68"/>
                    <a:pt x="24" y="68"/>
                  </a:cubicBezTo>
                  <a:cubicBezTo>
                    <a:pt x="45" y="88"/>
                    <a:pt x="45" y="88"/>
                    <a:pt x="45" y="88"/>
                  </a:cubicBezTo>
                  <a:cubicBezTo>
                    <a:pt x="49" y="92"/>
                    <a:pt x="55" y="92"/>
                    <a:pt x="59" y="88"/>
                  </a:cubicBezTo>
                  <a:cubicBezTo>
                    <a:pt x="73" y="74"/>
                    <a:pt x="73" y="74"/>
                    <a:pt x="73" y="74"/>
                  </a:cubicBezTo>
                  <a:cubicBezTo>
                    <a:pt x="73" y="74"/>
                    <a:pt x="67" y="64"/>
                    <a:pt x="71" y="61"/>
                  </a:cubicBezTo>
                  <a:close/>
                </a:path>
              </a:pathLst>
            </a:custGeom>
            <a:solidFill>
              <a:sysClr val="window" lastClr="FFFFFF"/>
            </a:solidFill>
            <a:ln w="9525">
              <a:noFill/>
              <a:round/>
              <a:headEnd/>
              <a:tailEnd/>
            </a:ln>
          </p:spPr>
          <p:txBody>
            <a:bodyPr vert="horz" wrap="square" lIns="137160" tIns="68580" rIns="137160" bIns="68580" numCol="1" anchor="t" anchorCtr="0" compatLnSpc="1">
              <a:prstTxWarp prst="textNoShape">
                <a:avLst/>
              </a:prstTxWarp>
            </a:bodyPr>
            <a:lstStyle/>
            <a:p>
              <a:pPr defTabSz="1371600" fontAlgn="auto">
                <a:spcBef>
                  <a:spcPts val="0"/>
                </a:spcBef>
                <a:spcAft>
                  <a:spcPts val="0"/>
                </a:spcAft>
                <a:defRPr/>
              </a:pPr>
              <a:endParaRPr lang="en-US" sz="2700" kern="0" dirty="0">
                <a:solidFill>
                  <a:prstClr val="black"/>
                </a:solidFill>
                <a:latin typeface="+mn-lt"/>
              </a:endParaRPr>
            </a:p>
          </p:txBody>
        </p:sp>
        <p:sp>
          <p:nvSpPr>
            <p:cNvPr id="61" name="Freeform 23">
              <a:extLst>
                <a:ext uri="{FF2B5EF4-FFF2-40B4-BE49-F238E27FC236}">
                  <a16:creationId xmlns:a16="http://schemas.microsoft.com/office/drawing/2014/main" id="{905D852B-F480-4D67-8B6A-6C8F29289478}"/>
                </a:ext>
              </a:extLst>
            </p:cNvPr>
            <p:cNvSpPr>
              <a:spLocks/>
            </p:cNvSpPr>
            <p:nvPr/>
          </p:nvSpPr>
          <p:spPr bwMode="auto">
            <a:xfrm>
              <a:off x="1249428" y="2304575"/>
              <a:ext cx="152654" cy="157122"/>
            </a:xfrm>
            <a:custGeom>
              <a:avLst/>
              <a:gdLst/>
              <a:ahLst/>
              <a:cxnLst>
                <a:cxn ang="0">
                  <a:pos x="74" y="52"/>
                </a:cxn>
                <a:cxn ang="0">
                  <a:pos x="84" y="29"/>
                </a:cxn>
                <a:cxn ang="0">
                  <a:pos x="78" y="15"/>
                </a:cxn>
                <a:cxn ang="0">
                  <a:pos x="45" y="2"/>
                </a:cxn>
                <a:cxn ang="0">
                  <a:pos x="32" y="7"/>
                </a:cxn>
                <a:cxn ang="0">
                  <a:pos x="23" y="30"/>
                </a:cxn>
                <a:cxn ang="0">
                  <a:pos x="10" y="33"/>
                </a:cxn>
                <a:cxn ang="0">
                  <a:pos x="2" y="52"/>
                </a:cxn>
                <a:cxn ang="0">
                  <a:pos x="8" y="65"/>
                </a:cxn>
                <a:cxn ang="0">
                  <a:pos x="34" y="76"/>
                </a:cxn>
                <a:cxn ang="0">
                  <a:pos x="60" y="87"/>
                </a:cxn>
                <a:cxn ang="0">
                  <a:pos x="74" y="81"/>
                </a:cxn>
                <a:cxn ang="0">
                  <a:pos x="81" y="63"/>
                </a:cxn>
                <a:cxn ang="0">
                  <a:pos x="74" y="52"/>
                </a:cxn>
              </a:cxnLst>
              <a:rect l="0" t="0" r="r" b="b"/>
              <a:pathLst>
                <a:path w="86" h="89">
                  <a:moveTo>
                    <a:pt x="74" y="52"/>
                  </a:moveTo>
                  <a:cubicBezTo>
                    <a:pt x="76" y="47"/>
                    <a:pt x="84" y="29"/>
                    <a:pt x="84" y="29"/>
                  </a:cubicBezTo>
                  <a:cubicBezTo>
                    <a:pt x="86" y="23"/>
                    <a:pt x="83" y="18"/>
                    <a:pt x="78" y="15"/>
                  </a:cubicBezTo>
                  <a:cubicBezTo>
                    <a:pt x="45" y="2"/>
                    <a:pt x="45" y="2"/>
                    <a:pt x="45" y="2"/>
                  </a:cubicBezTo>
                  <a:cubicBezTo>
                    <a:pt x="40" y="0"/>
                    <a:pt x="34" y="2"/>
                    <a:pt x="32" y="7"/>
                  </a:cubicBezTo>
                  <a:cubicBezTo>
                    <a:pt x="32" y="7"/>
                    <a:pt x="25" y="26"/>
                    <a:pt x="23" y="30"/>
                  </a:cubicBezTo>
                  <a:cubicBezTo>
                    <a:pt x="21" y="35"/>
                    <a:pt x="10" y="33"/>
                    <a:pt x="10" y="33"/>
                  </a:cubicBezTo>
                  <a:cubicBezTo>
                    <a:pt x="2" y="52"/>
                    <a:pt x="2" y="52"/>
                    <a:pt x="2" y="52"/>
                  </a:cubicBezTo>
                  <a:cubicBezTo>
                    <a:pt x="0" y="57"/>
                    <a:pt x="3" y="63"/>
                    <a:pt x="8" y="65"/>
                  </a:cubicBezTo>
                  <a:cubicBezTo>
                    <a:pt x="34" y="76"/>
                    <a:pt x="34" y="76"/>
                    <a:pt x="34" y="76"/>
                  </a:cubicBezTo>
                  <a:cubicBezTo>
                    <a:pt x="60" y="87"/>
                    <a:pt x="60" y="87"/>
                    <a:pt x="60" y="87"/>
                  </a:cubicBezTo>
                  <a:cubicBezTo>
                    <a:pt x="66" y="89"/>
                    <a:pt x="71" y="86"/>
                    <a:pt x="74" y="81"/>
                  </a:cubicBezTo>
                  <a:cubicBezTo>
                    <a:pt x="81" y="63"/>
                    <a:pt x="81" y="63"/>
                    <a:pt x="81" y="63"/>
                  </a:cubicBezTo>
                  <a:cubicBezTo>
                    <a:pt x="81" y="63"/>
                    <a:pt x="72" y="56"/>
                    <a:pt x="74" y="52"/>
                  </a:cubicBezTo>
                  <a:close/>
                </a:path>
              </a:pathLst>
            </a:custGeom>
            <a:solidFill>
              <a:sysClr val="window" lastClr="FFFFFF"/>
            </a:solidFill>
            <a:ln w="9525">
              <a:noFill/>
              <a:round/>
              <a:headEnd/>
              <a:tailEnd/>
            </a:ln>
          </p:spPr>
          <p:txBody>
            <a:bodyPr vert="horz" wrap="square" lIns="137160" tIns="68580" rIns="137160" bIns="68580" numCol="1" anchor="t" anchorCtr="0" compatLnSpc="1">
              <a:prstTxWarp prst="textNoShape">
                <a:avLst/>
              </a:prstTxWarp>
            </a:bodyPr>
            <a:lstStyle/>
            <a:p>
              <a:pPr defTabSz="1371600" fontAlgn="auto">
                <a:spcBef>
                  <a:spcPts val="0"/>
                </a:spcBef>
                <a:spcAft>
                  <a:spcPts val="0"/>
                </a:spcAft>
                <a:defRPr/>
              </a:pPr>
              <a:endParaRPr lang="en-US" sz="2700" kern="0" dirty="0">
                <a:solidFill>
                  <a:prstClr val="black"/>
                </a:solidFill>
                <a:latin typeface="+mn-lt"/>
              </a:endParaRPr>
            </a:p>
          </p:txBody>
        </p:sp>
      </p:grpSp>
      <p:sp>
        <p:nvSpPr>
          <p:cNvPr id="62" name="Oval 35">
            <a:extLst>
              <a:ext uri="{FF2B5EF4-FFF2-40B4-BE49-F238E27FC236}">
                <a16:creationId xmlns:a16="http://schemas.microsoft.com/office/drawing/2014/main" id="{54565020-2865-4FE4-886B-94AC36EBFBC7}"/>
              </a:ext>
            </a:extLst>
          </p:cNvPr>
          <p:cNvSpPr>
            <a:spLocks noChangeArrowheads="1"/>
          </p:cNvSpPr>
          <p:nvPr/>
        </p:nvSpPr>
        <p:spPr bwMode="auto">
          <a:xfrm>
            <a:off x="909732" y="2653278"/>
            <a:ext cx="3886200" cy="3200400"/>
          </a:xfrm>
          <a:prstGeom prst="ellipse">
            <a:avLst/>
          </a:prstGeom>
          <a:gradFill rotWithShape="1">
            <a:gsLst>
              <a:gs pos="0">
                <a:srgbClr val="FFFFFF">
                  <a:alpha val="75000"/>
                </a:srgbClr>
              </a:gs>
              <a:gs pos="100000">
                <a:srgbClr val="FFFFFF">
                  <a:gamma/>
                  <a:shade val="46275"/>
                  <a:invGamma/>
                  <a:alpha val="0"/>
                </a:srgbClr>
              </a:gs>
            </a:gsLst>
            <a:lin ang="5400000" scaled="1"/>
          </a:gradFill>
          <a:ln w="9525">
            <a:noFill/>
            <a:round/>
            <a:headEnd/>
            <a:tailEnd/>
          </a:ln>
          <a:effectLst/>
        </p:spPr>
        <p:txBody>
          <a:bodyPr wrap="none" anchor="ctr"/>
          <a:lstStyle/>
          <a:p>
            <a:pPr fontAlgn="auto">
              <a:spcBef>
                <a:spcPts val="0"/>
              </a:spcBef>
              <a:spcAft>
                <a:spcPts val="0"/>
              </a:spcAft>
            </a:pPr>
            <a:endParaRPr lang="en-US" sz="2700" dirty="0">
              <a:solidFill>
                <a:prstClr val="black"/>
              </a:solidFill>
              <a:latin typeface="+mn-lt"/>
            </a:endParaRPr>
          </a:p>
        </p:txBody>
      </p:sp>
      <p:sp>
        <p:nvSpPr>
          <p:cNvPr id="66" name="Rectangle 84">
            <a:extLst>
              <a:ext uri="{FF2B5EF4-FFF2-40B4-BE49-F238E27FC236}">
                <a16:creationId xmlns:a16="http://schemas.microsoft.com/office/drawing/2014/main" id="{E9629D4A-E7A2-4130-993F-5CBEA678CE65}"/>
              </a:ext>
            </a:extLst>
          </p:cNvPr>
          <p:cNvSpPr/>
          <p:nvPr/>
        </p:nvSpPr>
        <p:spPr>
          <a:xfrm>
            <a:off x="6887954" y="1548068"/>
            <a:ext cx="6090726" cy="1878992"/>
          </a:xfrm>
          <a:prstGeom prst="rect">
            <a:avLst/>
          </a:prstGeom>
          <a:gradFill>
            <a:gsLst>
              <a:gs pos="0">
                <a:srgbClr val="EEECE1">
                  <a:lumMod val="98000"/>
                  <a:lumOff val="2000"/>
                </a:srgbClr>
              </a:gs>
              <a:gs pos="30000">
                <a:srgbClr val="EEECE1">
                  <a:lumMod val="90000"/>
                </a:srgbClr>
              </a:gs>
              <a:gs pos="63000">
                <a:sysClr val="window" lastClr="FFFFFF"/>
              </a:gs>
            </a:gsLst>
            <a:lin ang="5400000" scaled="0"/>
          </a:gradFill>
          <a:ln w="25400" cap="flat" cmpd="sng" algn="ctr">
            <a:noFill/>
            <a:prstDash val="solid"/>
          </a:ln>
          <a:effectLst/>
        </p:spPr>
        <p:txBody>
          <a:bodyPr rtlCol="0" anchor="t" anchorCtr="0"/>
          <a:lstStyle/>
          <a:p>
            <a:pPr marL="514350" indent="-514350" defTabSz="1371600" fontAlgn="auto">
              <a:spcBef>
                <a:spcPts val="0"/>
              </a:spcBef>
              <a:spcAft>
                <a:spcPts val="0"/>
              </a:spcAft>
              <a:buFont typeface="Wingdings" panose="05000000000000000000" pitchFamily="2" charset="2"/>
              <a:buChar char="ü"/>
              <a:defRPr/>
            </a:pPr>
            <a:r>
              <a:rPr lang="en-US" sz="2800" kern="0" dirty="0">
                <a:solidFill>
                  <a:prstClr val="black"/>
                </a:solidFill>
                <a:latin typeface="+mn-lt"/>
              </a:rPr>
              <a:t>Plano de </a:t>
            </a:r>
            <a:r>
              <a:rPr lang="en-US" sz="2800" kern="0" dirty="0" err="1">
                <a:solidFill>
                  <a:prstClr val="black"/>
                </a:solidFill>
                <a:latin typeface="+mn-lt"/>
              </a:rPr>
              <a:t>gerenciamento</a:t>
            </a:r>
            <a:r>
              <a:rPr lang="en-US" sz="2800" kern="0" dirty="0">
                <a:solidFill>
                  <a:prstClr val="black"/>
                </a:solidFill>
                <a:latin typeface="+mn-lt"/>
              </a:rPr>
              <a:t> do </a:t>
            </a:r>
            <a:r>
              <a:rPr lang="en-US" sz="2800" kern="0" dirty="0" err="1">
                <a:solidFill>
                  <a:prstClr val="black"/>
                </a:solidFill>
                <a:latin typeface="+mn-lt"/>
              </a:rPr>
              <a:t>projeto</a:t>
            </a:r>
            <a:r>
              <a:rPr lang="en-US" sz="2800" kern="0" dirty="0">
                <a:solidFill>
                  <a:prstClr val="black"/>
                </a:solidFill>
                <a:latin typeface="+mn-lt"/>
              </a:rPr>
              <a:t>;</a:t>
            </a:r>
          </a:p>
          <a:p>
            <a:pPr marL="514350" indent="-514350" defTabSz="1371600" fontAlgn="auto">
              <a:spcBef>
                <a:spcPts val="0"/>
              </a:spcBef>
              <a:spcAft>
                <a:spcPts val="0"/>
              </a:spcAft>
              <a:buFont typeface="Wingdings" panose="05000000000000000000" pitchFamily="2" charset="2"/>
              <a:buChar char="ü"/>
              <a:defRPr/>
            </a:pPr>
            <a:r>
              <a:rPr lang="en-US" sz="2800" kern="0" dirty="0" err="1">
                <a:solidFill>
                  <a:prstClr val="black"/>
                </a:solidFill>
                <a:latin typeface="+mn-lt"/>
              </a:rPr>
              <a:t>Documentos</a:t>
            </a:r>
            <a:r>
              <a:rPr lang="en-US" sz="2800" kern="0" dirty="0">
                <a:solidFill>
                  <a:prstClr val="black"/>
                </a:solidFill>
                <a:latin typeface="+mn-lt"/>
              </a:rPr>
              <a:t> do </a:t>
            </a:r>
            <a:r>
              <a:rPr lang="en-US" sz="2800" kern="0" dirty="0" err="1">
                <a:solidFill>
                  <a:prstClr val="black"/>
                </a:solidFill>
                <a:latin typeface="+mn-lt"/>
              </a:rPr>
              <a:t>projeto</a:t>
            </a:r>
            <a:r>
              <a:rPr lang="en-US" sz="2800" kern="0" dirty="0">
                <a:solidFill>
                  <a:prstClr val="black"/>
                </a:solidFill>
                <a:latin typeface="+mn-lt"/>
              </a:rPr>
              <a:t>;</a:t>
            </a:r>
          </a:p>
          <a:p>
            <a:pPr marL="514350" indent="-514350" defTabSz="1371600" fontAlgn="auto">
              <a:spcBef>
                <a:spcPts val="0"/>
              </a:spcBef>
              <a:spcAft>
                <a:spcPts val="0"/>
              </a:spcAft>
              <a:buFont typeface="Wingdings" panose="05000000000000000000" pitchFamily="2" charset="2"/>
              <a:buChar char="ü"/>
              <a:defRPr/>
            </a:pPr>
            <a:r>
              <a:rPr lang="en-US" sz="2800" kern="0" dirty="0" err="1">
                <a:solidFill>
                  <a:prstClr val="black"/>
                </a:solidFill>
                <a:latin typeface="+mn-lt"/>
              </a:rPr>
              <a:t>Fatores</a:t>
            </a:r>
            <a:r>
              <a:rPr lang="en-US" sz="2800" kern="0" dirty="0">
                <a:solidFill>
                  <a:prstClr val="black"/>
                </a:solidFill>
                <a:latin typeface="+mn-lt"/>
              </a:rPr>
              <a:t> </a:t>
            </a:r>
            <a:r>
              <a:rPr lang="en-US" sz="2800" kern="0" dirty="0" err="1">
                <a:solidFill>
                  <a:prstClr val="black"/>
                </a:solidFill>
                <a:latin typeface="+mn-lt"/>
              </a:rPr>
              <a:t>ambientais</a:t>
            </a:r>
            <a:r>
              <a:rPr lang="en-US" sz="2800" kern="0" dirty="0">
                <a:solidFill>
                  <a:prstClr val="black"/>
                </a:solidFill>
                <a:latin typeface="+mn-lt"/>
              </a:rPr>
              <a:t>;</a:t>
            </a:r>
          </a:p>
          <a:p>
            <a:pPr marL="514350" indent="-514350" defTabSz="1371600" fontAlgn="auto">
              <a:spcBef>
                <a:spcPts val="0"/>
              </a:spcBef>
              <a:spcAft>
                <a:spcPts val="0"/>
              </a:spcAft>
              <a:buFont typeface="Wingdings" panose="05000000000000000000" pitchFamily="2" charset="2"/>
              <a:buChar char="ü"/>
              <a:defRPr/>
            </a:pPr>
            <a:r>
              <a:rPr lang="en-US" sz="2800" kern="0" dirty="0" err="1">
                <a:solidFill>
                  <a:prstClr val="black"/>
                </a:solidFill>
                <a:latin typeface="+mn-lt"/>
              </a:rPr>
              <a:t>Ativos</a:t>
            </a:r>
            <a:r>
              <a:rPr lang="en-US" sz="2800" kern="0" dirty="0">
                <a:solidFill>
                  <a:prstClr val="black"/>
                </a:solidFill>
                <a:latin typeface="+mn-lt"/>
              </a:rPr>
              <a:t> de </a:t>
            </a:r>
            <a:r>
              <a:rPr lang="en-US" sz="2800" kern="0" dirty="0" err="1">
                <a:solidFill>
                  <a:prstClr val="black"/>
                </a:solidFill>
                <a:latin typeface="+mn-lt"/>
              </a:rPr>
              <a:t>processos</a:t>
            </a:r>
            <a:r>
              <a:rPr lang="en-US" sz="2800" kern="0" dirty="0">
                <a:solidFill>
                  <a:prstClr val="black"/>
                </a:solidFill>
                <a:latin typeface="+mn-lt"/>
              </a:rPr>
              <a:t> </a:t>
            </a:r>
            <a:r>
              <a:rPr lang="en-US" sz="2800" kern="0" dirty="0" err="1">
                <a:solidFill>
                  <a:prstClr val="black"/>
                </a:solidFill>
                <a:latin typeface="+mn-lt"/>
              </a:rPr>
              <a:t>organizacionais</a:t>
            </a:r>
            <a:r>
              <a:rPr lang="en-US" sz="2800" kern="0" dirty="0">
                <a:solidFill>
                  <a:prstClr val="black"/>
                </a:solidFill>
                <a:latin typeface="+mn-lt"/>
              </a:rPr>
              <a:t>.</a:t>
            </a:r>
          </a:p>
        </p:txBody>
      </p:sp>
      <p:sp>
        <p:nvSpPr>
          <p:cNvPr id="67" name="TextBox 87">
            <a:extLst>
              <a:ext uri="{FF2B5EF4-FFF2-40B4-BE49-F238E27FC236}">
                <a16:creationId xmlns:a16="http://schemas.microsoft.com/office/drawing/2014/main" id="{A8E95DDC-D35C-4D05-8BB4-CACDA4F1AB79}"/>
              </a:ext>
            </a:extLst>
          </p:cNvPr>
          <p:cNvSpPr txBox="1"/>
          <p:nvPr/>
        </p:nvSpPr>
        <p:spPr>
          <a:xfrm>
            <a:off x="6749988" y="931572"/>
            <a:ext cx="1300356" cy="461665"/>
          </a:xfrm>
          <a:prstGeom prst="rect">
            <a:avLst/>
          </a:prstGeom>
          <a:noFill/>
        </p:spPr>
        <p:txBody>
          <a:bodyPr wrap="none" rtlCol="0">
            <a:spAutoFit/>
          </a:bodyPr>
          <a:lstStyle/>
          <a:p>
            <a:pPr fontAlgn="auto">
              <a:spcBef>
                <a:spcPts val="0"/>
              </a:spcBef>
              <a:spcAft>
                <a:spcPts val="0"/>
              </a:spcAft>
            </a:pPr>
            <a:r>
              <a:rPr lang="en-US" sz="2400" b="1" dirty="0">
                <a:solidFill>
                  <a:srgbClr val="0033CC"/>
                </a:solidFill>
                <a:latin typeface="+mn-lt"/>
                <a:cs typeface="Arial" panose="020B0604020202020204" pitchFamily="34" charset="0"/>
              </a:rPr>
              <a:t>Entradas</a:t>
            </a:r>
          </a:p>
        </p:txBody>
      </p:sp>
      <p:sp>
        <p:nvSpPr>
          <p:cNvPr id="71" name="Rectangle 85">
            <a:extLst>
              <a:ext uri="{FF2B5EF4-FFF2-40B4-BE49-F238E27FC236}">
                <a16:creationId xmlns:a16="http://schemas.microsoft.com/office/drawing/2014/main" id="{A992784B-CA25-410D-9C33-83493AACF908}"/>
              </a:ext>
            </a:extLst>
          </p:cNvPr>
          <p:cNvSpPr/>
          <p:nvPr/>
        </p:nvSpPr>
        <p:spPr>
          <a:xfrm>
            <a:off x="6813567" y="3879584"/>
            <a:ext cx="6165113" cy="3539033"/>
          </a:xfrm>
          <a:prstGeom prst="rect">
            <a:avLst/>
          </a:prstGeom>
          <a:gradFill>
            <a:gsLst>
              <a:gs pos="0">
                <a:srgbClr val="EEECE1">
                  <a:lumMod val="75000"/>
                </a:srgbClr>
              </a:gs>
              <a:gs pos="36000">
                <a:srgbClr val="EEECE1">
                  <a:lumMod val="90000"/>
                </a:srgbClr>
              </a:gs>
              <a:gs pos="64000">
                <a:sysClr val="window" lastClr="FFFFFF"/>
              </a:gs>
            </a:gsLst>
            <a:lin ang="5400000" scaled="0"/>
          </a:gradFill>
          <a:ln w="25400" cap="flat" cmpd="sng" algn="ctr">
            <a:noFill/>
            <a:prstDash val="solid"/>
          </a:ln>
          <a:effectLst/>
        </p:spPr>
        <p:txBody>
          <a:bodyPr rtlCol="0" anchor="t" anchorCtr="0"/>
          <a:lstStyle/>
          <a:p>
            <a:pPr marL="514350" indent="-514350" defTabSz="1371600" fontAlgn="auto">
              <a:spcBef>
                <a:spcPts val="0"/>
              </a:spcBef>
              <a:spcAft>
                <a:spcPts val="0"/>
              </a:spcAft>
              <a:buFont typeface="Wingdings" panose="05000000000000000000" pitchFamily="2" charset="2"/>
              <a:buChar char="ü"/>
              <a:defRPr/>
            </a:pPr>
            <a:r>
              <a:rPr lang="en-US" sz="2800" kern="0" dirty="0" err="1">
                <a:solidFill>
                  <a:prstClr val="black"/>
                </a:solidFill>
                <a:latin typeface="+mn-lt"/>
              </a:rPr>
              <a:t>Opinião</a:t>
            </a:r>
            <a:r>
              <a:rPr lang="en-US" sz="2800" kern="0" dirty="0">
                <a:solidFill>
                  <a:prstClr val="black"/>
                </a:solidFill>
                <a:latin typeface="+mn-lt"/>
              </a:rPr>
              <a:t> </a:t>
            </a:r>
            <a:r>
              <a:rPr lang="en-US" sz="2800" kern="0" dirty="0" err="1">
                <a:solidFill>
                  <a:prstClr val="black"/>
                </a:solidFill>
                <a:latin typeface="+mn-lt"/>
              </a:rPr>
              <a:t>especializada</a:t>
            </a:r>
            <a:r>
              <a:rPr lang="en-US" sz="2800" kern="0" dirty="0">
                <a:solidFill>
                  <a:prstClr val="black"/>
                </a:solidFill>
                <a:latin typeface="+mn-lt"/>
              </a:rPr>
              <a:t>;</a:t>
            </a:r>
          </a:p>
          <a:p>
            <a:pPr marL="514350" indent="-514350" defTabSz="1371600" fontAlgn="auto">
              <a:spcBef>
                <a:spcPts val="0"/>
              </a:spcBef>
              <a:spcAft>
                <a:spcPts val="0"/>
              </a:spcAft>
              <a:buFont typeface="Wingdings" panose="05000000000000000000" pitchFamily="2" charset="2"/>
              <a:buChar char="ü"/>
              <a:defRPr/>
            </a:pPr>
            <a:r>
              <a:rPr lang="en-US" sz="2800" kern="0" dirty="0" err="1">
                <a:solidFill>
                  <a:prstClr val="black"/>
                </a:solidFill>
                <a:latin typeface="+mn-lt"/>
              </a:rPr>
              <a:t>Estimativa</a:t>
            </a:r>
            <a:r>
              <a:rPr lang="en-US" sz="2800" kern="0" dirty="0">
                <a:solidFill>
                  <a:prstClr val="black"/>
                </a:solidFill>
                <a:latin typeface="+mn-lt"/>
              </a:rPr>
              <a:t> </a:t>
            </a:r>
            <a:r>
              <a:rPr lang="en-US" sz="2800" kern="0" dirty="0" err="1">
                <a:solidFill>
                  <a:prstClr val="black"/>
                </a:solidFill>
                <a:latin typeface="+mn-lt"/>
              </a:rPr>
              <a:t>análoga</a:t>
            </a:r>
            <a:r>
              <a:rPr lang="en-US" sz="2800" kern="0" dirty="0">
                <a:solidFill>
                  <a:prstClr val="black"/>
                </a:solidFill>
                <a:latin typeface="+mn-lt"/>
              </a:rPr>
              <a:t>;</a:t>
            </a:r>
          </a:p>
          <a:p>
            <a:pPr marL="514350" indent="-514350" defTabSz="1371600" fontAlgn="auto">
              <a:spcBef>
                <a:spcPts val="0"/>
              </a:spcBef>
              <a:spcAft>
                <a:spcPts val="0"/>
              </a:spcAft>
              <a:buFont typeface="Wingdings" panose="05000000000000000000" pitchFamily="2" charset="2"/>
              <a:buChar char="ü"/>
              <a:defRPr/>
            </a:pPr>
            <a:r>
              <a:rPr lang="en-US" sz="2800" kern="0" dirty="0" err="1">
                <a:solidFill>
                  <a:prstClr val="black"/>
                </a:solidFill>
                <a:latin typeface="+mn-lt"/>
              </a:rPr>
              <a:t>Estimativa</a:t>
            </a:r>
            <a:r>
              <a:rPr lang="en-US" sz="2800" kern="0" dirty="0">
                <a:solidFill>
                  <a:prstClr val="black"/>
                </a:solidFill>
                <a:latin typeface="+mn-lt"/>
              </a:rPr>
              <a:t> </a:t>
            </a:r>
            <a:r>
              <a:rPr lang="en-US" sz="2800" kern="0" dirty="0" err="1">
                <a:solidFill>
                  <a:prstClr val="black"/>
                </a:solidFill>
                <a:latin typeface="+mn-lt"/>
              </a:rPr>
              <a:t>paramétrica</a:t>
            </a:r>
            <a:r>
              <a:rPr lang="en-US" sz="2800" kern="0" dirty="0">
                <a:solidFill>
                  <a:prstClr val="black"/>
                </a:solidFill>
                <a:latin typeface="+mn-lt"/>
              </a:rPr>
              <a:t>;</a:t>
            </a:r>
          </a:p>
          <a:p>
            <a:pPr marL="514350" indent="-514350" defTabSz="1371600" fontAlgn="auto">
              <a:spcBef>
                <a:spcPts val="0"/>
              </a:spcBef>
              <a:spcAft>
                <a:spcPts val="0"/>
              </a:spcAft>
              <a:buFont typeface="Wingdings" panose="05000000000000000000" pitchFamily="2" charset="2"/>
              <a:buChar char="ü"/>
              <a:defRPr/>
            </a:pPr>
            <a:r>
              <a:rPr lang="en-US" sz="2800" kern="0" dirty="0" err="1">
                <a:solidFill>
                  <a:prstClr val="black"/>
                </a:solidFill>
                <a:latin typeface="+mn-lt"/>
              </a:rPr>
              <a:t>Estimativa</a:t>
            </a:r>
            <a:r>
              <a:rPr lang="en-US" sz="2800" kern="0" dirty="0">
                <a:solidFill>
                  <a:prstClr val="black"/>
                </a:solidFill>
                <a:latin typeface="+mn-lt"/>
              </a:rPr>
              <a:t> de </a:t>
            </a:r>
            <a:r>
              <a:rPr lang="en-US" sz="2800" kern="0" dirty="0" err="1">
                <a:solidFill>
                  <a:prstClr val="black"/>
                </a:solidFill>
                <a:latin typeface="+mn-lt"/>
              </a:rPr>
              <a:t>três</a:t>
            </a:r>
            <a:r>
              <a:rPr lang="en-US" sz="2800" kern="0" dirty="0">
                <a:solidFill>
                  <a:prstClr val="black"/>
                </a:solidFill>
                <a:latin typeface="+mn-lt"/>
              </a:rPr>
              <a:t> </a:t>
            </a:r>
            <a:r>
              <a:rPr lang="en-US" sz="2800" kern="0" dirty="0" err="1">
                <a:solidFill>
                  <a:prstClr val="black"/>
                </a:solidFill>
                <a:latin typeface="+mn-lt"/>
              </a:rPr>
              <a:t>pontos</a:t>
            </a:r>
            <a:r>
              <a:rPr lang="en-US" sz="2800" kern="0" dirty="0">
                <a:solidFill>
                  <a:prstClr val="black"/>
                </a:solidFill>
                <a:latin typeface="+mn-lt"/>
              </a:rPr>
              <a:t>;</a:t>
            </a:r>
          </a:p>
          <a:p>
            <a:pPr marL="514350" indent="-514350" defTabSz="1371600" fontAlgn="auto">
              <a:spcBef>
                <a:spcPts val="0"/>
              </a:spcBef>
              <a:spcAft>
                <a:spcPts val="0"/>
              </a:spcAft>
              <a:buFont typeface="Wingdings" panose="05000000000000000000" pitchFamily="2" charset="2"/>
              <a:buChar char="ü"/>
              <a:defRPr/>
            </a:pPr>
            <a:r>
              <a:rPr lang="en-US" sz="2800" kern="0" dirty="0" err="1">
                <a:solidFill>
                  <a:prstClr val="black"/>
                </a:solidFill>
                <a:latin typeface="+mn-lt"/>
              </a:rPr>
              <a:t>Estimativa</a:t>
            </a:r>
            <a:r>
              <a:rPr lang="en-US" sz="2800" kern="0" dirty="0">
                <a:solidFill>
                  <a:prstClr val="black"/>
                </a:solidFill>
                <a:latin typeface="+mn-lt"/>
              </a:rPr>
              <a:t> “bottom-up”;</a:t>
            </a:r>
          </a:p>
          <a:p>
            <a:pPr marL="514350" indent="-514350" defTabSz="1371600" fontAlgn="auto">
              <a:spcBef>
                <a:spcPts val="0"/>
              </a:spcBef>
              <a:spcAft>
                <a:spcPts val="0"/>
              </a:spcAft>
              <a:buFont typeface="Wingdings" panose="05000000000000000000" pitchFamily="2" charset="2"/>
              <a:buChar char="ü"/>
              <a:defRPr/>
            </a:pPr>
            <a:r>
              <a:rPr lang="en-US" sz="2800" kern="0" dirty="0" err="1">
                <a:solidFill>
                  <a:prstClr val="black"/>
                </a:solidFill>
                <a:latin typeface="+mn-lt"/>
              </a:rPr>
              <a:t>Análise</a:t>
            </a:r>
            <a:r>
              <a:rPr lang="en-US" sz="2800" kern="0" dirty="0">
                <a:solidFill>
                  <a:prstClr val="black"/>
                </a:solidFill>
                <a:latin typeface="+mn-lt"/>
              </a:rPr>
              <a:t> de dados;</a:t>
            </a:r>
          </a:p>
          <a:p>
            <a:pPr marL="514350" indent="-514350" defTabSz="1371600" fontAlgn="auto">
              <a:spcBef>
                <a:spcPts val="0"/>
              </a:spcBef>
              <a:spcAft>
                <a:spcPts val="0"/>
              </a:spcAft>
              <a:buFont typeface="Wingdings" panose="05000000000000000000" pitchFamily="2" charset="2"/>
              <a:buChar char="ü"/>
              <a:defRPr/>
            </a:pPr>
            <a:r>
              <a:rPr lang="en-US" sz="2800" kern="0" dirty="0" err="1">
                <a:solidFill>
                  <a:prstClr val="black"/>
                </a:solidFill>
                <a:latin typeface="+mn-lt"/>
              </a:rPr>
              <a:t>Tomada</a:t>
            </a:r>
            <a:r>
              <a:rPr lang="en-US" sz="2800" kern="0" dirty="0">
                <a:solidFill>
                  <a:prstClr val="black"/>
                </a:solidFill>
                <a:latin typeface="+mn-lt"/>
              </a:rPr>
              <a:t> de </a:t>
            </a:r>
            <a:r>
              <a:rPr lang="en-US" sz="2800" kern="0" dirty="0" err="1">
                <a:solidFill>
                  <a:prstClr val="black"/>
                </a:solidFill>
                <a:latin typeface="+mn-lt"/>
              </a:rPr>
              <a:t>decisões</a:t>
            </a:r>
            <a:r>
              <a:rPr lang="en-US" sz="2800" kern="0" dirty="0">
                <a:solidFill>
                  <a:prstClr val="black"/>
                </a:solidFill>
                <a:latin typeface="+mn-lt"/>
              </a:rPr>
              <a:t>;</a:t>
            </a:r>
          </a:p>
          <a:p>
            <a:pPr marL="514350" indent="-514350" defTabSz="1371600" fontAlgn="auto">
              <a:spcBef>
                <a:spcPts val="0"/>
              </a:spcBef>
              <a:spcAft>
                <a:spcPts val="0"/>
              </a:spcAft>
              <a:buFont typeface="Wingdings" panose="05000000000000000000" pitchFamily="2" charset="2"/>
              <a:buChar char="ü"/>
              <a:defRPr/>
            </a:pPr>
            <a:r>
              <a:rPr lang="en-US" sz="2800" kern="0" dirty="0" err="1">
                <a:solidFill>
                  <a:prstClr val="black"/>
                </a:solidFill>
                <a:latin typeface="+mn-lt"/>
              </a:rPr>
              <a:t>Reuniões</a:t>
            </a:r>
            <a:r>
              <a:rPr lang="en-US" sz="2800" kern="0" dirty="0">
                <a:solidFill>
                  <a:prstClr val="black"/>
                </a:solidFill>
                <a:latin typeface="+mn-lt"/>
              </a:rPr>
              <a:t>.</a:t>
            </a:r>
          </a:p>
        </p:txBody>
      </p:sp>
      <p:sp>
        <p:nvSpPr>
          <p:cNvPr id="72" name="TextBox 88">
            <a:extLst>
              <a:ext uri="{FF2B5EF4-FFF2-40B4-BE49-F238E27FC236}">
                <a16:creationId xmlns:a16="http://schemas.microsoft.com/office/drawing/2014/main" id="{A132609F-A5B2-4AEE-A22F-860E6DC185E7}"/>
              </a:ext>
            </a:extLst>
          </p:cNvPr>
          <p:cNvSpPr txBox="1"/>
          <p:nvPr/>
        </p:nvSpPr>
        <p:spPr>
          <a:xfrm>
            <a:off x="6749989" y="3279864"/>
            <a:ext cx="3133550" cy="461665"/>
          </a:xfrm>
          <a:prstGeom prst="rect">
            <a:avLst/>
          </a:prstGeom>
          <a:noFill/>
        </p:spPr>
        <p:txBody>
          <a:bodyPr wrap="none" rtlCol="0">
            <a:spAutoFit/>
          </a:bodyPr>
          <a:lstStyle/>
          <a:p>
            <a:pPr fontAlgn="auto">
              <a:spcBef>
                <a:spcPts val="0"/>
              </a:spcBef>
              <a:spcAft>
                <a:spcPts val="0"/>
              </a:spcAft>
            </a:pPr>
            <a:r>
              <a:rPr lang="en-US" sz="2400" b="1" dirty="0">
                <a:solidFill>
                  <a:srgbClr val="0033CC"/>
                </a:solidFill>
                <a:latin typeface="+mn-lt"/>
                <a:cs typeface="Arial" panose="020B0604020202020204" pitchFamily="34" charset="0"/>
              </a:rPr>
              <a:t>Ferramentas e </a:t>
            </a:r>
            <a:r>
              <a:rPr lang="en-US" sz="2400" b="1" dirty="0" err="1">
                <a:solidFill>
                  <a:srgbClr val="0033CC"/>
                </a:solidFill>
                <a:latin typeface="+mn-lt"/>
                <a:cs typeface="Arial" panose="020B0604020202020204" pitchFamily="34" charset="0"/>
              </a:rPr>
              <a:t>Técnicas</a:t>
            </a:r>
            <a:endParaRPr lang="en-US" sz="2400" b="1" dirty="0">
              <a:solidFill>
                <a:srgbClr val="0033CC"/>
              </a:solidFill>
              <a:latin typeface="+mn-lt"/>
              <a:cs typeface="Arial" panose="020B0604020202020204" pitchFamily="34" charset="0"/>
            </a:endParaRPr>
          </a:p>
        </p:txBody>
      </p:sp>
      <p:sp>
        <p:nvSpPr>
          <p:cNvPr id="76" name="Rectangle 86">
            <a:extLst>
              <a:ext uri="{FF2B5EF4-FFF2-40B4-BE49-F238E27FC236}">
                <a16:creationId xmlns:a16="http://schemas.microsoft.com/office/drawing/2014/main" id="{221488C2-9FFC-4BCD-920A-3D7B965BEB2F}"/>
              </a:ext>
            </a:extLst>
          </p:cNvPr>
          <p:cNvSpPr/>
          <p:nvPr/>
        </p:nvSpPr>
        <p:spPr>
          <a:xfrm>
            <a:off x="6756567" y="8173850"/>
            <a:ext cx="6222113" cy="1827809"/>
          </a:xfrm>
          <a:prstGeom prst="rect">
            <a:avLst/>
          </a:prstGeom>
          <a:gradFill>
            <a:gsLst>
              <a:gs pos="0">
                <a:srgbClr val="EEECE1">
                  <a:lumMod val="75000"/>
                </a:srgbClr>
              </a:gs>
              <a:gs pos="31000">
                <a:srgbClr val="EEECE1">
                  <a:lumMod val="90000"/>
                </a:srgbClr>
              </a:gs>
              <a:gs pos="63000">
                <a:sysClr val="window" lastClr="FFFFFF"/>
              </a:gs>
            </a:gsLst>
            <a:lin ang="5400000" scaled="0"/>
          </a:gradFill>
          <a:ln w="25400" cap="flat" cmpd="sng" algn="ctr">
            <a:noFill/>
            <a:prstDash val="solid"/>
          </a:ln>
          <a:effectLst/>
        </p:spPr>
        <p:txBody>
          <a:bodyPr rtlCol="0" anchor="t" anchorCtr="0"/>
          <a:lstStyle/>
          <a:p>
            <a:pPr marL="514350" indent="-514350" defTabSz="1371600" fontAlgn="auto">
              <a:spcBef>
                <a:spcPts val="0"/>
              </a:spcBef>
              <a:spcAft>
                <a:spcPts val="0"/>
              </a:spcAft>
              <a:buFont typeface="Wingdings" panose="05000000000000000000" pitchFamily="2" charset="2"/>
              <a:buChar char="ü"/>
              <a:defRPr/>
            </a:pPr>
            <a:r>
              <a:rPr lang="en-US" sz="2800" kern="0" dirty="0" err="1">
                <a:solidFill>
                  <a:prstClr val="black"/>
                </a:solidFill>
                <a:latin typeface="+mn-lt"/>
              </a:rPr>
              <a:t>Estimativa</a:t>
            </a:r>
            <a:r>
              <a:rPr lang="en-US" sz="2800" kern="0" dirty="0">
                <a:solidFill>
                  <a:prstClr val="black"/>
                </a:solidFill>
                <a:latin typeface="+mn-lt"/>
              </a:rPr>
              <a:t> das </a:t>
            </a:r>
            <a:r>
              <a:rPr lang="en-US" sz="2800" kern="0" dirty="0" err="1">
                <a:solidFill>
                  <a:prstClr val="black"/>
                </a:solidFill>
                <a:latin typeface="+mn-lt"/>
              </a:rPr>
              <a:t>durações</a:t>
            </a:r>
            <a:r>
              <a:rPr lang="en-US" sz="2800" kern="0" dirty="0">
                <a:solidFill>
                  <a:prstClr val="black"/>
                </a:solidFill>
                <a:latin typeface="+mn-lt"/>
              </a:rPr>
              <a:t>;</a:t>
            </a:r>
          </a:p>
          <a:p>
            <a:pPr marL="514350" indent="-514350" defTabSz="1371600" fontAlgn="auto">
              <a:spcBef>
                <a:spcPts val="0"/>
              </a:spcBef>
              <a:spcAft>
                <a:spcPts val="0"/>
              </a:spcAft>
              <a:buFont typeface="Wingdings" panose="05000000000000000000" pitchFamily="2" charset="2"/>
              <a:buChar char="ü"/>
              <a:defRPr/>
            </a:pPr>
            <a:r>
              <a:rPr lang="en-US" sz="2800" kern="0" dirty="0">
                <a:solidFill>
                  <a:prstClr val="black"/>
                </a:solidFill>
                <a:latin typeface="+mn-lt"/>
              </a:rPr>
              <a:t>Bases das </a:t>
            </a:r>
            <a:r>
              <a:rPr lang="en-US" sz="2800" kern="0" dirty="0" err="1">
                <a:solidFill>
                  <a:prstClr val="black"/>
                </a:solidFill>
                <a:latin typeface="+mn-lt"/>
              </a:rPr>
              <a:t>estimativas</a:t>
            </a:r>
            <a:r>
              <a:rPr lang="en-US" sz="2800" kern="0" dirty="0">
                <a:solidFill>
                  <a:prstClr val="black"/>
                </a:solidFill>
                <a:latin typeface="+mn-lt"/>
              </a:rPr>
              <a:t>;</a:t>
            </a:r>
          </a:p>
          <a:p>
            <a:pPr marL="514350" indent="-514350" defTabSz="1371600" fontAlgn="auto">
              <a:spcBef>
                <a:spcPts val="0"/>
              </a:spcBef>
              <a:spcAft>
                <a:spcPts val="0"/>
              </a:spcAft>
              <a:buFont typeface="Wingdings" panose="05000000000000000000" pitchFamily="2" charset="2"/>
              <a:buChar char="ü"/>
              <a:defRPr/>
            </a:pPr>
            <a:r>
              <a:rPr lang="en-US" sz="2800" kern="0" dirty="0" err="1">
                <a:solidFill>
                  <a:prstClr val="black"/>
                </a:solidFill>
                <a:latin typeface="+mn-lt"/>
              </a:rPr>
              <a:t>Atualizações</a:t>
            </a:r>
            <a:r>
              <a:rPr lang="en-US" sz="2800" kern="0" dirty="0">
                <a:solidFill>
                  <a:prstClr val="black"/>
                </a:solidFill>
                <a:latin typeface="+mn-lt"/>
              </a:rPr>
              <a:t> de </a:t>
            </a:r>
            <a:r>
              <a:rPr lang="en-US" sz="2800" kern="0" dirty="0" err="1">
                <a:solidFill>
                  <a:prstClr val="black"/>
                </a:solidFill>
                <a:latin typeface="+mn-lt"/>
              </a:rPr>
              <a:t>documentos</a:t>
            </a:r>
            <a:r>
              <a:rPr lang="en-US" sz="2800" kern="0" dirty="0">
                <a:solidFill>
                  <a:prstClr val="black"/>
                </a:solidFill>
                <a:latin typeface="+mn-lt"/>
              </a:rPr>
              <a:t> do </a:t>
            </a:r>
            <a:r>
              <a:rPr lang="en-US" sz="2800" kern="0" dirty="0" err="1">
                <a:solidFill>
                  <a:prstClr val="black"/>
                </a:solidFill>
                <a:latin typeface="+mn-lt"/>
              </a:rPr>
              <a:t>projeto</a:t>
            </a:r>
            <a:r>
              <a:rPr lang="en-US" sz="2800" kern="0" dirty="0">
                <a:solidFill>
                  <a:prstClr val="black"/>
                </a:solidFill>
                <a:latin typeface="+mn-lt"/>
              </a:rPr>
              <a:t>.</a:t>
            </a:r>
          </a:p>
        </p:txBody>
      </p:sp>
      <p:sp>
        <p:nvSpPr>
          <p:cNvPr id="77" name="TextBox 89">
            <a:extLst>
              <a:ext uri="{FF2B5EF4-FFF2-40B4-BE49-F238E27FC236}">
                <a16:creationId xmlns:a16="http://schemas.microsoft.com/office/drawing/2014/main" id="{38CD1A80-08F3-4FA4-87FD-9BA210297437}"/>
              </a:ext>
            </a:extLst>
          </p:cNvPr>
          <p:cNvSpPr txBox="1"/>
          <p:nvPr/>
        </p:nvSpPr>
        <p:spPr>
          <a:xfrm>
            <a:off x="6749989" y="7433585"/>
            <a:ext cx="2679611" cy="461665"/>
          </a:xfrm>
          <a:prstGeom prst="rect">
            <a:avLst/>
          </a:prstGeom>
          <a:noFill/>
        </p:spPr>
        <p:txBody>
          <a:bodyPr wrap="square" rtlCol="0">
            <a:spAutoFit/>
          </a:bodyPr>
          <a:lstStyle/>
          <a:p>
            <a:pPr fontAlgn="auto">
              <a:spcBef>
                <a:spcPts val="0"/>
              </a:spcBef>
              <a:spcAft>
                <a:spcPts val="0"/>
              </a:spcAft>
            </a:pPr>
            <a:r>
              <a:rPr lang="en-US" sz="2400" b="1" dirty="0" err="1">
                <a:solidFill>
                  <a:srgbClr val="0033CC"/>
                </a:solidFill>
                <a:latin typeface="+mn-lt"/>
                <a:cs typeface="Arial" panose="020B0604020202020204" pitchFamily="34" charset="0"/>
              </a:rPr>
              <a:t>Saídas</a:t>
            </a:r>
            <a:endParaRPr lang="en-US" sz="2400" b="1" dirty="0">
              <a:solidFill>
                <a:srgbClr val="0033CC"/>
              </a:solidFill>
              <a:latin typeface="+mn-lt"/>
              <a:cs typeface="Arial" panose="020B0604020202020204" pitchFamily="34" charset="0"/>
            </a:endParaRPr>
          </a:p>
        </p:txBody>
      </p:sp>
      <p:sp>
        <p:nvSpPr>
          <p:cNvPr id="82" name="Título 1">
            <a:extLst>
              <a:ext uri="{FF2B5EF4-FFF2-40B4-BE49-F238E27FC236}">
                <a16:creationId xmlns:a16="http://schemas.microsoft.com/office/drawing/2014/main" id="{C7B74A20-49E6-4A83-98A5-51B9C0BA900F}"/>
              </a:ext>
            </a:extLst>
          </p:cNvPr>
          <p:cNvSpPr txBox="1">
            <a:spLocks/>
          </p:cNvSpPr>
          <p:nvPr/>
        </p:nvSpPr>
        <p:spPr bwMode="auto">
          <a:xfrm>
            <a:off x="1" y="293351"/>
            <a:ext cx="14526851" cy="809928"/>
          </a:xfrm>
          <a:prstGeom prst="rect">
            <a:avLst/>
          </a:prstGeom>
        </p:spPr>
        <p:txBody>
          <a:bodyPr anchor="ctr">
            <a:noAutofit/>
          </a:bodyPr>
          <a:lstStyle>
            <a:defPPr>
              <a:defRPr lang="pt-BR"/>
            </a:defPPr>
            <a:lvl1pPr marL="0" indent="0" eaLnBrk="1" hangingPunct="1">
              <a:lnSpc>
                <a:spcPct val="100000"/>
              </a:lnSpc>
              <a:spcBef>
                <a:spcPts val="0"/>
              </a:spcBef>
              <a:buClrTx/>
              <a:buSzPct val="100000"/>
              <a:buFont typeface="+mj-lt"/>
              <a:buNone/>
              <a:defRPr sz="4050" b="1" cap="none" baseline="0">
                <a:solidFill>
                  <a:srgbClr val="69ADE7"/>
                </a:solidFill>
                <a:effectLst/>
                <a:latin typeface="+mj-lt"/>
              </a:defRPr>
            </a:lvl1pPr>
            <a:lvl2pPr marL="205359" indent="0" algn="just" eaLnBrk="1" hangingPunct="1">
              <a:lnSpc>
                <a:spcPts val="2363"/>
              </a:lnSpc>
              <a:spcBef>
                <a:spcPts val="0"/>
              </a:spcBef>
              <a:buClr>
                <a:srgbClr val="7CAEC5"/>
              </a:buClr>
              <a:buFont typeface="Arial" pitchFamily="34" charset="0"/>
              <a:buNone/>
              <a:defRPr sz="1800">
                <a:latin typeface="+mn-lt"/>
                <a:cs typeface="+mn-cs"/>
              </a:defRPr>
            </a:lvl2pPr>
            <a:lvl3pPr marL="1285716" indent="-257144" eaLnBrk="1" hangingPunct="1">
              <a:lnSpc>
                <a:spcPts val="2587"/>
              </a:lnSpc>
              <a:spcBef>
                <a:spcPts val="0"/>
              </a:spcBef>
              <a:buFont typeface="Arial" panose="020B0604020202020204" pitchFamily="34" charset="0"/>
              <a:buChar char="•"/>
              <a:defRPr sz="2024">
                <a:latin typeface="+mn-lt"/>
                <a:cs typeface="+mn-cs"/>
              </a:defRPr>
            </a:lvl3pPr>
            <a:lvl4pPr marL="1800000" indent="-257144" eaLnBrk="1" hangingPunct="1">
              <a:lnSpc>
                <a:spcPts val="2587"/>
              </a:lnSpc>
              <a:spcBef>
                <a:spcPts val="0"/>
              </a:spcBef>
              <a:buFont typeface="Arial" panose="020B0604020202020204" pitchFamily="34" charset="0"/>
              <a:buChar char="–"/>
              <a:defRPr sz="2024">
                <a:latin typeface="+mn-lt"/>
                <a:cs typeface="+mn-cs"/>
              </a:defRPr>
            </a:lvl4pPr>
            <a:lvl5pPr marL="2314289" indent="-257144" eaLnBrk="1" hangingPunct="1">
              <a:lnSpc>
                <a:spcPts val="2587"/>
              </a:lnSpc>
              <a:spcBef>
                <a:spcPts val="0"/>
              </a:spcBef>
              <a:buFont typeface="Arial" panose="020B0604020202020204" pitchFamily="34" charset="0"/>
              <a:buChar char="»"/>
              <a:defRPr sz="2024">
                <a:latin typeface="+mn-lt"/>
                <a:cs typeface="+mn-cs"/>
              </a:defRPr>
            </a:lvl5pPr>
            <a:lvl6pPr marL="2828574" indent="-257144" defTabSz="1028573">
              <a:spcBef>
                <a:spcPct val="20000"/>
              </a:spcBef>
              <a:buFont typeface="Arial" pitchFamily="34" charset="0"/>
              <a:buChar char="•"/>
              <a:defRPr sz="2249">
                <a:latin typeface="+mn-lt"/>
                <a:cs typeface="+mn-cs"/>
              </a:defRPr>
            </a:lvl6pPr>
            <a:lvl7pPr marL="3342860" indent="-257144" defTabSz="1028573">
              <a:spcBef>
                <a:spcPct val="20000"/>
              </a:spcBef>
              <a:buFont typeface="Arial" pitchFamily="34" charset="0"/>
              <a:buChar char="•"/>
              <a:defRPr sz="2249">
                <a:latin typeface="+mn-lt"/>
                <a:cs typeface="+mn-cs"/>
              </a:defRPr>
            </a:lvl7pPr>
            <a:lvl8pPr marL="3857147" indent="-257144" defTabSz="1028573">
              <a:spcBef>
                <a:spcPct val="20000"/>
              </a:spcBef>
              <a:buFont typeface="Arial" pitchFamily="34" charset="0"/>
              <a:buChar char="•"/>
              <a:defRPr sz="2249">
                <a:latin typeface="+mn-lt"/>
                <a:cs typeface="+mn-cs"/>
              </a:defRPr>
            </a:lvl8pPr>
            <a:lvl9pPr marL="4371432" indent="-257144" defTabSz="1028573">
              <a:spcBef>
                <a:spcPct val="20000"/>
              </a:spcBef>
              <a:buFont typeface="Arial" pitchFamily="34" charset="0"/>
              <a:buChar char="•"/>
              <a:defRPr sz="2249">
                <a:latin typeface="+mn-lt"/>
                <a:cs typeface="+mn-cs"/>
              </a:defRPr>
            </a:lvl9pPr>
          </a:lstStyle>
          <a:p>
            <a:r>
              <a:rPr lang="pt-BR" dirty="0"/>
              <a:t>Processo 4: Estimar Durações das Atividades</a:t>
            </a:r>
          </a:p>
        </p:txBody>
      </p:sp>
    </p:spTree>
    <p:extLst>
      <p:ext uri="{BB962C8B-B14F-4D97-AF65-F5344CB8AC3E}">
        <p14:creationId xmlns:p14="http://schemas.microsoft.com/office/powerpoint/2010/main" val="2264986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nodeType="withEffect">
                                  <p:stCondLst>
                                    <p:cond delay="0"/>
                                  </p:stCondLst>
                                  <p:childTnLst>
                                    <p:animRot by="-21600000">
                                      <p:cBhvr>
                                        <p:cTn id="6" dur="5000" fill="hold"/>
                                        <p:tgtEl>
                                          <p:spTgt spid="8"/>
                                        </p:tgtEl>
                                        <p:attrNameLst>
                                          <p:attrName>r</p:attrName>
                                        </p:attrNameLst>
                                      </p:cBhvr>
                                    </p:animRot>
                                  </p:childTnLst>
                                </p:cTn>
                              </p:par>
                              <p:par>
                                <p:cTn id="7" presetID="8" presetClass="emph" presetSubtype="0" repeatCount="indefinite" fill="hold" nodeType="withEffect">
                                  <p:stCondLst>
                                    <p:cond delay="0"/>
                                  </p:stCondLst>
                                  <p:childTnLst>
                                    <p:animRot by="21600000">
                                      <p:cBhvr>
                                        <p:cTn id="8" dur="5000" fill="hold"/>
                                        <p:tgtEl>
                                          <p:spTgt spid="26"/>
                                        </p:tgtEl>
                                        <p:attrNameLst>
                                          <p:attrName>r</p:attrName>
                                        </p:attrNameLst>
                                      </p:cBhvr>
                                    </p:animRot>
                                  </p:childTnLst>
                                </p:cTn>
                              </p:par>
                              <p:par>
                                <p:cTn id="9" presetID="8" presetClass="emph" presetSubtype="0" repeatCount="indefinite" fill="hold" nodeType="withEffect">
                                  <p:stCondLst>
                                    <p:cond delay="0"/>
                                  </p:stCondLst>
                                  <p:childTnLst>
                                    <p:animRot by="-21600000">
                                      <p:cBhvr>
                                        <p:cTn id="10" dur="5000" fill="hold"/>
                                        <p:tgtEl>
                                          <p:spTgt spid="44"/>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63"/>
                                        </p:tgtEl>
                                        <p:attrNameLst>
                                          <p:attrName>style.visibility</p:attrName>
                                        </p:attrNameLst>
                                      </p:cBhvr>
                                      <p:to>
                                        <p:strVal val="visible"/>
                                      </p:to>
                                    </p:set>
                                    <p:animEffect transition="in" filter="wipe(left)">
                                      <p:cBhvr>
                                        <p:cTn id="15" dur="500"/>
                                        <p:tgtEl>
                                          <p:spTgt spid="63"/>
                                        </p:tgtEl>
                                      </p:cBhvr>
                                    </p:animEffect>
                                  </p:childTnLst>
                                </p:cTn>
                              </p:par>
                            </p:childTnLst>
                          </p:cTn>
                        </p:par>
                        <p:par>
                          <p:cTn id="16" fill="hold">
                            <p:stCondLst>
                              <p:cond delay="500"/>
                            </p:stCondLst>
                            <p:childTnLst>
                              <p:par>
                                <p:cTn id="17" presetID="12" presetClass="entr" presetSubtype="4" fill="hold" grpId="0" nodeType="afterEffect">
                                  <p:stCondLst>
                                    <p:cond delay="0"/>
                                  </p:stCondLst>
                                  <p:childTnLst>
                                    <p:set>
                                      <p:cBhvr>
                                        <p:cTn id="18" dur="1" fill="hold">
                                          <p:stCondLst>
                                            <p:cond delay="0"/>
                                          </p:stCondLst>
                                        </p:cTn>
                                        <p:tgtEl>
                                          <p:spTgt spid="67"/>
                                        </p:tgtEl>
                                        <p:attrNameLst>
                                          <p:attrName>style.visibility</p:attrName>
                                        </p:attrNameLst>
                                      </p:cBhvr>
                                      <p:to>
                                        <p:strVal val="visible"/>
                                      </p:to>
                                    </p:set>
                                    <p:animEffect transition="in" filter="slide(fromBottom)">
                                      <p:cBhvr>
                                        <p:cTn id="19" dur="500"/>
                                        <p:tgtEl>
                                          <p:spTgt spid="67"/>
                                        </p:tgtEl>
                                      </p:cBhvr>
                                    </p:animEffect>
                                  </p:childTnLst>
                                </p:cTn>
                              </p:par>
                              <p:par>
                                <p:cTn id="20" presetID="12" presetClass="entr" presetSubtype="1" fill="hold" grpId="0" nodeType="withEffect">
                                  <p:stCondLst>
                                    <p:cond delay="0"/>
                                  </p:stCondLst>
                                  <p:childTnLst>
                                    <p:set>
                                      <p:cBhvr>
                                        <p:cTn id="21" dur="1" fill="hold">
                                          <p:stCondLst>
                                            <p:cond delay="0"/>
                                          </p:stCondLst>
                                        </p:cTn>
                                        <p:tgtEl>
                                          <p:spTgt spid="66"/>
                                        </p:tgtEl>
                                        <p:attrNameLst>
                                          <p:attrName>style.visibility</p:attrName>
                                        </p:attrNameLst>
                                      </p:cBhvr>
                                      <p:to>
                                        <p:strVal val="visible"/>
                                      </p:to>
                                    </p:set>
                                    <p:animEffect transition="in" filter="slide(fromTop)">
                                      <p:cBhvr>
                                        <p:cTn id="22" dur="500"/>
                                        <p:tgtEl>
                                          <p:spTgt spid="6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wipe(left)">
                                      <p:cBhvr>
                                        <p:cTn id="27" dur="500"/>
                                        <p:tgtEl>
                                          <p:spTgt spid="68"/>
                                        </p:tgtEl>
                                      </p:cBhvr>
                                    </p:animEffect>
                                  </p:childTnLst>
                                </p:cTn>
                              </p:par>
                            </p:childTnLst>
                          </p:cTn>
                        </p:par>
                        <p:par>
                          <p:cTn id="28" fill="hold">
                            <p:stCondLst>
                              <p:cond delay="500"/>
                            </p:stCondLst>
                            <p:childTnLst>
                              <p:par>
                                <p:cTn id="29" presetID="12" presetClass="entr" presetSubtype="4" fill="hold" grpId="0" nodeType="afterEffect">
                                  <p:stCondLst>
                                    <p:cond delay="0"/>
                                  </p:stCondLst>
                                  <p:childTnLst>
                                    <p:set>
                                      <p:cBhvr>
                                        <p:cTn id="30" dur="1" fill="hold">
                                          <p:stCondLst>
                                            <p:cond delay="0"/>
                                          </p:stCondLst>
                                        </p:cTn>
                                        <p:tgtEl>
                                          <p:spTgt spid="72"/>
                                        </p:tgtEl>
                                        <p:attrNameLst>
                                          <p:attrName>style.visibility</p:attrName>
                                        </p:attrNameLst>
                                      </p:cBhvr>
                                      <p:to>
                                        <p:strVal val="visible"/>
                                      </p:to>
                                    </p:set>
                                    <p:animEffect transition="in" filter="slide(fromBottom)">
                                      <p:cBhvr>
                                        <p:cTn id="31" dur="500"/>
                                        <p:tgtEl>
                                          <p:spTgt spid="72"/>
                                        </p:tgtEl>
                                      </p:cBhvr>
                                    </p:animEffect>
                                  </p:childTnLst>
                                </p:cTn>
                              </p:par>
                              <p:par>
                                <p:cTn id="32" presetID="12" presetClass="entr" presetSubtype="1" fill="hold" grpId="0" nodeType="withEffect">
                                  <p:stCondLst>
                                    <p:cond delay="0"/>
                                  </p:stCondLst>
                                  <p:childTnLst>
                                    <p:set>
                                      <p:cBhvr>
                                        <p:cTn id="33" dur="1" fill="hold">
                                          <p:stCondLst>
                                            <p:cond delay="0"/>
                                          </p:stCondLst>
                                        </p:cTn>
                                        <p:tgtEl>
                                          <p:spTgt spid="71"/>
                                        </p:tgtEl>
                                        <p:attrNameLst>
                                          <p:attrName>style.visibility</p:attrName>
                                        </p:attrNameLst>
                                      </p:cBhvr>
                                      <p:to>
                                        <p:strVal val="visible"/>
                                      </p:to>
                                    </p:set>
                                    <p:animEffect transition="in" filter="slide(fromTop)">
                                      <p:cBhvr>
                                        <p:cTn id="34" dur="500"/>
                                        <p:tgtEl>
                                          <p:spTgt spid="71"/>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nodeType="clickEffect">
                                  <p:stCondLst>
                                    <p:cond delay="0"/>
                                  </p:stCondLst>
                                  <p:childTnLst>
                                    <p:set>
                                      <p:cBhvr>
                                        <p:cTn id="38" dur="1" fill="hold">
                                          <p:stCondLst>
                                            <p:cond delay="0"/>
                                          </p:stCondLst>
                                        </p:cTn>
                                        <p:tgtEl>
                                          <p:spTgt spid="73"/>
                                        </p:tgtEl>
                                        <p:attrNameLst>
                                          <p:attrName>style.visibility</p:attrName>
                                        </p:attrNameLst>
                                      </p:cBhvr>
                                      <p:to>
                                        <p:strVal val="visible"/>
                                      </p:to>
                                    </p:set>
                                    <p:animEffect transition="in" filter="wipe(left)">
                                      <p:cBhvr>
                                        <p:cTn id="39" dur="500"/>
                                        <p:tgtEl>
                                          <p:spTgt spid="73"/>
                                        </p:tgtEl>
                                      </p:cBhvr>
                                    </p:animEffect>
                                  </p:childTnLst>
                                </p:cTn>
                              </p:par>
                            </p:childTnLst>
                          </p:cTn>
                        </p:par>
                        <p:par>
                          <p:cTn id="40" fill="hold">
                            <p:stCondLst>
                              <p:cond delay="500"/>
                            </p:stCondLst>
                            <p:childTnLst>
                              <p:par>
                                <p:cTn id="41" presetID="12" presetClass="entr" presetSubtype="4" fill="hold" grpId="0" nodeType="afterEffect">
                                  <p:stCondLst>
                                    <p:cond delay="0"/>
                                  </p:stCondLst>
                                  <p:childTnLst>
                                    <p:set>
                                      <p:cBhvr>
                                        <p:cTn id="42" dur="1" fill="hold">
                                          <p:stCondLst>
                                            <p:cond delay="0"/>
                                          </p:stCondLst>
                                        </p:cTn>
                                        <p:tgtEl>
                                          <p:spTgt spid="77"/>
                                        </p:tgtEl>
                                        <p:attrNameLst>
                                          <p:attrName>style.visibility</p:attrName>
                                        </p:attrNameLst>
                                      </p:cBhvr>
                                      <p:to>
                                        <p:strVal val="visible"/>
                                      </p:to>
                                    </p:set>
                                    <p:animEffect transition="in" filter="slide(fromBottom)">
                                      <p:cBhvr>
                                        <p:cTn id="43" dur="500"/>
                                        <p:tgtEl>
                                          <p:spTgt spid="77"/>
                                        </p:tgtEl>
                                      </p:cBhvr>
                                    </p:animEffect>
                                  </p:childTnLst>
                                </p:cTn>
                              </p:par>
                              <p:par>
                                <p:cTn id="44" presetID="12" presetClass="entr" presetSubtype="1" fill="hold" grpId="0" nodeType="withEffect">
                                  <p:stCondLst>
                                    <p:cond delay="0"/>
                                  </p:stCondLst>
                                  <p:childTnLst>
                                    <p:set>
                                      <p:cBhvr>
                                        <p:cTn id="45" dur="1" fill="hold">
                                          <p:stCondLst>
                                            <p:cond delay="0"/>
                                          </p:stCondLst>
                                        </p:cTn>
                                        <p:tgtEl>
                                          <p:spTgt spid="76"/>
                                        </p:tgtEl>
                                        <p:attrNameLst>
                                          <p:attrName>style.visibility</p:attrName>
                                        </p:attrNameLst>
                                      </p:cBhvr>
                                      <p:to>
                                        <p:strVal val="visible"/>
                                      </p:to>
                                    </p:set>
                                    <p:animEffect transition="in" filter="slide(fromTop)">
                                      <p:cBhvr>
                                        <p:cTn id="46" dur="500"/>
                                        <p:tgtEl>
                                          <p:spTgt spid="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animBg="1"/>
      <p:bldP spid="67" grpId="0"/>
      <p:bldP spid="71" grpId="0" animBg="1"/>
      <p:bldP spid="72" grpId="0"/>
      <p:bldP spid="76" grpId="0" animBg="1"/>
      <p:bldP spid="77" grpId="0"/>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 name="Grupo 1"/>
          <p:cNvGrpSpPr/>
          <p:nvPr/>
        </p:nvGrpSpPr>
        <p:grpSpPr>
          <a:xfrm>
            <a:off x="214824" y="4644790"/>
            <a:ext cx="8208168" cy="5660231"/>
            <a:chOff x="179785" y="1268413"/>
            <a:chExt cx="5472112" cy="3773487"/>
          </a:xfrm>
        </p:grpSpPr>
        <p:pic>
          <p:nvPicPr>
            <p:cNvPr id="28677" name="Picture 11"/>
            <p:cNvPicPr>
              <a:picLocks noChangeAspect="1" noChangeArrowheads="1"/>
            </p:cNvPicPr>
            <p:nvPr/>
          </p:nvPicPr>
          <p:blipFill>
            <a:blip r:embed="rId4" cstate="print"/>
            <a:srcRect/>
            <a:stretch>
              <a:fillRect/>
            </a:stretch>
          </p:blipFill>
          <p:spPr bwMode="auto">
            <a:xfrm>
              <a:off x="179785" y="1268413"/>
              <a:ext cx="5472112" cy="3773487"/>
            </a:xfrm>
            <a:prstGeom prst="rect">
              <a:avLst/>
            </a:prstGeom>
            <a:noFill/>
            <a:ln w="9525">
              <a:noFill/>
              <a:miter lim="800000"/>
              <a:headEnd/>
              <a:tailEnd/>
            </a:ln>
          </p:spPr>
        </p:pic>
        <p:sp>
          <p:nvSpPr>
            <p:cNvPr id="28678" name="Line 12"/>
            <p:cNvSpPr>
              <a:spLocks noChangeShapeType="1"/>
            </p:cNvSpPr>
            <p:nvPr/>
          </p:nvSpPr>
          <p:spPr bwMode="auto">
            <a:xfrm>
              <a:off x="828650" y="2492375"/>
              <a:ext cx="4608512" cy="0"/>
            </a:xfrm>
            <a:prstGeom prst="line">
              <a:avLst/>
            </a:prstGeom>
            <a:noFill/>
            <a:ln w="28575">
              <a:solidFill>
                <a:schemeClr val="tx1"/>
              </a:solidFill>
              <a:round/>
              <a:headEnd/>
              <a:tailEnd/>
            </a:ln>
          </p:spPr>
          <p:txBody>
            <a:bodyPr wrap="none" lIns="135732" tIns="66675" rIns="135732" bIns="66675" anchor="ctr"/>
            <a:lstStyle/>
            <a:p>
              <a:pPr defTabSz="1371600">
                <a:defRPr/>
              </a:pPr>
              <a:endParaRPr lang="pt-BR" sz="3600">
                <a:latin typeface="+mn-lt"/>
                <a:cs typeface="+mn-cs"/>
              </a:endParaRPr>
            </a:p>
          </p:txBody>
        </p:sp>
        <p:sp>
          <p:nvSpPr>
            <p:cNvPr id="28679" name="Rectangle 13"/>
            <p:cNvSpPr>
              <a:spLocks noChangeArrowheads="1"/>
            </p:cNvSpPr>
            <p:nvPr/>
          </p:nvSpPr>
          <p:spPr bwMode="auto">
            <a:xfrm>
              <a:off x="2486000" y="2132013"/>
              <a:ext cx="2159000" cy="433387"/>
            </a:xfrm>
            <a:prstGeom prst="rect">
              <a:avLst/>
            </a:prstGeom>
            <a:noFill/>
            <a:ln w="12700">
              <a:noFill/>
              <a:miter lim="800000"/>
              <a:headEnd/>
              <a:tailEnd/>
            </a:ln>
          </p:spPr>
          <p:txBody>
            <a:bodyPr wrap="none" lIns="135732" tIns="66675" rIns="135732" bIns="66675" anchor="ctr"/>
            <a:lstStyle/>
            <a:p>
              <a:pPr algn="ctr" defTabSz="1371600" eaLnBrk="0" hangingPunct="0">
                <a:defRPr/>
              </a:pPr>
              <a:r>
                <a:rPr lang="en-US" b="1" dirty="0">
                  <a:latin typeface="+mn-lt"/>
                </a:rPr>
                <a:t>DURAÇÃO FIXA</a:t>
              </a:r>
            </a:p>
          </p:txBody>
        </p:sp>
        <p:sp>
          <p:nvSpPr>
            <p:cNvPr id="28680" name="Rectangle 14"/>
            <p:cNvSpPr>
              <a:spLocks noChangeArrowheads="1"/>
            </p:cNvSpPr>
            <p:nvPr/>
          </p:nvSpPr>
          <p:spPr bwMode="auto">
            <a:xfrm>
              <a:off x="2630462" y="3573463"/>
              <a:ext cx="2159000" cy="433387"/>
            </a:xfrm>
            <a:prstGeom prst="rect">
              <a:avLst/>
            </a:prstGeom>
            <a:noFill/>
            <a:ln w="12700">
              <a:noFill/>
              <a:miter lim="800000"/>
              <a:headEnd/>
              <a:tailEnd/>
            </a:ln>
          </p:spPr>
          <p:txBody>
            <a:bodyPr wrap="none" lIns="135732" tIns="66675" rIns="135732" bIns="66675" anchor="ctr"/>
            <a:lstStyle/>
            <a:p>
              <a:pPr algn="ctr" defTabSz="1371600" eaLnBrk="0" hangingPunct="0">
                <a:defRPr/>
              </a:pPr>
              <a:r>
                <a:rPr lang="en-US" b="1" dirty="0">
                  <a:latin typeface="+mn-lt"/>
                </a:rPr>
                <a:t>DURAÇÃO ORIENTADA</a:t>
              </a:r>
            </a:p>
            <a:p>
              <a:pPr algn="ctr" defTabSz="1371600" eaLnBrk="0" hangingPunct="0">
                <a:defRPr/>
              </a:pPr>
              <a:r>
                <a:rPr lang="en-US" b="1" dirty="0">
                  <a:latin typeface="+mn-lt"/>
                </a:rPr>
                <a:t>A RECURSOS</a:t>
              </a:r>
            </a:p>
          </p:txBody>
        </p:sp>
        <p:sp>
          <p:nvSpPr>
            <p:cNvPr id="28681" name="Line 15"/>
            <p:cNvSpPr>
              <a:spLocks noChangeShapeType="1"/>
            </p:cNvSpPr>
            <p:nvPr/>
          </p:nvSpPr>
          <p:spPr bwMode="auto">
            <a:xfrm>
              <a:off x="828650" y="4221163"/>
              <a:ext cx="2881312" cy="0"/>
            </a:xfrm>
            <a:prstGeom prst="line">
              <a:avLst/>
            </a:prstGeom>
            <a:noFill/>
            <a:ln w="12700">
              <a:solidFill>
                <a:srgbClr val="FF0000"/>
              </a:solidFill>
              <a:round/>
              <a:headEnd type="diamond" w="med" len="med"/>
              <a:tailEnd type="diamond" w="med" len="med"/>
            </a:ln>
          </p:spPr>
          <p:txBody>
            <a:bodyPr wrap="none" lIns="135732" tIns="66675" rIns="135732" bIns="66675" anchor="ctr"/>
            <a:lstStyle/>
            <a:p>
              <a:pPr defTabSz="1371600">
                <a:defRPr/>
              </a:pPr>
              <a:endParaRPr lang="pt-BR" sz="3600">
                <a:latin typeface="+mn-lt"/>
                <a:cs typeface="+mn-cs"/>
              </a:endParaRPr>
            </a:p>
          </p:txBody>
        </p:sp>
        <p:sp>
          <p:nvSpPr>
            <p:cNvPr id="28682" name="Rectangle 16"/>
            <p:cNvSpPr>
              <a:spLocks noChangeArrowheads="1"/>
            </p:cNvSpPr>
            <p:nvPr/>
          </p:nvSpPr>
          <p:spPr bwMode="auto">
            <a:xfrm>
              <a:off x="685775" y="3716338"/>
              <a:ext cx="2159000" cy="433387"/>
            </a:xfrm>
            <a:prstGeom prst="rect">
              <a:avLst/>
            </a:prstGeom>
            <a:noFill/>
            <a:ln w="12700">
              <a:noFill/>
              <a:miter lim="800000"/>
              <a:headEnd/>
              <a:tailEnd/>
            </a:ln>
          </p:spPr>
          <p:txBody>
            <a:bodyPr wrap="none" lIns="135732" tIns="66675" rIns="135732" bIns="66675" anchor="ctr"/>
            <a:lstStyle/>
            <a:p>
              <a:pPr algn="ctr" defTabSz="1371600" eaLnBrk="0" hangingPunct="0">
                <a:defRPr/>
              </a:pPr>
              <a:r>
                <a:rPr lang="en-US" b="1">
                  <a:latin typeface="+mn-lt"/>
                </a:rPr>
                <a:t>LIMITE DE VALIDADE DA </a:t>
              </a:r>
            </a:p>
            <a:p>
              <a:pPr algn="ctr" defTabSz="1371600" eaLnBrk="0" hangingPunct="0">
                <a:defRPr/>
              </a:pPr>
              <a:r>
                <a:rPr lang="en-US" b="1">
                  <a:latin typeface="+mn-lt"/>
                </a:rPr>
                <a:t>ORIENTAÇÃO A RECURSOS</a:t>
              </a:r>
            </a:p>
          </p:txBody>
        </p:sp>
      </p:grpSp>
      <p:graphicFrame>
        <p:nvGraphicFramePr>
          <p:cNvPr id="12" name="Object 5"/>
          <p:cNvGraphicFramePr>
            <a:graphicFrameLocks noChangeAspect="1"/>
          </p:cNvGraphicFramePr>
          <p:nvPr>
            <p:extLst>
              <p:ext uri="{D42A27DB-BD31-4B8C-83A1-F6EECF244321}">
                <p14:modId xmlns:p14="http://schemas.microsoft.com/office/powerpoint/2010/main" val="144361499"/>
              </p:ext>
            </p:extLst>
          </p:nvPr>
        </p:nvGraphicFramePr>
        <p:xfrm>
          <a:off x="8154144" y="4063380"/>
          <a:ext cx="4748213" cy="2631282"/>
        </p:xfrm>
        <a:graphic>
          <a:graphicData uri="http://schemas.openxmlformats.org/presentationml/2006/ole">
            <mc:AlternateContent xmlns:mc="http://schemas.openxmlformats.org/markup-compatibility/2006">
              <mc:Choice xmlns:v="urn:schemas-microsoft-com:vml" Requires="v">
                <p:oleObj r:id="rId5" imgW="1954987" imgH="1088136" progId="">
                  <p:embed/>
                </p:oleObj>
              </mc:Choice>
              <mc:Fallback>
                <p:oleObj r:id="rId5" imgW="1954987" imgH="1088136" progId="">
                  <p:embed/>
                  <p:pic>
                    <p:nvPicPr>
                      <p:cNvPr id="12"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54144" y="4063380"/>
                        <a:ext cx="4748213" cy="263128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 name="Título 1"/>
          <p:cNvSpPr txBox="1">
            <a:spLocks/>
          </p:cNvSpPr>
          <p:nvPr/>
        </p:nvSpPr>
        <p:spPr>
          <a:xfrm>
            <a:off x="513803" y="1317592"/>
            <a:ext cx="12344400" cy="978695"/>
          </a:xfrm>
          <a:prstGeom prst="rect">
            <a:avLst/>
          </a:prstGeom>
        </p:spPr>
        <p:txBody>
          <a:bodyPr>
            <a:normAutofit/>
          </a:bodyPr>
          <a:lstStyle>
            <a:lvl1pPr algn="ctr" rtl="0" eaLnBrk="1" fontAlgn="base" hangingPunct="1">
              <a:spcBef>
                <a:spcPct val="0"/>
              </a:spcBef>
              <a:spcAft>
                <a:spcPct val="0"/>
              </a:spcAft>
              <a:defRPr sz="3500" kern="1200">
                <a:solidFill>
                  <a:schemeClr val="tx1"/>
                </a:solidFill>
                <a:latin typeface="+mj-lt"/>
                <a:ea typeface="+mj-ea"/>
                <a:cs typeface="+mj-cs"/>
              </a:defRPr>
            </a:lvl1pPr>
            <a:lvl2pPr algn="ctr" rtl="0" eaLnBrk="1" fontAlgn="base" hangingPunct="1">
              <a:spcBef>
                <a:spcPct val="0"/>
              </a:spcBef>
              <a:spcAft>
                <a:spcPct val="0"/>
              </a:spcAft>
              <a:defRPr sz="3500">
                <a:solidFill>
                  <a:schemeClr val="tx1"/>
                </a:solidFill>
                <a:latin typeface="Calibri" pitchFamily="34" charset="0"/>
              </a:defRPr>
            </a:lvl2pPr>
            <a:lvl3pPr algn="ctr" rtl="0" eaLnBrk="1" fontAlgn="base" hangingPunct="1">
              <a:spcBef>
                <a:spcPct val="0"/>
              </a:spcBef>
              <a:spcAft>
                <a:spcPct val="0"/>
              </a:spcAft>
              <a:defRPr sz="3500">
                <a:solidFill>
                  <a:schemeClr val="tx1"/>
                </a:solidFill>
                <a:latin typeface="Calibri" pitchFamily="34" charset="0"/>
              </a:defRPr>
            </a:lvl3pPr>
            <a:lvl4pPr algn="ctr" rtl="0" eaLnBrk="1" fontAlgn="base" hangingPunct="1">
              <a:spcBef>
                <a:spcPct val="0"/>
              </a:spcBef>
              <a:spcAft>
                <a:spcPct val="0"/>
              </a:spcAft>
              <a:defRPr sz="3500">
                <a:solidFill>
                  <a:schemeClr val="tx1"/>
                </a:solidFill>
                <a:latin typeface="Calibri" pitchFamily="34" charset="0"/>
              </a:defRPr>
            </a:lvl4pPr>
            <a:lvl5pPr algn="ctr" rtl="0" eaLnBrk="1" fontAlgn="base" hangingPunct="1">
              <a:spcBef>
                <a:spcPct val="0"/>
              </a:spcBef>
              <a:spcAft>
                <a:spcPct val="0"/>
              </a:spcAft>
              <a:defRPr sz="3500">
                <a:solidFill>
                  <a:schemeClr val="tx1"/>
                </a:solidFill>
                <a:latin typeface="Calibri" pitchFamily="34" charset="0"/>
              </a:defRPr>
            </a:lvl5pPr>
            <a:lvl6pPr marL="457200" algn="ctr" rtl="0" eaLnBrk="1" fontAlgn="base" hangingPunct="1">
              <a:spcBef>
                <a:spcPct val="0"/>
              </a:spcBef>
              <a:spcAft>
                <a:spcPct val="0"/>
              </a:spcAft>
              <a:defRPr sz="3500">
                <a:solidFill>
                  <a:schemeClr val="tx1"/>
                </a:solidFill>
                <a:latin typeface="Calibri" pitchFamily="34" charset="0"/>
              </a:defRPr>
            </a:lvl6pPr>
            <a:lvl7pPr marL="914400" algn="ctr" rtl="0" eaLnBrk="1" fontAlgn="base" hangingPunct="1">
              <a:spcBef>
                <a:spcPct val="0"/>
              </a:spcBef>
              <a:spcAft>
                <a:spcPct val="0"/>
              </a:spcAft>
              <a:defRPr sz="3500">
                <a:solidFill>
                  <a:schemeClr val="tx1"/>
                </a:solidFill>
                <a:latin typeface="Calibri" pitchFamily="34" charset="0"/>
              </a:defRPr>
            </a:lvl7pPr>
            <a:lvl8pPr marL="1371600" algn="ctr" rtl="0" eaLnBrk="1" fontAlgn="base" hangingPunct="1">
              <a:spcBef>
                <a:spcPct val="0"/>
              </a:spcBef>
              <a:spcAft>
                <a:spcPct val="0"/>
              </a:spcAft>
              <a:defRPr sz="3500">
                <a:solidFill>
                  <a:schemeClr val="tx1"/>
                </a:solidFill>
                <a:latin typeface="Calibri" pitchFamily="34" charset="0"/>
              </a:defRPr>
            </a:lvl8pPr>
            <a:lvl9pPr marL="1828800" algn="ctr" rtl="0" eaLnBrk="1" fontAlgn="base" hangingPunct="1">
              <a:spcBef>
                <a:spcPct val="0"/>
              </a:spcBef>
              <a:spcAft>
                <a:spcPct val="0"/>
              </a:spcAft>
              <a:defRPr sz="3500">
                <a:solidFill>
                  <a:schemeClr val="tx1"/>
                </a:solidFill>
                <a:latin typeface="Calibri" pitchFamily="34" charset="0"/>
              </a:defRPr>
            </a:lvl9pPr>
          </a:lstStyle>
          <a:p>
            <a:pPr defTabSz="1371600">
              <a:defRPr/>
            </a:pPr>
            <a:r>
              <a:rPr lang="pt-BR" sz="4000" b="1" dirty="0">
                <a:latin typeface="+mn-lt"/>
                <a:cs typeface="Arial" panose="020B0604020202020204" pitchFamily="34" charset="0"/>
              </a:rPr>
              <a:t>Relação: Duração x Recursos x Trabalho</a:t>
            </a:r>
          </a:p>
        </p:txBody>
      </p:sp>
      <p:sp>
        <p:nvSpPr>
          <p:cNvPr id="15" name="Espaço Reservado para Conteúdo 2"/>
          <p:cNvSpPr txBox="1">
            <a:spLocks/>
          </p:cNvSpPr>
          <p:nvPr/>
        </p:nvSpPr>
        <p:spPr>
          <a:xfrm>
            <a:off x="1" y="2334494"/>
            <a:ext cx="13442417" cy="2203140"/>
          </a:xfrm>
          <a:prstGeom prst="rect">
            <a:avLst/>
          </a:prstGeom>
        </p:spPr>
        <p:txBody>
          <a:bodyPr>
            <a:noAutofit/>
          </a:bodyPr>
          <a:lst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14350" lvl="1" indent="-514350" defTabSz="1371600">
              <a:buFont typeface="Arial" charset="0"/>
              <a:buChar char="•"/>
              <a:defRPr/>
            </a:pPr>
            <a:r>
              <a:rPr lang="pt-BR" sz="3300" dirty="0">
                <a:cs typeface="Arial" panose="020B0604020202020204" pitchFamily="34" charset="0"/>
              </a:rPr>
              <a:t>Esforço  = Duração Atividade x Número de Recursos Humanos </a:t>
            </a:r>
          </a:p>
          <a:p>
            <a:pPr marL="514350" indent="-514350" defTabSz="1371600">
              <a:defRPr/>
            </a:pPr>
            <a:r>
              <a:rPr lang="pt-BR" sz="3300" dirty="0">
                <a:cs typeface="Arial" panose="020B0604020202020204" pitchFamily="34" charset="0"/>
              </a:rPr>
              <a:t>Exemplo:      1 analista de sistemas trabalhando 4 dias        </a:t>
            </a:r>
          </a:p>
          <a:p>
            <a:pPr marL="914400" lvl="1" indent="-514350" defTabSz="1371600">
              <a:defRPr/>
            </a:pPr>
            <a:r>
              <a:rPr lang="pt-BR" sz="2900" dirty="0">
                <a:cs typeface="Arial" panose="020B0604020202020204" pitchFamily="34" charset="0"/>
              </a:rPr>
              <a:t>Esforço = 4 dias (4d x 8h=32h) x 1 Recurso = 32 horas</a:t>
            </a:r>
          </a:p>
        </p:txBody>
      </p:sp>
      <p:sp>
        <p:nvSpPr>
          <p:cNvPr id="16" name="Título 1">
            <a:extLst>
              <a:ext uri="{FF2B5EF4-FFF2-40B4-BE49-F238E27FC236}">
                <a16:creationId xmlns:a16="http://schemas.microsoft.com/office/drawing/2014/main" id="{1EA6E47B-BE42-4B06-AB56-E320677415DB}"/>
              </a:ext>
            </a:extLst>
          </p:cNvPr>
          <p:cNvSpPr txBox="1">
            <a:spLocks/>
          </p:cNvSpPr>
          <p:nvPr/>
        </p:nvSpPr>
        <p:spPr bwMode="auto">
          <a:xfrm>
            <a:off x="1" y="293351"/>
            <a:ext cx="14526851" cy="809928"/>
          </a:xfrm>
          <a:prstGeom prst="rect">
            <a:avLst/>
          </a:prstGeom>
          <a:noFill/>
          <a:ln w="9525">
            <a:noFill/>
            <a:miter lim="800000"/>
            <a:headEnd/>
            <a:tailEnd/>
          </a:ln>
        </p:spPr>
        <p:txBody>
          <a:bodyPr vert="horz" wrap="square" lIns="137160" tIns="68580" rIns="137160" bIns="68580" numCol="1" anchor="ctr" anchorCtr="0" compatLnSpc="1">
            <a:prstTxWarp prst="textNoShape">
              <a:avLst/>
            </a:prstTxWarp>
          </a:bodyPr>
          <a:lstStyle>
            <a:lvl1pPr algn="ctr" rtl="0" eaLnBrk="1" fontAlgn="base" hangingPunct="1">
              <a:spcBef>
                <a:spcPct val="0"/>
              </a:spcBef>
              <a:spcAft>
                <a:spcPct val="0"/>
              </a:spcAft>
              <a:defRPr sz="3500" kern="1200">
                <a:solidFill>
                  <a:schemeClr val="tx1"/>
                </a:solidFill>
                <a:latin typeface="+mj-lt"/>
                <a:ea typeface="+mj-ea"/>
                <a:cs typeface="+mj-cs"/>
              </a:defRPr>
            </a:lvl1pPr>
            <a:lvl2pPr algn="ctr" rtl="0" eaLnBrk="1" fontAlgn="base" hangingPunct="1">
              <a:spcBef>
                <a:spcPct val="0"/>
              </a:spcBef>
              <a:spcAft>
                <a:spcPct val="0"/>
              </a:spcAft>
              <a:defRPr sz="3500">
                <a:solidFill>
                  <a:schemeClr val="tx1"/>
                </a:solidFill>
                <a:latin typeface="Calibri" pitchFamily="34" charset="0"/>
              </a:defRPr>
            </a:lvl2pPr>
            <a:lvl3pPr algn="ctr" rtl="0" eaLnBrk="1" fontAlgn="base" hangingPunct="1">
              <a:spcBef>
                <a:spcPct val="0"/>
              </a:spcBef>
              <a:spcAft>
                <a:spcPct val="0"/>
              </a:spcAft>
              <a:defRPr sz="3500">
                <a:solidFill>
                  <a:schemeClr val="tx1"/>
                </a:solidFill>
                <a:latin typeface="Calibri" pitchFamily="34" charset="0"/>
              </a:defRPr>
            </a:lvl3pPr>
            <a:lvl4pPr algn="ctr" rtl="0" eaLnBrk="1" fontAlgn="base" hangingPunct="1">
              <a:spcBef>
                <a:spcPct val="0"/>
              </a:spcBef>
              <a:spcAft>
                <a:spcPct val="0"/>
              </a:spcAft>
              <a:defRPr sz="3500">
                <a:solidFill>
                  <a:schemeClr val="tx1"/>
                </a:solidFill>
                <a:latin typeface="Calibri" pitchFamily="34" charset="0"/>
              </a:defRPr>
            </a:lvl4pPr>
            <a:lvl5pPr algn="ctr" rtl="0" eaLnBrk="1" fontAlgn="base" hangingPunct="1">
              <a:spcBef>
                <a:spcPct val="0"/>
              </a:spcBef>
              <a:spcAft>
                <a:spcPct val="0"/>
              </a:spcAft>
              <a:defRPr sz="3500">
                <a:solidFill>
                  <a:schemeClr val="tx1"/>
                </a:solidFill>
                <a:latin typeface="Calibri" pitchFamily="34" charset="0"/>
              </a:defRPr>
            </a:lvl5pPr>
            <a:lvl6pPr marL="457200" algn="ctr" rtl="0" eaLnBrk="1" fontAlgn="base" hangingPunct="1">
              <a:spcBef>
                <a:spcPct val="0"/>
              </a:spcBef>
              <a:spcAft>
                <a:spcPct val="0"/>
              </a:spcAft>
              <a:defRPr sz="3500">
                <a:solidFill>
                  <a:schemeClr val="tx1"/>
                </a:solidFill>
                <a:latin typeface="Calibri" pitchFamily="34" charset="0"/>
              </a:defRPr>
            </a:lvl6pPr>
            <a:lvl7pPr marL="914400" algn="ctr" rtl="0" eaLnBrk="1" fontAlgn="base" hangingPunct="1">
              <a:spcBef>
                <a:spcPct val="0"/>
              </a:spcBef>
              <a:spcAft>
                <a:spcPct val="0"/>
              </a:spcAft>
              <a:defRPr sz="3500">
                <a:solidFill>
                  <a:schemeClr val="tx1"/>
                </a:solidFill>
                <a:latin typeface="Calibri" pitchFamily="34" charset="0"/>
              </a:defRPr>
            </a:lvl7pPr>
            <a:lvl8pPr marL="1371600" algn="ctr" rtl="0" eaLnBrk="1" fontAlgn="base" hangingPunct="1">
              <a:spcBef>
                <a:spcPct val="0"/>
              </a:spcBef>
              <a:spcAft>
                <a:spcPct val="0"/>
              </a:spcAft>
              <a:defRPr sz="3500">
                <a:solidFill>
                  <a:schemeClr val="tx1"/>
                </a:solidFill>
                <a:latin typeface="Calibri" pitchFamily="34" charset="0"/>
              </a:defRPr>
            </a:lvl8pPr>
            <a:lvl9pPr marL="1828800" algn="ctr" rtl="0" eaLnBrk="1" fontAlgn="base" hangingPunct="1">
              <a:spcBef>
                <a:spcPct val="0"/>
              </a:spcBef>
              <a:spcAft>
                <a:spcPct val="0"/>
              </a:spcAft>
              <a:defRPr sz="3500">
                <a:solidFill>
                  <a:schemeClr val="tx1"/>
                </a:solidFill>
                <a:latin typeface="Calibri" pitchFamily="34" charset="0"/>
              </a:defRPr>
            </a:lvl9pPr>
          </a:lstStyle>
          <a:p>
            <a:pPr algn="l"/>
            <a:r>
              <a:rPr lang="pt-BR" sz="4000" b="1" dirty="0">
                <a:solidFill>
                  <a:srgbClr val="00A4DE"/>
                </a:solidFill>
                <a:latin typeface="+mn-lt"/>
                <a:cs typeface="Arial" panose="020B0604020202020204" pitchFamily="34" charset="0"/>
              </a:rPr>
              <a:t>Processo 4: Estimar Durações das Atividades</a:t>
            </a:r>
          </a:p>
        </p:txBody>
      </p:sp>
      <p:sp>
        <p:nvSpPr>
          <p:cNvPr id="3" name="CaixaDeTexto 2">
            <a:extLst>
              <a:ext uri="{FF2B5EF4-FFF2-40B4-BE49-F238E27FC236}">
                <a16:creationId xmlns:a16="http://schemas.microsoft.com/office/drawing/2014/main" id="{5C802341-74E6-4914-BE5A-BA6C8C427C53}"/>
              </a:ext>
            </a:extLst>
          </p:cNvPr>
          <p:cNvSpPr txBox="1"/>
          <p:nvPr/>
        </p:nvSpPr>
        <p:spPr>
          <a:xfrm>
            <a:off x="8658200" y="7672220"/>
            <a:ext cx="4373735" cy="923330"/>
          </a:xfrm>
          <a:prstGeom prst="rect">
            <a:avLst/>
          </a:prstGeom>
          <a:noFill/>
          <a:ln>
            <a:solidFill>
              <a:schemeClr val="tx1"/>
            </a:solidFill>
          </a:ln>
        </p:spPr>
        <p:txBody>
          <a:bodyPr wrap="square" rtlCol="0">
            <a:spAutoFit/>
          </a:bodyPr>
          <a:lstStyle/>
          <a:p>
            <a:r>
              <a:rPr lang="pt-BR" sz="2700" dirty="0" err="1">
                <a:latin typeface="+mn-lt"/>
              </a:rPr>
              <a:t>Dur</a:t>
            </a:r>
            <a:r>
              <a:rPr lang="pt-BR" sz="2700" dirty="0">
                <a:latin typeface="+mn-lt"/>
              </a:rPr>
              <a:t> =  </a:t>
            </a:r>
            <a:r>
              <a:rPr lang="pt-BR" sz="2700" u="sng" dirty="0">
                <a:latin typeface="+mn-lt"/>
              </a:rPr>
              <a:t>     Trabalho__       </a:t>
            </a:r>
            <a:br>
              <a:rPr lang="pt-BR" sz="2700" u="sng" dirty="0">
                <a:latin typeface="+mn-lt"/>
              </a:rPr>
            </a:br>
            <a:r>
              <a:rPr lang="pt-BR" sz="2700" dirty="0">
                <a:latin typeface="+mn-lt"/>
              </a:rPr>
              <a:t>            Nº de Recursos</a:t>
            </a:r>
            <a:r>
              <a:rPr lang="pt-BR" sz="2700" u="sng" dirty="0">
                <a:latin typeface="+mn-lt"/>
              </a:rPr>
              <a:t> </a:t>
            </a:r>
            <a:endParaRPr lang="pt-BR" sz="2700" dirty="0">
              <a:latin typeface="+mn-lt"/>
            </a:endParaRPr>
          </a:p>
        </p:txBody>
      </p:sp>
    </p:spTree>
    <p:extLst>
      <p:ext uri="{BB962C8B-B14F-4D97-AF65-F5344CB8AC3E}">
        <p14:creationId xmlns:p14="http://schemas.microsoft.com/office/powerpoint/2010/main" val="1943022923"/>
      </p:ext>
    </p:extLst>
  </p:cSld>
  <p:clrMapOvr>
    <a:overrideClrMapping bg1="lt1" tx1="dk1" bg2="lt2" tx2="dk2" accent1="accent1" accent2="accent2" accent3="accent3" accent4="accent4" accent5="accent5" accent6="accent6" hlink="hlink" folHlink="folHlink"/>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7426" name="Rectangle 2"/>
          <p:cNvSpPr>
            <a:spLocks noChangeArrowheads="1"/>
          </p:cNvSpPr>
          <p:nvPr/>
        </p:nvSpPr>
        <p:spPr bwMode="auto">
          <a:xfrm>
            <a:off x="1" y="97341"/>
            <a:ext cx="277064" cy="669414"/>
          </a:xfrm>
          <a:prstGeom prst="rect">
            <a:avLst/>
          </a:prstGeom>
          <a:noFill/>
          <a:ln w="9525">
            <a:noFill/>
            <a:miter lim="800000"/>
            <a:headEnd/>
            <a:tailEnd/>
          </a:ln>
          <a:effectLst/>
        </p:spPr>
        <p:txBody>
          <a:bodyPr vert="horz" wrap="none" lIns="137160" tIns="68580" rIns="137160" bIns="68580" numCol="1" anchor="ctr" anchorCtr="0" compatLnSpc="1">
            <a:prstTxWarp prst="textNoShape">
              <a:avLst/>
            </a:prstTxWarp>
            <a:spAutoFit/>
          </a:bodyPr>
          <a:lstStyle/>
          <a:p>
            <a:endParaRPr lang="en-US" sz="3450">
              <a:ea typeface="Verdana" panose="020B0604030504040204" pitchFamily="34" charset="0"/>
            </a:endParaRPr>
          </a:p>
        </p:txBody>
      </p:sp>
      <p:sp>
        <p:nvSpPr>
          <p:cNvPr id="487428" name="Rectangle 4"/>
          <p:cNvSpPr>
            <a:spLocks noChangeArrowheads="1"/>
          </p:cNvSpPr>
          <p:nvPr/>
        </p:nvSpPr>
        <p:spPr bwMode="auto">
          <a:xfrm>
            <a:off x="1" y="440241"/>
            <a:ext cx="277064" cy="669414"/>
          </a:xfrm>
          <a:prstGeom prst="rect">
            <a:avLst/>
          </a:prstGeom>
          <a:noFill/>
          <a:ln w="9525">
            <a:noFill/>
            <a:miter lim="800000"/>
            <a:headEnd/>
            <a:tailEnd/>
          </a:ln>
          <a:effectLst/>
        </p:spPr>
        <p:txBody>
          <a:bodyPr vert="horz" wrap="none" lIns="137160" tIns="68580" rIns="137160" bIns="68580" numCol="1" anchor="ctr" anchorCtr="0" compatLnSpc="1">
            <a:prstTxWarp prst="textNoShape">
              <a:avLst/>
            </a:prstTxWarp>
            <a:spAutoFit/>
          </a:bodyPr>
          <a:lstStyle/>
          <a:p>
            <a:endParaRPr lang="en-US" sz="3450">
              <a:ea typeface="Verdana" panose="020B0604030504040204" pitchFamily="34" charset="0"/>
            </a:endParaRPr>
          </a:p>
        </p:txBody>
      </p:sp>
      <p:sp>
        <p:nvSpPr>
          <p:cNvPr id="487429" name="Rectangle 5"/>
          <p:cNvSpPr>
            <a:spLocks noChangeArrowheads="1"/>
          </p:cNvSpPr>
          <p:nvPr/>
        </p:nvSpPr>
        <p:spPr bwMode="auto">
          <a:xfrm>
            <a:off x="1" y="2054729"/>
            <a:ext cx="277064" cy="669414"/>
          </a:xfrm>
          <a:prstGeom prst="rect">
            <a:avLst/>
          </a:prstGeom>
          <a:noFill/>
          <a:ln w="9525">
            <a:noFill/>
            <a:miter lim="800000"/>
            <a:headEnd/>
            <a:tailEnd/>
          </a:ln>
          <a:effectLst/>
        </p:spPr>
        <p:txBody>
          <a:bodyPr vert="horz" wrap="none" lIns="137160" tIns="68580" rIns="137160" bIns="68580" numCol="1" anchor="ctr" anchorCtr="0" compatLnSpc="1">
            <a:prstTxWarp prst="textNoShape">
              <a:avLst/>
            </a:prstTxWarp>
            <a:spAutoFit/>
          </a:bodyPr>
          <a:lstStyle/>
          <a:p>
            <a:pPr defTabSz="1371600"/>
            <a:endParaRPr lang="en-US" sz="3450">
              <a:latin typeface="+mn-lt"/>
              <a:ea typeface="Verdana" panose="020B0604030504040204" pitchFamily="34" charset="0"/>
            </a:endParaRPr>
          </a:p>
        </p:txBody>
      </p:sp>
      <p:sp>
        <p:nvSpPr>
          <p:cNvPr id="487432" name="Rectangle 8"/>
          <p:cNvSpPr>
            <a:spLocks noChangeArrowheads="1"/>
          </p:cNvSpPr>
          <p:nvPr/>
        </p:nvSpPr>
        <p:spPr bwMode="auto">
          <a:xfrm>
            <a:off x="1" y="2054729"/>
            <a:ext cx="277064" cy="669414"/>
          </a:xfrm>
          <a:prstGeom prst="rect">
            <a:avLst/>
          </a:prstGeom>
          <a:noFill/>
          <a:ln w="9525">
            <a:noFill/>
            <a:miter lim="800000"/>
            <a:headEnd/>
            <a:tailEnd/>
          </a:ln>
          <a:effectLst/>
        </p:spPr>
        <p:txBody>
          <a:bodyPr vert="horz" wrap="none" lIns="137160" tIns="68580" rIns="137160" bIns="68580" numCol="1" anchor="ctr" anchorCtr="0" compatLnSpc="1">
            <a:prstTxWarp prst="textNoShape">
              <a:avLst/>
            </a:prstTxWarp>
            <a:spAutoFit/>
          </a:bodyPr>
          <a:lstStyle/>
          <a:p>
            <a:pPr defTabSz="1371600"/>
            <a:endParaRPr lang="en-US" sz="3450">
              <a:latin typeface="+mn-lt"/>
              <a:ea typeface="Verdana" panose="020B0604030504040204" pitchFamily="34" charset="0"/>
            </a:endParaRPr>
          </a:p>
        </p:txBody>
      </p:sp>
      <p:sp>
        <p:nvSpPr>
          <p:cNvPr id="487434" name="Rectangle 10"/>
          <p:cNvSpPr>
            <a:spLocks noChangeArrowheads="1"/>
          </p:cNvSpPr>
          <p:nvPr/>
        </p:nvSpPr>
        <p:spPr bwMode="auto">
          <a:xfrm>
            <a:off x="1" y="97341"/>
            <a:ext cx="277064" cy="669414"/>
          </a:xfrm>
          <a:prstGeom prst="rect">
            <a:avLst/>
          </a:prstGeom>
          <a:noFill/>
          <a:ln w="9525">
            <a:noFill/>
            <a:miter lim="800000"/>
            <a:headEnd/>
            <a:tailEnd/>
          </a:ln>
          <a:effectLst/>
        </p:spPr>
        <p:txBody>
          <a:bodyPr vert="horz" wrap="none" lIns="137160" tIns="68580" rIns="137160" bIns="68580" numCol="1" anchor="ctr" anchorCtr="0" compatLnSpc="1">
            <a:prstTxWarp prst="textNoShape">
              <a:avLst/>
            </a:prstTxWarp>
            <a:spAutoFit/>
          </a:bodyPr>
          <a:lstStyle/>
          <a:p>
            <a:endParaRPr lang="en-US" sz="3450">
              <a:ea typeface="Verdana" panose="020B0604030504040204" pitchFamily="34" charset="0"/>
            </a:endParaRPr>
          </a:p>
        </p:txBody>
      </p:sp>
      <p:sp>
        <p:nvSpPr>
          <p:cNvPr id="487437" name="Rectangle 13"/>
          <p:cNvSpPr>
            <a:spLocks noChangeArrowheads="1"/>
          </p:cNvSpPr>
          <p:nvPr/>
        </p:nvSpPr>
        <p:spPr bwMode="auto">
          <a:xfrm>
            <a:off x="1" y="2069016"/>
            <a:ext cx="277064" cy="669414"/>
          </a:xfrm>
          <a:prstGeom prst="rect">
            <a:avLst/>
          </a:prstGeom>
          <a:noFill/>
          <a:ln w="9525">
            <a:noFill/>
            <a:miter lim="800000"/>
            <a:headEnd/>
            <a:tailEnd/>
          </a:ln>
          <a:effectLst/>
        </p:spPr>
        <p:txBody>
          <a:bodyPr vert="horz" wrap="none" lIns="137160" tIns="68580" rIns="137160" bIns="68580" numCol="1" anchor="ctr" anchorCtr="0" compatLnSpc="1">
            <a:prstTxWarp prst="textNoShape">
              <a:avLst/>
            </a:prstTxWarp>
            <a:spAutoFit/>
          </a:bodyPr>
          <a:lstStyle/>
          <a:p>
            <a:pPr defTabSz="1371600"/>
            <a:endParaRPr lang="en-US" sz="3450">
              <a:latin typeface="+mn-lt"/>
              <a:ea typeface="Verdana" panose="020B0604030504040204" pitchFamily="34" charset="0"/>
            </a:endParaRPr>
          </a:p>
        </p:txBody>
      </p:sp>
      <p:sp>
        <p:nvSpPr>
          <p:cNvPr id="487439" name="Rectangle 15"/>
          <p:cNvSpPr>
            <a:spLocks noChangeArrowheads="1"/>
          </p:cNvSpPr>
          <p:nvPr/>
        </p:nvSpPr>
        <p:spPr bwMode="auto">
          <a:xfrm>
            <a:off x="1" y="97341"/>
            <a:ext cx="277064" cy="669414"/>
          </a:xfrm>
          <a:prstGeom prst="rect">
            <a:avLst/>
          </a:prstGeom>
          <a:noFill/>
          <a:ln w="9525">
            <a:noFill/>
            <a:miter lim="800000"/>
            <a:headEnd/>
            <a:tailEnd/>
          </a:ln>
          <a:effectLst/>
        </p:spPr>
        <p:txBody>
          <a:bodyPr vert="horz" wrap="none" lIns="137160" tIns="68580" rIns="137160" bIns="68580" numCol="1" anchor="ctr" anchorCtr="0" compatLnSpc="1">
            <a:prstTxWarp prst="textNoShape">
              <a:avLst/>
            </a:prstTxWarp>
            <a:spAutoFit/>
          </a:bodyPr>
          <a:lstStyle/>
          <a:p>
            <a:endParaRPr lang="en-US" sz="3450">
              <a:ea typeface="Verdana" panose="020B0604030504040204" pitchFamily="34" charset="0"/>
            </a:endParaRPr>
          </a:p>
        </p:txBody>
      </p:sp>
      <p:sp>
        <p:nvSpPr>
          <p:cNvPr id="487441" name="Rectangle 17"/>
          <p:cNvSpPr>
            <a:spLocks noChangeArrowheads="1"/>
          </p:cNvSpPr>
          <p:nvPr/>
        </p:nvSpPr>
        <p:spPr bwMode="auto">
          <a:xfrm>
            <a:off x="1" y="97341"/>
            <a:ext cx="277064" cy="669414"/>
          </a:xfrm>
          <a:prstGeom prst="rect">
            <a:avLst/>
          </a:prstGeom>
          <a:noFill/>
          <a:ln w="9525">
            <a:noFill/>
            <a:miter lim="800000"/>
            <a:headEnd/>
            <a:tailEnd/>
          </a:ln>
          <a:effectLst/>
        </p:spPr>
        <p:txBody>
          <a:bodyPr vert="horz" wrap="none" lIns="137160" tIns="68580" rIns="137160" bIns="68580" numCol="1" anchor="ctr" anchorCtr="0" compatLnSpc="1">
            <a:prstTxWarp prst="textNoShape">
              <a:avLst/>
            </a:prstTxWarp>
            <a:spAutoFit/>
          </a:bodyPr>
          <a:lstStyle/>
          <a:p>
            <a:endParaRPr lang="en-US" sz="3450">
              <a:ea typeface="Verdana" panose="020B0604030504040204" pitchFamily="34" charset="0"/>
            </a:endParaRPr>
          </a:p>
        </p:txBody>
      </p:sp>
      <p:sp>
        <p:nvSpPr>
          <p:cNvPr id="17" name="Espaço Reservado para Conteúdo 2"/>
          <p:cNvSpPr txBox="1">
            <a:spLocks/>
          </p:cNvSpPr>
          <p:nvPr/>
        </p:nvSpPr>
        <p:spPr>
          <a:xfrm>
            <a:off x="33744" y="1749028"/>
            <a:ext cx="13600425" cy="6788945"/>
          </a:xfrm>
          <a:prstGeom prst="rect">
            <a:avLst/>
          </a:prstGeom>
        </p:spPr>
        <p:txBody>
          <a:bodyPr>
            <a:noAutofit/>
          </a:bodyPr>
          <a:lst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pt-BR" altLang="zh-CN" sz="3450" dirty="0">
                <a:ea typeface="Verdana" panose="020B0604030504040204" pitchFamily="34" charset="0"/>
                <a:cs typeface="Arial" panose="020B0604020202020204" pitchFamily="34" charset="0"/>
              </a:rPr>
              <a:t>Estimativa baseada na </a:t>
            </a:r>
            <a:r>
              <a:rPr lang="pt-BR" altLang="zh-CN" sz="3450" u="sng" dirty="0">
                <a:ea typeface="Verdana" panose="020B0604030504040204" pitchFamily="34" charset="0"/>
                <a:cs typeface="Arial" panose="020B0604020202020204" pitchFamily="34" charset="0"/>
              </a:rPr>
              <a:t>Produtividade</a:t>
            </a:r>
            <a:r>
              <a:rPr lang="pt-BR" altLang="zh-CN" sz="3450" dirty="0">
                <a:ea typeface="Verdana" panose="020B0604030504040204" pitchFamily="34" charset="0"/>
                <a:cs typeface="Arial" panose="020B0604020202020204" pitchFamily="34" charset="0"/>
              </a:rPr>
              <a:t>:</a:t>
            </a:r>
          </a:p>
          <a:p>
            <a:pPr lvl="1"/>
            <a:endParaRPr lang="pt-BR" altLang="zh-CN" sz="3450" dirty="0">
              <a:ea typeface="Verdana" panose="020B0604030504040204" pitchFamily="34" charset="0"/>
              <a:cs typeface="Arial" panose="020B0604020202020204" pitchFamily="34" charset="0"/>
            </a:endParaRPr>
          </a:p>
          <a:p>
            <a:pPr lvl="1"/>
            <a:endParaRPr lang="pt-BR" altLang="zh-CN" sz="3450" dirty="0">
              <a:ea typeface="Verdana" panose="020B0604030504040204" pitchFamily="34" charset="0"/>
              <a:cs typeface="Arial" panose="020B0604020202020204" pitchFamily="34" charset="0"/>
            </a:endParaRPr>
          </a:p>
          <a:p>
            <a:pPr lvl="1"/>
            <a:endParaRPr lang="pt-BR" altLang="zh-CN" sz="3450" dirty="0">
              <a:ea typeface="Verdana" panose="020B0604030504040204" pitchFamily="34" charset="0"/>
              <a:cs typeface="Arial" panose="020B0604020202020204" pitchFamily="34" charset="0"/>
            </a:endParaRPr>
          </a:p>
          <a:p>
            <a:pPr lvl="1"/>
            <a:endParaRPr lang="pt-BR" altLang="zh-CN" sz="3450" dirty="0">
              <a:ea typeface="Verdana" panose="020B0604030504040204" pitchFamily="34" charset="0"/>
              <a:cs typeface="Arial" panose="020B0604020202020204" pitchFamily="34" charset="0"/>
            </a:endParaRPr>
          </a:p>
          <a:p>
            <a:r>
              <a:rPr lang="pt-BR" altLang="zh-CN" sz="3450" dirty="0">
                <a:ea typeface="Verdana" panose="020B0604030504040204" pitchFamily="34" charset="0"/>
                <a:cs typeface="Arial" panose="020B0604020202020204" pitchFamily="34" charset="0"/>
              </a:rPr>
              <a:t>Exemplo: </a:t>
            </a:r>
            <a:r>
              <a:rPr lang="pt-BR" sz="3450" dirty="0">
                <a:ea typeface="Verdana" panose="020B0604030504040204" pitchFamily="34" charset="0"/>
                <a:cs typeface="Arial" panose="020B0604020202020204" pitchFamily="34" charset="0"/>
              </a:rPr>
              <a:t>Pavimentação de 1 Km de estrada. (trabalho)</a:t>
            </a:r>
          </a:p>
          <a:p>
            <a:pPr lvl="2"/>
            <a:r>
              <a:rPr lang="pt-BR" sz="3450" dirty="0">
                <a:ea typeface="Verdana" panose="020B0604030504040204" pitchFamily="34" charset="0"/>
                <a:cs typeface="Arial" panose="020B0604020202020204" pitchFamily="34" charset="0"/>
              </a:rPr>
              <a:t>Recurso previsto: produtividade individual de 40 metros por dia</a:t>
            </a:r>
          </a:p>
          <a:p>
            <a:pPr lvl="2"/>
            <a:r>
              <a:rPr lang="pt-BR" sz="3450" dirty="0">
                <a:ea typeface="Verdana" panose="020B0604030504040204" pitchFamily="34" charset="0"/>
                <a:cs typeface="Arial" panose="020B0604020202020204" pitchFamily="34" charset="0"/>
              </a:rPr>
              <a:t>Alocação de 5 recursos</a:t>
            </a:r>
          </a:p>
        </p:txBody>
      </p:sp>
      <p:sp>
        <p:nvSpPr>
          <p:cNvPr id="23" name="Título 1"/>
          <p:cNvSpPr txBox="1">
            <a:spLocks/>
          </p:cNvSpPr>
          <p:nvPr/>
        </p:nvSpPr>
        <p:spPr>
          <a:xfrm>
            <a:off x="-270792" y="1124240"/>
            <a:ext cx="13716000" cy="979401"/>
          </a:xfrm>
          <a:prstGeom prst="rect">
            <a:avLst/>
          </a:prstGeom>
        </p:spPr>
        <p:txBody>
          <a:bodyPr>
            <a:normAutofit/>
          </a:bodyPr>
          <a:lstStyle>
            <a:lvl1pPr algn="ctr" rtl="0" eaLnBrk="1" fontAlgn="base" hangingPunct="1">
              <a:spcBef>
                <a:spcPct val="0"/>
              </a:spcBef>
              <a:spcAft>
                <a:spcPct val="0"/>
              </a:spcAft>
              <a:defRPr sz="3500" kern="1200">
                <a:solidFill>
                  <a:schemeClr val="tx1"/>
                </a:solidFill>
                <a:latin typeface="+mj-lt"/>
                <a:ea typeface="+mj-ea"/>
                <a:cs typeface="+mj-cs"/>
              </a:defRPr>
            </a:lvl1pPr>
            <a:lvl2pPr algn="ctr" rtl="0" eaLnBrk="1" fontAlgn="base" hangingPunct="1">
              <a:spcBef>
                <a:spcPct val="0"/>
              </a:spcBef>
              <a:spcAft>
                <a:spcPct val="0"/>
              </a:spcAft>
              <a:defRPr sz="3500">
                <a:solidFill>
                  <a:schemeClr val="tx1"/>
                </a:solidFill>
                <a:latin typeface="Calibri" pitchFamily="34" charset="0"/>
              </a:defRPr>
            </a:lvl2pPr>
            <a:lvl3pPr algn="ctr" rtl="0" eaLnBrk="1" fontAlgn="base" hangingPunct="1">
              <a:spcBef>
                <a:spcPct val="0"/>
              </a:spcBef>
              <a:spcAft>
                <a:spcPct val="0"/>
              </a:spcAft>
              <a:defRPr sz="3500">
                <a:solidFill>
                  <a:schemeClr val="tx1"/>
                </a:solidFill>
                <a:latin typeface="Calibri" pitchFamily="34" charset="0"/>
              </a:defRPr>
            </a:lvl3pPr>
            <a:lvl4pPr algn="ctr" rtl="0" eaLnBrk="1" fontAlgn="base" hangingPunct="1">
              <a:spcBef>
                <a:spcPct val="0"/>
              </a:spcBef>
              <a:spcAft>
                <a:spcPct val="0"/>
              </a:spcAft>
              <a:defRPr sz="3500">
                <a:solidFill>
                  <a:schemeClr val="tx1"/>
                </a:solidFill>
                <a:latin typeface="Calibri" pitchFamily="34" charset="0"/>
              </a:defRPr>
            </a:lvl4pPr>
            <a:lvl5pPr algn="ctr" rtl="0" eaLnBrk="1" fontAlgn="base" hangingPunct="1">
              <a:spcBef>
                <a:spcPct val="0"/>
              </a:spcBef>
              <a:spcAft>
                <a:spcPct val="0"/>
              </a:spcAft>
              <a:defRPr sz="3500">
                <a:solidFill>
                  <a:schemeClr val="tx1"/>
                </a:solidFill>
                <a:latin typeface="Calibri" pitchFamily="34" charset="0"/>
              </a:defRPr>
            </a:lvl5pPr>
            <a:lvl6pPr marL="457200" algn="ctr" rtl="0" eaLnBrk="1" fontAlgn="base" hangingPunct="1">
              <a:spcBef>
                <a:spcPct val="0"/>
              </a:spcBef>
              <a:spcAft>
                <a:spcPct val="0"/>
              </a:spcAft>
              <a:defRPr sz="3500">
                <a:solidFill>
                  <a:schemeClr val="tx1"/>
                </a:solidFill>
                <a:latin typeface="Calibri" pitchFamily="34" charset="0"/>
              </a:defRPr>
            </a:lvl6pPr>
            <a:lvl7pPr marL="914400" algn="ctr" rtl="0" eaLnBrk="1" fontAlgn="base" hangingPunct="1">
              <a:spcBef>
                <a:spcPct val="0"/>
              </a:spcBef>
              <a:spcAft>
                <a:spcPct val="0"/>
              </a:spcAft>
              <a:defRPr sz="3500">
                <a:solidFill>
                  <a:schemeClr val="tx1"/>
                </a:solidFill>
                <a:latin typeface="Calibri" pitchFamily="34" charset="0"/>
              </a:defRPr>
            </a:lvl7pPr>
            <a:lvl8pPr marL="1371600" algn="ctr" rtl="0" eaLnBrk="1" fontAlgn="base" hangingPunct="1">
              <a:spcBef>
                <a:spcPct val="0"/>
              </a:spcBef>
              <a:spcAft>
                <a:spcPct val="0"/>
              </a:spcAft>
              <a:defRPr sz="3500">
                <a:solidFill>
                  <a:schemeClr val="tx1"/>
                </a:solidFill>
                <a:latin typeface="Calibri" pitchFamily="34" charset="0"/>
              </a:defRPr>
            </a:lvl8pPr>
            <a:lvl9pPr marL="1828800" algn="ctr" rtl="0" eaLnBrk="1" fontAlgn="base" hangingPunct="1">
              <a:spcBef>
                <a:spcPct val="0"/>
              </a:spcBef>
              <a:spcAft>
                <a:spcPct val="0"/>
              </a:spcAft>
              <a:defRPr sz="3500">
                <a:solidFill>
                  <a:schemeClr val="tx1"/>
                </a:solidFill>
                <a:latin typeface="Calibri" pitchFamily="34" charset="0"/>
              </a:defRPr>
            </a:lvl9pPr>
          </a:lstStyle>
          <a:p>
            <a:r>
              <a:rPr lang="pt-BR" sz="3450" dirty="0">
                <a:latin typeface="+mn-lt"/>
                <a:ea typeface="Verdana" panose="020B0604030504040204" pitchFamily="34" charset="0"/>
                <a:cs typeface="Arial" panose="020B0604020202020204" pitchFamily="34" charset="0"/>
              </a:rPr>
              <a:t>Estimativa por Produtividade (ideal)</a:t>
            </a:r>
          </a:p>
        </p:txBody>
      </p:sp>
      <p:graphicFrame>
        <p:nvGraphicFramePr>
          <p:cNvPr id="4" name="Diagrama 3">
            <a:extLst>
              <a:ext uri="{FF2B5EF4-FFF2-40B4-BE49-F238E27FC236}">
                <a16:creationId xmlns:a16="http://schemas.microsoft.com/office/drawing/2014/main" id="{30565520-2108-4E5F-9C09-A6C6496A5CF6}"/>
              </a:ext>
            </a:extLst>
          </p:cNvPr>
          <p:cNvGraphicFramePr/>
          <p:nvPr>
            <p:extLst>
              <p:ext uri="{D42A27DB-BD31-4B8C-83A1-F6EECF244321}">
                <p14:modId xmlns:p14="http://schemas.microsoft.com/office/powerpoint/2010/main" val="1292329057"/>
              </p:ext>
            </p:extLst>
          </p:nvPr>
        </p:nvGraphicFramePr>
        <p:xfrm>
          <a:off x="-115575" y="2844326"/>
          <a:ext cx="13831575" cy="15430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8" name="Título 1">
            <a:extLst>
              <a:ext uri="{FF2B5EF4-FFF2-40B4-BE49-F238E27FC236}">
                <a16:creationId xmlns:a16="http://schemas.microsoft.com/office/drawing/2014/main" id="{0C55B1F3-658C-4F60-92F6-A715A1171192}"/>
              </a:ext>
            </a:extLst>
          </p:cNvPr>
          <p:cNvSpPr txBox="1">
            <a:spLocks/>
          </p:cNvSpPr>
          <p:nvPr/>
        </p:nvSpPr>
        <p:spPr bwMode="auto">
          <a:xfrm>
            <a:off x="1" y="293351"/>
            <a:ext cx="14526851" cy="809928"/>
          </a:xfrm>
          <a:prstGeom prst="rect">
            <a:avLst/>
          </a:prstGeom>
          <a:noFill/>
          <a:ln w="9525">
            <a:noFill/>
            <a:miter lim="800000"/>
            <a:headEnd/>
            <a:tailEnd/>
          </a:ln>
        </p:spPr>
        <p:txBody>
          <a:bodyPr vert="horz" wrap="square" lIns="137160" tIns="68580" rIns="137160" bIns="68580" numCol="1" anchor="ctr" anchorCtr="0" compatLnSpc="1">
            <a:prstTxWarp prst="textNoShape">
              <a:avLst/>
            </a:prstTxWarp>
          </a:bodyPr>
          <a:lstStyle>
            <a:defPPr>
              <a:defRPr lang="pt-BR"/>
            </a:defPPr>
            <a:lvl1pPr eaLnBrk="1" hangingPunct="1">
              <a:defRPr sz="4000" b="1">
                <a:solidFill>
                  <a:srgbClr val="00A4DE"/>
                </a:solidFill>
                <a:latin typeface="+mn-lt"/>
                <a:ea typeface="+mj-ea"/>
              </a:defRPr>
            </a:lvl1pPr>
            <a:lvl2pPr algn="ctr" eaLnBrk="1" hangingPunct="1">
              <a:defRPr sz="3500">
                <a:latin typeface="Calibri" pitchFamily="34" charset="0"/>
              </a:defRPr>
            </a:lvl2pPr>
            <a:lvl3pPr algn="ctr" eaLnBrk="1" hangingPunct="1">
              <a:defRPr sz="3500">
                <a:latin typeface="Calibri" pitchFamily="34" charset="0"/>
              </a:defRPr>
            </a:lvl3pPr>
            <a:lvl4pPr algn="ctr" eaLnBrk="1" hangingPunct="1">
              <a:defRPr sz="3500">
                <a:latin typeface="Calibri" pitchFamily="34" charset="0"/>
              </a:defRPr>
            </a:lvl4pPr>
            <a:lvl5pPr algn="ctr" eaLnBrk="1" hangingPunct="1">
              <a:defRPr sz="3500">
                <a:latin typeface="Calibri" pitchFamily="34" charset="0"/>
              </a:defRPr>
            </a:lvl5pPr>
            <a:lvl6pPr marL="457200" algn="ctr" fontAlgn="base">
              <a:spcBef>
                <a:spcPct val="0"/>
              </a:spcBef>
              <a:spcAft>
                <a:spcPct val="0"/>
              </a:spcAft>
              <a:defRPr sz="3500">
                <a:latin typeface="Calibri" pitchFamily="34" charset="0"/>
              </a:defRPr>
            </a:lvl6pPr>
            <a:lvl7pPr marL="914400" algn="ctr" fontAlgn="base">
              <a:spcBef>
                <a:spcPct val="0"/>
              </a:spcBef>
              <a:spcAft>
                <a:spcPct val="0"/>
              </a:spcAft>
              <a:defRPr sz="3500">
                <a:latin typeface="Calibri" pitchFamily="34" charset="0"/>
              </a:defRPr>
            </a:lvl7pPr>
            <a:lvl8pPr marL="1371600" algn="ctr" fontAlgn="base">
              <a:spcBef>
                <a:spcPct val="0"/>
              </a:spcBef>
              <a:spcAft>
                <a:spcPct val="0"/>
              </a:spcAft>
              <a:defRPr sz="3500">
                <a:latin typeface="Calibri" pitchFamily="34" charset="0"/>
              </a:defRPr>
            </a:lvl8pPr>
            <a:lvl9pPr marL="1828800" algn="ctr" fontAlgn="base">
              <a:spcBef>
                <a:spcPct val="0"/>
              </a:spcBef>
              <a:spcAft>
                <a:spcPct val="0"/>
              </a:spcAft>
              <a:defRPr sz="3500">
                <a:latin typeface="Calibri" pitchFamily="34" charset="0"/>
              </a:defRPr>
            </a:lvl9pPr>
          </a:lstStyle>
          <a:p>
            <a:r>
              <a:rPr lang="pt-BR" dirty="0"/>
              <a:t>Processo 4: Estimar Durações das Atividades</a:t>
            </a:r>
          </a:p>
        </p:txBody>
      </p:sp>
      <p:pic>
        <p:nvPicPr>
          <p:cNvPr id="22" name="Picture 14">
            <a:extLst>
              <a:ext uri="{FF2B5EF4-FFF2-40B4-BE49-F238E27FC236}">
                <a16:creationId xmlns:a16="http://schemas.microsoft.com/office/drawing/2014/main" id="{E51ECDED-79E5-40A1-9C4D-CAF69D0B2B8E}"/>
              </a:ext>
            </a:extLst>
          </p:cNvPr>
          <p:cNvPicPr>
            <a:picLocks noChangeAspect="1" noChangeArrowheads="1"/>
          </p:cNvPicPr>
          <p:nvPr/>
        </p:nvPicPr>
        <p:blipFill>
          <a:blip r:embed="rId8" cstate="print">
            <a:clrChange>
              <a:clrFrom>
                <a:srgbClr val="FFFFFF"/>
              </a:clrFrom>
              <a:clrTo>
                <a:srgbClr val="FFFFFF">
                  <a:alpha val="0"/>
                </a:srgbClr>
              </a:clrTo>
            </a:clrChange>
          </a:blip>
          <a:srcRect/>
          <a:stretch>
            <a:fillRect/>
          </a:stretch>
        </p:blipFill>
        <p:spPr bwMode="auto">
          <a:xfrm>
            <a:off x="2167155" y="7706949"/>
            <a:ext cx="8801100" cy="942975"/>
          </a:xfrm>
          <a:prstGeom prst="rect">
            <a:avLst/>
          </a:prstGeom>
          <a:noFill/>
        </p:spPr>
      </p:pic>
      <p:pic>
        <p:nvPicPr>
          <p:cNvPr id="24" name="Picture 16">
            <a:extLst>
              <a:ext uri="{FF2B5EF4-FFF2-40B4-BE49-F238E27FC236}">
                <a16:creationId xmlns:a16="http://schemas.microsoft.com/office/drawing/2014/main" id="{25676D92-0B4D-4552-AFBE-D90B176C0FBC}"/>
              </a:ext>
            </a:extLst>
          </p:cNvPr>
          <p:cNvPicPr>
            <a:picLocks noChangeAspect="1" noChangeArrowheads="1"/>
          </p:cNvPicPr>
          <p:nvPr/>
        </p:nvPicPr>
        <p:blipFill>
          <a:blip r:embed="rId9" cstate="print">
            <a:clrChange>
              <a:clrFrom>
                <a:srgbClr val="FFFFFF"/>
              </a:clrFrom>
              <a:clrTo>
                <a:srgbClr val="FFFFFF">
                  <a:alpha val="0"/>
                </a:srgbClr>
              </a:clrTo>
            </a:clrChange>
          </a:blip>
          <a:srcRect/>
          <a:stretch>
            <a:fillRect/>
          </a:stretch>
        </p:blipFill>
        <p:spPr bwMode="auto">
          <a:xfrm>
            <a:off x="2186658" y="8665592"/>
            <a:ext cx="5029200" cy="1014413"/>
          </a:xfrm>
          <a:prstGeom prst="rect">
            <a:avLst/>
          </a:prstGeom>
          <a:noFill/>
        </p:spPr>
      </p:pic>
    </p:spTree>
    <p:extLst>
      <p:ext uri="{BB962C8B-B14F-4D97-AF65-F5344CB8AC3E}">
        <p14:creationId xmlns:p14="http://schemas.microsoft.com/office/powerpoint/2010/main" val="1207695782"/>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7">
                                            <p:txEl>
                                              <p:pRg st="5" end="5"/>
                                            </p:txEl>
                                          </p:spTgt>
                                        </p:tgtEl>
                                        <p:attrNameLst>
                                          <p:attrName>style.visibility</p:attrName>
                                        </p:attrNameLst>
                                      </p:cBhvr>
                                      <p:to>
                                        <p:strVal val="visible"/>
                                      </p:to>
                                    </p:set>
                                    <p:animEffect transition="in" filter="fade">
                                      <p:cBhvr>
                                        <p:cTn id="7" dur="500"/>
                                        <p:tgtEl>
                                          <p:spTgt spid="17">
                                            <p:txEl>
                                              <p:pRg st="5" end="5"/>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7">
                                            <p:txEl>
                                              <p:pRg st="6" end="6"/>
                                            </p:txEl>
                                          </p:spTgt>
                                        </p:tgtEl>
                                        <p:attrNameLst>
                                          <p:attrName>style.visibility</p:attrName>
                                        </p:attrNameLst>
                                      </p:cBhvr>
                                      <p:to>
                                        <p:strVal val="visible"/>
                                      </p:to>
                                    </p:set>
                                    <p:animEffect transition="in" filter="fade">
                                      <p:cBhvr>
                                        <p:cTn id="10" dur="500"/>
                                        <p:tgtEl>
                                          <p:spTgt spid="17">
                                            <p:txEl>
                                              <p:pRg st="6" end="6"/>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7">
                                            <p:txEl>
                                              <p:pRg st="7" end="7"/>
                                            </p:txEl>
                                          </p:spTgt>
                                        </p:tgtEl>
                                        <p:attrNameLst>
                                          <p:attrName>style.visibility</p:attrName>
                                        </p:attrNameLst>
                                      </p:cBhvr>
                                      <p:to>
                                        <p:strVal val="visible"/>
                                      </p:to>
                                    </p:set>
                                    <p:animEffect transition="in" filter="fade">
                                      <p:cBhvr>
                                        <p:cTn id="13" dur="500"/>
                                        <p:tgtEl>
                                          <p:spTgt spid="17">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ço Reservado para Texto 5"/>
          <p:cNvSpPr>
            <a:spLocks noGrp="1"/>
          </p:cNvSpPr>
          <p:nvPr>
            <p:ph type="body" sz="quarter" idx="11"/>
          </p:nvPr>
        </p:nvSpPr>
        <p:spPr>
          <a:xfrm>
            <a:off x="522336" y="324000"/>
            <a:ext cx="9360000" cy="648071"/>
          </a:xfrm>
        </p:spPr>
        <p:txBody>
          <a:bodyPr/>
          <a:lstStyle/>
          <a:p>
            <a:r>
              <a:rPr lang="pt-BR" dirty="0"/>
              <a:t>Ao final da disciplina você será capaz de...</a:t>
            </a:r>
          </a:p>
        </p:txBody>
      </p:sp>
      <p:sp>
        <p:nvSpPr>
          <p:cNvPr id="9" name="Espaço Reservado para Texto 8"/>
          <p:cNvSpPr>
            <a:spLocks noGrp="1"/>
          </p:cNvSpPr>
          <p:nvPr>
            <p:ph type="body" sz="quarter" idx="13"/>
          </p:nvPr>
        </p:nvSpPr>
        <p:spPr/>
        <p:txBody>
          <a:bodyPr>
            <a:normAutofit/>
          </a:bodyPr>
          <a:lstStyle/>
          <a:p>
            <a:pPr algn="just">
              <a:lnSpc>
                <a:spcPct val="150000"/>
              </a:lnSpc>
              <a:spcAft>
                <a:spcPts val="2400"/>
              </a:spcAft>
            </a:pPr>
            <a:r>
              <a:rPr lang="pt-BR" altLang="pt-BR" sz="3200" dirty="0"/>
              <a:t>Contextualizar e integrar o gerenciamento do cronograma e gerenciamento dos custos do projeto com as demais áreas de gerenciamento e a estratégia da organização;</a:t>
            </a:r>
          </a:p>
          <a:p>
            <a:pPr algn="just">
              <a:lnSpc>
                <a:spcPct val="150000"/>
              </a:lnSpc>
              <a:spcAft>
                <a:spcPts val="2400"/>
              </a:spcAft>
            </a:pPr>
            <a:r>
              <a:rPr lang="pt-BR" altLang="pt-BR" sz="3200" dirty="0"/>
              <a:t>Desenvolver o cronograma de um projeto;</a:t>
            </a:r>
          </a:p>
          <a:p>
            <a:pPr algn="just">
              <a:lnSpc>
                <a:spcPct val="150000"/>
              </a:lnSpc>
              <a:spcAft>
                <a:spcPts val="2400"/>
              </a:spcAft>
            </a:pPr>
            <a:r>
              <a:rPr lang="pt-BR" altLang="pt-BR" sz="3200" dirty="0"/>
              <a:t>Gerenciar a equipe e os recursos de um projeto;</a:t>
            </a:r>
          </a:p>
          <a:p>
            <a:pPr algn="just">
              <a:lnSpc>
                <a:spcPct val="150000"/>
              </a:lnSpc>
              <a:spcAft>
                <a:spcPts val="2400"/>
              </a:spcAft>
            </a:pPr>
            <a:r>
              <a:rPr lang="pt-BR" altLang="pt-BR" sz="3200" dirty="0"/>
              <a:t>Estimar os custos de um projeto;</a:t>
            </a:r>
          </a:p>
          <a:p>
            <a:pPr algn="just">
              <a:lnSpc>
                <a:spcPct val="150000"/>
              </a:lnSpc>
              <a:spcAft>
                <a:spcPts val="2400"/>
              </a:spcAft>
            </a:pPr>
            <a:r>
              <a:rPr lang="pt-BR" altLang="pt-BR" sz="3200" dirty="0"/>
              <a:t>Determinar o orçamento de um projeto;</a:t>
            </a:r>
          </a:p>
          <a:p>
            <a:pPr algn="just">
              <a:lnSpc>
                <a:spcPct val="150000"/>
              </a:lnSpc>
              <a:spcAft>
                <a:spcPts val="2400"/>
              </a:spcAft>
            </a:pPr>
            <a:r>
              <a:rPr lang="pt-BR" altLang="pt-BR" sz="3200" dirty="0"/>
              <a:t>Controlar os custos através do método de gerenciamento do valor agregado.</a:t>
            </a:r>
          </a:p>
        </p:txBody>
      </p:sp>
    </p:spTree>
    <p:extLst>
      <p:ext uri="{BB962C8B-B14F-4D97-AF65-F5344CB8AC3E}">
        <p14:creationId xmlns:p14="http://schemas.microsoft.com/office/powerpoint/2010/main" val="152242669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5" name="Rectangle 5"/>
          <p:cNvSpPr>
            <a:spLocks noChangeArrowheads="1"/>
          </p:cNvSpPr>
          <p:nvPr/>
        </p:nvSpPr>
        <p:spPr bwMode="auto">
          <a:xfrm>
            <a:off x="5030282" y="6620155"/>
            <a:ext cx="3429024" cy="1057982"/>
          </a:xfrm>
          <a:prstGeom prst="rect">
            <a:avLst/>
          </a:prstGeom>
          <a:solidFill>
            <a:schemeClr val="bg1"/>
          </a:solidFill>
          <a:ln>
            <a:noFill/>
            <a:headEnd/>
            <a:tailEnd/>
          </a:ln>
          <a:effectLst/>
          <a:scene3d>
            <a:camera prst="orthographicFront">
              <a:rot lat="0" lon="0" rev="0"/>
            </a:camera>
            <a:lightRig rig="threePt" dir="t">
              <a:rot lat="0" lon="0" rev="1200000"/>
            </a:lightRig>
          </a:scene3d>
          <a:sp3d/>
        </p:spPr>
        <p:style>
          <a:lnRef idx="0">
            <a:schemeClr val="accent6"/>
          </a:lnRef>
          <a:fillRef idx="3">
            <a:schemeClr val="accent6"/>
          </a:fillRef>
          <a:effectRef idx="3">
            <a:schemeClr val="accent6"/>
          </a:effectRef>
          <a:fontRef idx="minor">
            <a:schemeClr val="lt1"/>
          </a:fontRef>
        </p:style>
        <p:txBody>
          <a:bodyPr wrap="square" lIns="135732" tIns="66675" rIns="135732" bIns="66675">
            <a:spAutoFit/>
          </a:bodyPr>
          <a:lstStyle/>
          <a:p>
            <a:pPr algn="ctr" eaLnBrk="0" hangingPunct="0"/>
            <a:r>
              <a:rPr lang="pt-BR" sz="3000" b="1" dirty="0">
                <a:solidFill>
                  <a:srgbClr val="000066"/>
                </a:solidFill>
                <a:cs typeface="Arial" panose="020B0604020202020204" pitchFamily="34" charset="0"/>
              </a:rPr>
              <a:t>E = </a:t>
            </a:r>
            <a:r>
              <a:rPr lang="pt-BR" sz="3000" b="1" u="sng" dirty="0">
                <a:solidFill>
                  <a:srgbClr val="000066"/>
                </a:solidFill>
                <a:cs typeface="Arial" panose="020B0604020202020204" pitchFamily="34" charset="0"/>
              </a:rPr>
              <a:t>O + M + P</a:t>
            </a:r>
          </a:p>
          <a:p>
            <a:pPr algn="ctr" eaLnBrk="0" hangingPunct="0"/>
            <a:r>
              <a:rPr lang="pt-BR" sz="3000" b="1" dirty="0">
                <a:solidFill>
                  <a:srgbClr val="000066"/>
                </a:solidFill>
                <a:cs typeface="Arial" panose="020B0604020202020204" pitchFamily="34" charset="0"/>
              </a:rPr>
              <a:t>     3</a:t>
            </a:r>
          </a:p>
        </p:txBody>
      </p:sp>
      <p:sp>
        <p:nvSpPr>
          <p:cNvPr id="9" name="Espaço Reservado para Conteúdo 2"/>
          <p:cNvSpPr txBox="1">
            <a:spLocks/>
          </p:cNvSpPr>
          <p:nvPr/>
        </p:nvSpPr>
        <p:spPr>
          <a:xfrm>
            <a:off x="54768" y="2234470"/>
            <a:ext cx="13067928" cy="6788945"/>
          </a:xfrm>
          <a:prstGeom prst="rect">
            <a:avLst/>
          </a:prstGeom>
        </p:spPr>
        <p:txBody>
          <a:bodyPr>
            <a:noAutofit/>
          </a:bodyPr>
          <a:lst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92907" indent="-392907"/>
            <a:r>
              <a:rPr lang="pt-BR" sz="3000" dirty="0">
                <a:solidFill>
                  <a:srgbClr val="000066"/>
                </a:solidFill>
                <a:cs typeface="Arial" panose="020B0604020202020204" pitchFamily="34" charset="0"/>
              </a:rPr>
              <a:t>Frequentemente enfrentamos </a:t>
            </a:r>
            <a:r>
              <a:rPr lang="pt-BR" sz="3000" b="1" dirty="0">
                <a:solidFill>
                  <a:srgbClr val="000066"/>
                </a:solidFill>
                <a:cs typeface="Arial" panose="020B0604020202020204" pitchFamily="34" charset="0"/>
              </a:rPr>
              <a:t>dificuldade para estimar as durações das atividades </a:t>
            </a:r>
            <a:r>
              <a:rPr lang="pt-BR" sz="3000" dirty="0">
                <a:solidFill>
                  <a:srgbClr val="000066"/>
                </a:solidFill>
                <a:cs typeface="Arial" panose="020B0604020202020204" pitchFamily="34" charset="0"/>
              </a:rPr>
              <a:t>devido aos vários fatores que podem influenciá-las, como </a:t>
            </a:r>
            <a:r>
              <a:rPr lang="pt-BR" sz="3000" b="1" dirty="0">
                <a:solidFill>
                  <a:srgbClr val="000066"/>
                </a:solidFill>
                <a:cs typeface="Arial" panose="020B0604020202020204" pitchFamily="34" charset="0"/>
              </a:rPr>
              <a:t>diferentes</a:t>
            </a:r>
            <a:r>
              <a:rPr lang="pt-BR" sz="3000" dirty="0">
                <a:solidFill>
                  <a:srgbClr val="000066"/>
                </a:solidFill>
                <a:cs typeface="Arial" panose="020B0604020202020204" pitchFamily="34" charset="0"/>
              </a:rPr>
              <a:t> </a:t>
            </a:r>
            <a:r>
              <a:rPr lang="pt-BR" sz="3000" b="1" dirty="0">
                <a:solidFill>
                  <a:srgbClr val="000066"/>
                </a:solidFill>
                <a:cs typeface="Arial" panose="020B0604020202020204" pitchFamily="34" charset="0"/>
              </a:rPr>
              <a:t>níveis dos recursos </a:t>
            </a:r>
            <a:r>
              <a:rPr lang="pt-BR" sz="3000" dirty="0">
                <a:solidFill>
                  <a:srgbClr val="000066"/>
                </a:solidFill>
                <a:cs typeface="Arial" panose="020B0604020202020204" pitchFamily="34" charset="0"/>
              </a:rPr>
              <a:t>ou </a:t>
            </a:r>
            <a:r>
              <a:rPr lang="pt-BR" sz="3000" b="1" dirty="0">
                <a:solidFill>
                  <a:srgbClr val="000066"/>
                </a:solidFill>
                <a:cs typeface="Arial" panose="020B0604020202020204" pitchFamily="34" charset="0"/>
              </a:rPr>
              <a:t>produtividade dos recursos</a:t>
            </a:r>
            <a:r>
              <a:rPr lang="pt-BR" sz="3000" dirty="0">
                <a:solidFill>
                  <a:srgbClr val="000066"/>
                </a:solidFill>
                <a:cs typeface="Arial" panose="020B0604020202020204" pitchFamily="34" charset="0"/>
              </a:rPr>
              <a:t>.</a:t>
            </a:r>
          </a:p>
          <a:p>
            <a:pPr marL="392907" indent="-392907"/>
            <a:r>
              <a:rPr lang="pt-BR" sz="3000" b="1" dirty="0">
                <a:solidFill>
                  <a:srgbClr val="000066"/>
                </a:solidFill>
                <a:cs typeface="Arial" panose="020B0604020202020204" pitchFamily="34" charset="0"/>
              </a:rPr>
              <a:t>Técnicas de estimativa:</a:t>
            </a:r>
          </a:p>
          <a:p>
            <a:pPr marL="992982" lvl="1" indent="-392907"/>
            <a:r>
              <a:rPr lang="pt-BR" sz="2700" dirty="0">
                <a:solidFill>
                  <a:srgbClr val="000066"/>
                </a:solidFill>
                <a:cs typeface="Arial" panose="020B0604020202020204" pitchFamily="34" charset="0"/>
              </a:rPr>
              <a:t>Opinião Especializada</a:t>
            </a:r>
          </a:p>
          <a:p>
            <a:pPr marL="992982" lvl="1" indent="-392907"/>
            <a:r>
              <a:rPr lang="pt-BR" sz="2700" dirty="0">
                <a:solidFill>
                  <a:srgbClr val="000066"/>
                </a:solidFill>
                <a:cs typeface="Arial" panose="020B0604020202020204" pitchFamily="34" charset="0"/>
              </a:rPr>
              <a:t>Estimativa Análoga</a:t>
            </a:r>
          </a:p>
          <a:p>
            <a:pPr marL="992982" lvl="1" indent="-392907"/>
            <a:r>
              <a:rPr lang="pt-BR" sz="2700" dirty="0">
                <a:solidFill>
                  <a:srgbClr val="000066"/>
                </a:solidFill>
                <a:cs typeface="Arial" panose="020B0604020202020204" pitchFamily="34" charset="0"/>
              </a:rPr>
              <a:t>Estimativa Paramétrica</a:t>
            </a:r>
          </a:p>
          <a:p>
            <a:pPr marL="992982" lvl="1" indent="-392907"/>
            <a:r>
              <a:rPr lang="pt-BR" sz="2700" dirty="0">
                <a:solidFill>
                  <a:srgbClr val="000066"/>
                </a:solidFill>
                <a:cs typeface="Arial" panose="020B0604020202020204" pitchFamily="34" charset="0"/>
              </a:rPr>
              <a:t>Estimativa Triangular</a:t>
            </a:r>
          </a:p>
          <a:p>
            <a:pPr marL="1593057" lvl="2" indent="-392907"/>
            <a:r>
              <a:rPr lang="pt-BR" sz="2100" dirty="0">
                <a:solidFill>
                  <a:srgbClr val="000066"/>
                </a:solidFill>
                <a:cs typeface="Arial" panose="020B0604020202020204" pitchFamily="34" charset="0"/>
              </a:rPr>
              <a:t>Otimista</a:t>
            </a:r>
          </a:p>
          <a:p>
            <a:pPr marL="1593057" lvl="2" indent="-392907"/>
            <a:r>
              <a:rPr lang="pt-BR" sz="2100" dirty="0">
                <a:solidFill>
                  <a:srgbClr val="000066"/>
                </a:solidFill>
                <a:cs typeface="Arial" panose="020B0604020202020204" pitchFamily="34" charset="0"/>
              </a:rPr>
              <a:t>Mais Provável</a:t>
            </a:r>
          </a:p>
          <a:p>
            <a:pPr marL="1593057" lvl="2" indent="-392907"/>
            <a:r>
              <a:rPr lang="pt-BR" sz="2100" dirty="0">
                <a:solidFill>
                  <a:srgbClr val="000066"/>
                </a:solidFill>
                <a:cs typeface="Arial" panose="020B0604020202020204" pitchFamily="34" charset="0"/>
              </a:rPr>
              <a:t>Pessimista</a:t>
            </a:r>
          </a:p>
          <a:p>
            <a:pPr marL="1197770" lvl="1" indent="-533400"/>
            <a:r>
              <a:rPr lang="pt-BR" sz="2700" dirty="0">
                <a:solidFill>
                  <a:srgbClr val="000066"/>
                </a:solidFill>
                <a:cs typeface="Arial" panose="020B0604020202020204" pitchFamily="34" charset="0"/>
              </a:rPr>
              <a:t>Estimativa de três pontos (PERT)</a:t>
            </a:r>
          </a:p>
          <a:p>
            <a:pPr marL="1797845" lvl="2" indent="-533400"/>
            <a:r>
              <a:rPr lang="pt-BR" sz="2100" dirty="0">
                <a:solidFill>
                  <a:srgbClr val="000066"/>
                </a:solidFill>
                <a:cs typeface="Arial" panose="020B0604020202020204" pitchFamily="34" charset="0"/>
              </a:rPr>
              <a:t>Mais Provável</a:t>
            </a:r>
          </a:p>
          <a:p>
            <a:pPr marL="1797845" lvl="2" indent="-533400"/>
            <a:r>
              <a:rPr lang="pt-BR" sz="2100" dirty="0">
                <a:solidFill>
                  <a:srgbClr val="000066"/>
                </a:solidFill>
                <a:cs typeface="Arial" panose="020B0604020202020204" pitchFamily="34" charset="0"/>
              </a:rPr>
              <a:t>Otimista</a:t>
            </a:r>
          </a:p>
          <a:p>
            <a:pPr marL="1797845" lvl="2" indent="-533400"/>
            <a:r>
              <a:rPr lang="pt-BR" sz="2100" dirty="0">
                <a:solidFill>
                  <a:srgbClr val="000066"/>
                </a:solidFill>
                <a:cs typeface="Arial" panose="020B0604020202020204" pitchFamily="34" charset="0"/>
              </a:rPr>
              <a:t>Pessimista</a:t>
            </a:r>
          </a:p>
          <a:p>
            <a:pPr marL="0" indent="0">
              <a:buNone/>
            </a:pPr>
            <a:endParaRPr lang="pt-BR" sz="3000" dirty="0">
              <a:solidFill>
                <a:srgbClr val="000066"/>
              </a:solidFill>
              <a:cs typeface="Arial" panose="020B0604020202020204" pitchFamily="34" charset="0"/>
            </a:endParaRPr>
          </a:p>
        </p:txBody>
      </p:sp>
      <p:sp>
        <p:nvSpPr>
          <p:cNvPr id="10" name="Título 1"/>
          <p:cNvSpPr txBox="1">
            <a:spLocks/>
          </p:cNvSpPr>
          <p:nvPr/>
        </p:nvSpPr>
        <p:spPr>
          <a:xfrm>
            <a:off x="54768" y="1255068"/>
            <a:ext cx="13716000" cy="979401"/>
          </a:xfrm>
          <a:prstGeom prst="rect">
            <a:avLst/>
          </a:prstGeom>
        </p:spPr>
        <p:txBody>
          <a:bodyPr>
            <a:normAutofit/>
          </a:bodyPr>
          <a:lstStyle>
            <a:lvl1pPr algn="ctr" rtl="0" eaLnBrk="1" fontAlgn="base" hangingPunct="1">
              <a:spcBef>
                <a:spcPct val="0"/>
              </a:spcBef>
              <a:spcAft>
                <a:spcPct val="0"/>
              </a:spcAft>
              <a:defRPr sz="3500" kern="1200">
                <a:solidFill>
                  <a:schemeClr val="tx1"/>
                </a:solidFill>
                <a:latin typeface="+mj-lt"/>
                <a:ea typeface="+mj-ea"/>
                <a:cs typeface="+mj-cs"/>
              </a:defRPr>
            </a:lvl1pPr>
            <a:lvl2pPr algn="ctr" rtl="0" eaLnBrk="1" fontAlgn="base" hangingPunct="1">
              <a:spcBef>
                <a:spcPct val="0"/>
              </a:spcBef>
              <a:spcAft>
                <a:spcPct val="0"/>
              </a:spcAft>
              <a:defRPr sz="3500">
                <a:solidFill>
                  <a:schemeClr val="tx1"/>
                </a:solidFill>
                <a:latin typeface="Calibri" pitchFamily="34" charset="0"/>
              </a:defRPr>
            </a:lvl2pPr>
            <a:lvl3pPr algn="ctr" rtl="0" eaLnBrk="1" fontAlgn="base" hangingPunct="1">
              <a:spcBef>
                <a:spcPct val="0"/>
              </a:spcBef>
              <a:spcAft>
                <a:spcPct val="0"/>
              </a:spcAft>
              <a:defRPr sz="3500">
                <a:solidFill>
                  <a:schemeClr val="tx1"/>
                </a:solidFill>
                <a:latin typeface="Calibri" pitchFamily="34" charset="0"/>
              </a:defRPr>
            </a:lvl3pPr>
            <a:lvl4pPr algn="ctr" rtl="0" eaLnBrk="1" fontAlgn="base" hangingPunct="1">
              <a:spcBef>
                <a:spcPct val="0"/>
              </a:spcBef>
              <a:spcAft>
                <a:spcPct val="0"/>
              </a:spcAft>
              <a:defRPr sz="3500">
                <a:solidFill>
                  <a:schemeClr val="tx1"/>
                </a:solidFill>
                <a:latin typeface="Calibri" pitchFamily="34" charset="0"/>
              </a:defRPr>
            </a:lvl4pPr>
            <a:lvl5pPr algn="ctr" rtl="0" eaLnBrk="1" fontAlgn="base" hangingPunct="1">
              <a:spcBef>
                <a:spcPct val="0"/>
              </a:spcBef>
              <a:spcAft>
                <a:spcPct val="0"/>
              </a:spcAft>
              <a:defRPr sz="3500">
                <a:solidFill>
                  <a:schemeClr val="tx1"/>
                </a:solidFill>
                <a:latin typeface="Calibri" pitchFamily="34" charset="0"/>
              </a:defRPr>
            </a:lvl5pPr>
            <a:lvl6pPr marL="457200" algn="ctr" rtl="0" eaLnBrk="1" fontAlgn="base" hangingPunct="1">
              <a:spcBef>
                <a:spcPct val="0"/>
              </a:spcBef>
              <a:spcAft>
                <a:spcPct val="0"/>
              </a:spcAft>
              <a:defRPr sz="3500">
                <a:solidFill>
                  <a:schemeClr val="tx1"/>
                </a:solidFill>
                <a:latin typeface="Calibri" pitchFamily="34" charset="0"/>
              </a:defRPr>
            </a:lvl6pPr>
            <a:lvl7pPr marL="914400" algn="ctr" rtl="0" eaLnBrk="1" fontAlgn="base" hangingPunct="1">
              <a:spcBef>
                <a:spcPct val="0"/>
              </a:spcBef>
              <a:spcAft>
                <a:spcPct val="0"/>
              </a:spcAft>
              <a:defRPr sz="3500">
                <a:solidFill>
                  <a:schemeClr val="tx1"/>
                </a:solidFill>
                <a:latin typeface="Calibri" pitchFamily="34" charset="0"/>
              </a:defRPr>
            </a:lvl7pPr>
            <a:lvl8pPr marL="1371600" algn="ctr" rtl="0" eaLnBrk="1" fontAlgn="base" hangingPunct="1">
              <a:spcBef>
                <a:spcPct val="0"/>
              </a:spcBef>
              <a:spcAft>
                <a:spcPct val="0"/>
              </a:spcAft>
              <a:defRPr sz="3500">
                <a:solidFill>
                  <a:schemeClr val="tx1"/>
                </a:solidFill>
                <a:latin typeface="Calibri" pitchFamily="34" charset="0"/>
              </a:defRPr>
            </a:lvl8pPr>
            <a:lvl9pPr marL="1828800" algn="ctr" rtl="0" eaLnBrk="1" fontAlgn="base" hangingPunct="1">
              <a:spcBef>
                <a:spcPct val="0"/>
              </a:spcBef>
              <a:spcAft>
                <a:spcPct val="0"/>
              </a:spcAft>
              <a:defRPr sz="3500">
                <a:solidFill>
                  <a:schemeClr val="tx1"/>
                </a:solidFill>
                <a:latin typeface="Calibri" pitchFamily="34" charset="0"/>
              </a:defRPr>
            </a:lvl9pPr>
          </a:lstStyle>
          <a:p>
            <a:pPr algn="l"/>
            <a:r>
              <a:rPr lang="pt-BR" sz="4200" b="1" dirty="0">
                <a:solidFill>
                  <a:srgbClr val="000066"/>
                </a:solidFill>
                <a:latin typeface="+mn-lt"/>
                <a:cs typeface="Arial" panose="020B0604020202020204" pitchFamily="34" charset="0"/>
              </a:rPr>
              <a:t>Técnicas para Estimativa de Durações</a:t>
            </a:r>
          </a:p>
        </p:txBody>
      </p:sp>
      <p:sp>
        <p:nvSpPr>
          <p:cNvPr id="11" name="Rectangle 5"/>
          <p:cNvSpPr>
            <a:spLocks noChangeArrowheads="1"/>
          </p:cNvSpPr>
          <p:nvPr/>
        </p:nvSpPr>
        <p:spPr bwMode="auto">
          <a:xfrm>
            <a:off x="6858000" y="8863616"/>
            <a:ext cx="3429024" cy="1057982"/>
          </a:xfrm>
          <a:prstGeom prst="rect">
            <a:avLst/>
          </a:prstGeom>
          <a:solidFill>
            <a:schemeClr val="bg1"/>
          </a:solidFill>
          <a:ln>
            <a:noFill/>
            <a:headEnd/>
            <a:tailEnd/>
          </a:ln>
          <a:effectLst/>
          <a:scene3d>
            <a:camera prst="orthographicFront">
              <a:rot lat="0" lon="0" rev="0"/>
            </a:camera>
            <a:lightRig rig="threePt" dir="t">
              <a:rot lat="0" lon="0" rev="1200000"/>
            </a:lightRig>
          </a:scene3d>
          <a:sp3d/>
        </p:spPr>
        <p:style>
          <a:lnRef idx="0">
            <a:schemeClr val="accent6"/>
          </a:lnRef>
          <a:fillRef idx="3">
            <a:schemeClr val="accent6"/>
          </a:fillRef>
          <a:effectRef idx="3">
            <a:schemeClr val="accent6"/>
          </a:effectRef>
          <a:fontRef idx="minor">
            <a:schemeClr val="lt1"/>
          </a:fontRef>
        </p:style>
        <p:txBody>
          <a:bodyPr wrap="square" lIns="135732" tIns="66675" rIns="135732" bIns="66675">
            <a:spAutoFit/>
          </a:bodyPr>
          <a:lstStyle/>
          <a:p>
            <a:pPr algn="ctr" eaLnBrk="0" hangingPunct="0"/>
            <a:r>
              <a:rPr lang="pt-BR" sz="3000" b="1" dirty="0">
                <a:solidFill>
                  <a:srgbClr val="000066"/>
                </a:solidFill>
                <a:cs typeface="Arial" panose="020B0604020202020204" pitchFamily="34" charset="0"/>
              </a:rPr>
              <a:t>De = </a:t>
            </a:r>
            <a:r>
              <a:rPr lang="pt-BR" sz="3000" b="1" u="sng" dirty="0">
                <a:solidFill>
                  <a:srgbClr val="000066"/>
                </a:solidFill>
                <a:cs typeface="Arial" panose="020B0604020202020204" pitchFamily="34" charset="0"/>
              </a:rPr>
              <a:t>O + 4M + P</a:t>
            </a:r>
          </a:p>
          <a:p>
            <a:pPr algn="ctr" eaLnBrk="0" hangingPunct="0"/>
            <a:r>
              <a:rPr lang="pt-BR" sz="3000" b="1" dirty="0">
                <a:solidFill>
                  <a:srgbClr val="000066"/>
                </a:solidFill>
                <a:cs typeface="Arial" panose="020B0604020202020204" pitchFamily="34" charset="0"/>
              </a:rPr>
              <a:t>     6</a:t>
            </a:r>
          </a:p>
        </p:txBody>
      </p:sp>
      <p:sp>
        <p:nvSpPr>
          <p:cNvPr id="12" name="Rectangle 7"/>
          <p:cNvSpPr>
            <a:spLocks noChangeArrowheads="1"/>
          </p:cNvSpPr>
          <p:nvPr/>
        </p:nvSpPr>
        <p:spPr bwMode="auto">
          <a:xfrm>
            <a:off x="11221563" y="8863616"/>
            <a:ext cx="1793121" cy="1057982"/>
          </a:xfrm>
          <a:prstGeom prst="rect">
            <a:avLst/>
          </a:prstGeom>
          <a:solidFill>
            <a:schemeClr val="bg1"/>
          </a:solidFill>
          <a:ln>
            <a:noFill/>
            <a:headEnd/>
            <a:tailEnd/>
          </a:ln>
          <a:effectLst/>
          <a:scene3d>
            <a:camera prst="orthographicFront">
              <a:rot lat="0" lon="0" rev="0"/>
            </a:camera>
            <a:lightRig rig="threePt" dir="t">
              <a:rot lat="0" lon="0" rev="1200000"/>
            </a:lightRig>
          </a:scene3d>
          <a:sp3d/>
        </p:spPr>
        <p:style>
          <a:lnRef idx="0">
            <a:schemeClr val="accent6"/>
          </a:lnRef>
          <a:fillRef idx="3">
            <a:schemeClr val="accent6"/>
          </a:fillRef>
          <a:effectRef idx="3">
            <a:schemeClr val="accent6"/>
          </a:effectRef>
          <a:fontRef idx="minor">
            <a:schemeClr val="lt1"/>
          </a:fontRef>
        </p:style>
        <p:txBody>
          <a:bodyPr wrap="square" lIns="135732" tIns="66675" rIns="135732" bIns="66675">
            <a:spAutoFit/>
          </a:bodyPr>
          <a:lstStyle/>
          <a:p>
            <a:pPr algn="ctr" eaLnBrk="0" hangingPunct="0"/>
            <a:r>
              <a:rPr lang="pt-BR" sz="3000" b="1" dirty="0">
                <a:solidFill>
                  <a:srgbClr val="000066"/>
                </a:solidFill>
                <a:cs typeface="Arial" panose="020B0604020202020204" pitchFamily="34" charset="0"/>
                <a:sym typeface="Symbol" pitchFamily="18" charset="2"/>
              </a:rPr>
              <a:t></a:t>
            </a:r>
            <a:r>
              <a:rPr lang="pt-BR" sz="3000" b="1" dirty="0">
                <a:solidFill>
                  <a:srgbClr val="000066"/>
                </a:solidFill>
                <a:cs typeface="Arial" panose="020B0604020202020204" pitchFamily="34" charset="0"/>
              </a:rPr>
              <a:t> = </a:t>
            </a:r>
            <a:r>
              <a:rPr lang="pt-BR" sz="3000" b="1" u="sng" dirty="0">
                <a:solidFill>
                  <a:srgbClr val="000066"/>
                </a:solidFill>
                <a:cs typeface="Arial" panose="020B0604020202020204" pitchFamily="34" charset="0"/>
              </a:rPr>
              <a:t>P-O</a:t>
            </a:r>
          </a:p>
          <a:p>
            <a:pPr algn="ctr" eaLnBrk="0" hangingPunct="0"/>
            <a:r>
              <a:rPr lang="pt-BR" sz="3000" b="1" dirty="0">
                <a:solidFill>
                  <a:srgbClr val="000066"/>
                </a:solidFill>
                <a:cs typeface="Arial" panose="020B0604020202020204" pitchFamily="34" charset="0"/>
              </a:rPr>
              <a:t>     6</a:t>
            </a:r>
          </a:p>
        </p:txBody>
      </p:sp>
      <p:sp>
        <p:nvSpPr>
          <p:cNvPr id="13" name="Rectangle 12"/>
          <p:cNvSpPr>
            <a:spLocks noChangeArrowheads="1"/>
          </p:cNvSpPr>
          <p:nvPr/>
        </p:nvSpPr>
        <p:spPr bwMode="auto">
          <a:xfrm>
            <a:off x="10559126" y="8167836"/>
            <a:ext cx="3000396" cy="596317"/>
          </a:xfrm>
          <a:prstGeom prst="rect">
            <a:avLst/>
          </a:prstGeom>
          <a:noFill/>
          <a:ln w="12700">
            <a:noFill/>
            <a:miter lim="800000"/>
            <a:headEnd/>
            <a:tailEnd/>
          </a:ln>
          <a:effectLst/>
        </p:spPr>
        <p:txBody>
          <a:bodyPr wrap="square" lIns="135732" tIns="66675" rIns="135732" bIns="66675">
            <a:spAutoFit/>
          </a:bodyPr>
          <a:lstStyle/>
          <a:p>
            <a:pPr algn="ctr" eaLnBrk="0" hangingPunct="0"/>
            <a:r>
              <a:rPr lang="pt-BR" sz="3000" b="1" dirty="0">
                <a:solidFill>
                  <a:srgbClr val="000066"/>
                </a:solidFill>
                <a:latin typeface="+mn-lt"/>
              </a:rPr>
              <a:t>Desvio Padrão</a:t>
            </a:r>
            <a:r>
              <a:rPr lang="pt-BR" sz="3000" dirty="0">
                <a:solidFill>
                  <a:srgbClr val="000066"/>
                </a:solidFill>
                <a:latin typeface="+mn-lt"/>
              </a:rPr>
              <a:t>  </a:t>
            </a:r>
          </a:p>
        </p:txBody>
      </p:sp>
      <p:sp>
        <p:nvSpPr>
          <p:cNvPr id="14" name="Rectangle 14"/>
          <p:cNvSpPr>
            <a:spLocks noChangeArrowheads="1"/>
          </p:cNvSpPr>
          <p:nvPr/>
        </p:nvSpPr>
        <p:spPr bwMode="auto">
          <a:xfrm>
            <a:off x="6749989" y="8167836"/>
            <a:ext cx="3462338" cy="596317"/>
          </a:xfrm>
          <a:prstGeom prst="rect">
            <a:avLst/>
          </a:prstGeom>
          <a:noFill/>
          <a:ln w="12700">
            <a:noFill/>
            <a:miter lim="800000"/>
            <a:headEnd/>
            <a:tailEnd/>
          </a:ln>
          <a:effectLst/>
        </p:spPr>
        <p:txBody>
          <a:bodyPr lIns="135732" tIns="66675" rIns="135732" bIns="66675">
            <a:spAutoFit/>
          </a:bodyPr>
          <a:lstStyle/>
          <a:p>
            <a:pPr algn="ctr" eaLnBrk="0" hangingPunct="0"/>
            <a:r>
              <a:rPr lang="pt-BR" sz="3000" b="1" dirty="0">
                <a:solidFill>
                  <a:srgbClr val="000066"/>
                </a:solidFill>
                <a:latin typeface="+mn-lt"/>
              </a:rPr>
              <a:t>Fórmula PERT</a:t>
            </a:r>
            <a:r>
              <a:rPr lang="pt-BR" sz="3000" dirty="0">
                <a:solidFill>
                  <a:srgbClr val="000066"/>
                </a:solidFill>
                <a:latin typeface="+mn-lt"/>
              </a:rPr>
              <a:t>  </a:t>
            </a:r>
          </a:p>
        </p:txBody>
      </p:sp>
      <p:sp>
        <p:nvSpPr>
          <p:cNvPr id="17" name="Título 1">
            <a:extLst>
              <a:ext uri="{FF2B5EF4-FFF2-40B4-BE49-F238E27FC236}">
                <a16:creationId xmlns:a16="http://schemas.microsoft.com/office/drawing/2014/main" id="{14081C54-58CB-4944-BFB0-A99393D78DC0}"/>
              </a:ext>
            </a:extLst>
          </p:cNvPr>
          <p:cNvSpPr txBox="1">
            <a:spLocks/>
          </p:cNvSpPr>
          <p:nvPr/>
        </p:nvSpPr>
        <p:spPr bwMode="auto">
          <a:xfrm>
            <a:off x="1" y="293351"/>
            <a:ext cx="14526851" cy="809928"/>
          </a:xfrm>
          <a:prstGeom prst="rect">
            <a:avLst/>
          </a:prstGeom>
          <a:noFill/>
          <a:ln w="9525">
            <a:noFill/>
            <a:miter lim="800000"/>
            <a:headEnd/>
            <a:tailEnd/>
          </a:ln>
        </p:spPr>
        <p:txBody>
          <a:bodyPr vert="horz" wrap="square" lIns="137160" tIns="68580" rIns="137160" bIns="68580" numCol="1" anchor="ctr" anchorCtr="0" compatLnSpc="1">
            <a:prstTxWarp prst="textNoShape">
              <a:avLst/>
            </a:prstTxWarp>
          </a:bodyPr>
          <a:lstStyle>
            <a:lvl1pPr algn="ctr" rtl="0" eaLnBrk="1" fontAlgn="base" hangingPunct="1">
              <a:spcBef>
                <a:spcPct val="0"/>
              </a:spcBef>
              <a:spcAft>
                <a:spcPct val="0"/>
              </a:spcAft>
              <a:defRPr sz="3500" kern="1200">
                <a:solidFill>
                  <a:schemeClr val="tx1"/>
                </a:solidFill>
                <a:latin typeface="+mj-lt"/>
                <a:ea typeface="+mj-ea"/>
                <a:cs typeface="+mj-cs"/>
              </a:defRPr>
            </a:lvl1pPr>
            <a:lvl2pPr algn="ctr" rtl="0" eaLnBrk="1" fontAlgn="base" hangingPunct="1">
              <a:spcBef>
                <a:spcPct val="0"/>
              </a:spcBef>
              <a:spcAft>
                <a:spcPct val="0"/>
              </a:spcAft>
              <a:defRPr sz="3500">
                <a:solidFill>
                  <a:schemeClr val="tx1"/>
                </a:solidFill>
                <a:latin typeface="Calibri" pitchFamily="34" charset="0"/>
              </a:defRPr>
            </a:lvl2pPr>
            <a:lvl3pPr algn="ctr" rtl="0" eaLnBrk="1" fontAlgn="base" hangingPunct="1">
              <a:spcBef>
                <a:spcPct val="0"/>
              </a:spcBef>
              <a:spcAft>
                <a:spcPct val="0"/>
              </a:spcAft>
              <a:defRPr sz="3500">
                <a:solidFill>
                  <a:schemeClr val="tx1"/>
                </a:solidFill>
                <a:latin typeface="Calibri" pitchFamily="34" charset="0"/>
              </a:defRPr>
            </a:lvl3pPr>
            <a:lvl4pPr algn="ctr" rtl="0" eaLnBrk="1" fontAlgn="base" hangingPunct="1">
              <a:spcBef>
                <a:spcPct val="0"/>
              </a:spcBef>
              <a:spcAft>
                <a:spcPct val="0"/>
              </a:spcAft>
              <a:defRPr sz="3500">
                <a:solidFill>
                  <a:schemeClr val="tx1"/>
                </a:solidFill>
                <a:latin typeface="Calibri" pitchFamily="34" charset="0"/>
              </a:defRPr>
            </a:lvl4pPr>
            <a:lvl5pPr algn="ctr" rtl="0" eaLnBrk="1" fontAlgn="base" hangingPunct="1">
              <a:spcBef>
                <a:spcPct val="0"/>
              </a:spcBef>
              <a:spcAft>
                <a:spcPct val="0"/>
              </a:spcAft>
              <a:defRPr sz="3500">
                <a:solidFill>
                  <a:schemeClr val="tx1"/>
                </a:solidFill>
                <a:latin typeface="Calibri" pitchFamily="34" charset="0"/>
              </a:defRPr>
            </a:lvl5pPr>
            <a:lvl6pPr marL="457200" algn="ctr" rtl="0" eaLnBrk="1" fontAlgn="base" hangingPunct="1">
              <a:spcBef>
                <a:spcPct val="0"/>
              </a:spcBef>
              <a:spcAft>
                <a:spcPct val="0"/>
              </a:spcAft>
              <a:defRPr sz="3500">
                <a:solidFill>
                  <a:schemeClr val="tx1"/>
                </a:solidFill>
                <a:latin typeface="Calibri" pitchFamily="34" charset="0"/>
              </a:defRPr>
            </a:lvl6pPr>
            <a:lvl7pPr marL="914400" algn="ctr" rtl="0" eaLnBrk="1" fontAlgn="base" hangingPunct="1">
              <a:spcBef>
                <a:spcPct val="0"/>
              </a:spcBef>
              <a:spcAft>
                <a:spcPct val="0"/>
              </a:spcAft>
              <a:defRPr sz="3500">
                <a:solidFill>
                  <a:schemeClr val="tx1"/>
                </a:solidFill>
                <a:latin typeface="Calibri" pitchFamily="34" charset="0"/>
              </a:defRPr>
            </a:lvl7pPr>
            <a:lvl8pPr marL="1371600" algn="ctr" rtl="0" eaLnBrk="1" fontAlgn="base" hangingPunct="1">
              <a:spcBef>
                <a:spcPct val="0"/>
              </a:spcBef>
              <a:spcAft>
                <a:spcPct val="0"/>
              </a:spcAft>
              <a:defRPr sz="3500">
                <a:solidFill>
                  <a:schemeClr val="tx1"/>
                </a:solidFill>
                <a:latin typeface="Calibri" pitchFamily="34" charset="0"/>
              </a:defRPr>
            </a:lvl8pPr>
            <a:lvl9pPr marL="1828800" algn="ctr" rtl="0" eaLnBrk="1" fontAlgn="base" hangingPunct="1">
              <a:spcBef>
                <a:spcPct val="0"/>
              </a:spcBef>
              <a:spcAft>
                <a:spcPct val="0"/>
              </a:spcAft>
              <a:defRPr sz="3500">
                <a:solidFill>
                  <a:schemeClr val="tx1"/>
                </a:solidFill>
                <a:latin typeface="Calibri" pitchFamily="34" charset="0"/>
              </a:defRPr>
            </a:lvl9pPr>
          </a:lstStyle>
          <a:p>
            <a:pPr algn="l"/>
            <a:r>
              <a:rPr lang="pt-BR" sz="4000" b="1" dirty="0">
                <a:solidFill>
                  <a:srgbClr val="00A4DE"/>
                </a:solidFill>
                <a:latin typeface="+mn-lt"/>
                <a:cs typeface="Arial" panose="020B0604020202020204" pitchFamily="34" charset="0"/>
              </a:rPr>
              <a:t>Processo 4: Estimar Durações das Atividades</a:t>
            </a:r>
          </a:p>
        </p:txBody>
      </p:sp>
    </p:spTree>
    <p:extLst>
      <p:ext uri="{BB962C8B-B14F-4D97-AF65-F5344CB8AC3E}">
        <p14:creationId xmlns:p14="http://schemas.microsoft.com/office/powerpoint/2010/main" val="4061901545"/>
      </p:ext>
    </p:extLst>
  </p:cSld>
  <p:clrMapOvr>
    <a:masterClrMapping/>
  </p:clrMapOvr>
  <p:transition spd="slow">
    <p:split/>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5" name="Rectangle 10"/>
          <p:cNvSpPr>
            <a:spLocks noChangeArrowheads="1"/>
          </p:cNvSpPr>
          <p:nvPr/>
        </p:nvSpPr>
        <p:spPr bwMode="auto">
          <a:xfrm>
            <a:off x="161257" y="1255068"/>
            <a:ext cx="13177838" cy="78729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540545" indent="-414338" eaLnBrk="0" hangingPunct="0">
              <a:spcBef>
                <a:spcPct val="20000"/>
              </a:spcBef>
              <a:buClr>
                <a:schemeClr val="accent2"/>
              </a:buClr>
              <a:buFont typeface="Monotype Sorts" charset="2"/>
              <a:buChar char="q"/>
            </a:pPr>
            <a:r>
              <a:rPr lang="pt-BR" sz="3200" b="1" dirty="0">
                <a:latin typeface="+mn-lt"/>
              </a:rPr>
              <a:t>Opinião Especializada: </a:t>
            </a:r>
            <a:r>
              <a:rPr lang="pt-BR" sz="3200" dirty="0">
                <a:latin typeface="+mn-lt"/>
              </a:rPr>
              <a:t>Podem ser obtidas a partir de especialistas no assunto, membros da equipe do projeto, outros recursos internos ou externos;</a:t>
            </a:r>
          </a:p>
          <a:p>
            <a:pPr marL="540545" indent="-414338" eaLnBrk="0" hangingPunct="0">
              <a:spcBef>
                <a:spcPct val="20000"/>
              </a:spcBef>
              <a:buClr>
                <a:schemeClr val="accent2"/>
              </a:buClr>
              <a:buFont typeface="Monotype Sorts" charset="2"/>
              <a:buChar char="q"/>
            </a:pPr>
            <a:r>
              <a:rPr lang="pt-BR" sz="3200" b="1" dirty="0">
                <a:latin typeface="+mn-lt"/>
              </a:rPr>
              <a:t>Estimativa Análoga: </a:t>
            </a:r>
          </a:p>
          <a:p>
            <a:pPr marL="540545" lvl="1" indent="-414338" eaLnBrk="0" hangingPunct="0">
              <a:spcBef>
                <a:spcPct val="20000"/>
              </a:spcBef>
              <a:buClr>
                <a:schemeClr val="accent2"/>
              </a:buClr>
              <a:buBlip>
                <a:blip r:embed="rId3"/>
              </a:buBlip>
            </a:pPr>
            <a:r>
              <a:rPr lang="pt-BR" sz="3200" dirty="0">
                <a:latin typeface="+mn-lt"/>
              </a:rPr>
              <a:t> Baseia-se em informações históricas</a:t>
            </a:r>
          </a:p>
          <a:p>
            <a:pPr marL="540545" lvl="1" indent="-414338" eaLnBrk="0" hangingPunct="0">
              <a:spcBef>
                <a:spcPct val="20000"/>
              </a:spcBef>
              <a:buClr>
                <a:schemeClr val="accent2"/>
              </a:buClr>
              <a:buBlip>
                <a:blip r:embed="rId3"/>
              </a:buBlip>
            </a:pPr>
            <a:r>
              <a:rPr lang="pt-BR" sz="3200" dirty="0">
                <a:latin typeface="+mn-lt"/>
              </a:rPr>
              <a:t> Os projetos precisam ser similares </a:t>
            </a:r>
          </a:p>
          <a:p>
            <a:pPr marL="540545" lvl="1" indent="-414338" eaLnBrk="0" hangingPunct="0">
              <a:spcBef>
                <a:spcPct val="20000"/>
              </a:spcBef>
              <a:buClr>
                <a:schemeClr val="accent2"/>
              </a:buClr>
              <a:buBlip>
                <a:blip r:embed="rId3"/>
              </a:buBlip>
            </a:pPr>
            <a:r>
              <a:rPr lang="pt-BR" sz="3200" dirty="0">
                <a:latin typeface="+mn-lt"/>
              </a:rPr>
              <a:t> Também conhecida como estimativa “top-</a:t>
            </a:r>
            <a:r>
              <a:rPr lang="pt-BR" sz="3200" dirty="0" err="1">
                <a:latin typeface="+mn-lt"/>
              </a:rPr>
              <a:t>down</a:t>
            </a:r>
            <a:r>
              <a:rPr lang="pt-BR" sz="3200" dirty="0">
                <a:latin typeface="+mn-lt"/>
              </a:rPr>
              <a:t>”</a:t>
            </a:r>
          </a:p>
          <a:p>
            <a:pPr marL="540545" lvl="1" indent="-414338" eaLnBrk="0" hangingPunct="0">
              <a:spcBef>
                <a:spcPct val="20000"/>
              </a:spcBef>
              <a:buClr>
                <a:schemeClr val="accent2"/>
              </a:buClr>
              <a:buBlip>
                <a:blip r:embed="rId3"/>
              </a:buBlip>
            </a:pPr>
            <a:r>
              <a:rPr lang="pt-BR" sz="3200" dirty="0">
                <a:latin typeface="+mn-lt"/>
              </a:rPr>
              <a:t> Informações detalhadas são limitadas</a:t>
            </a:r>
          </a:p>
          <a:p>
            <a:pPr marL="540545" lvl="1" indent="-414338" eaLnBrk="0" hangingPunct="0">
              <a:spcBef>
                <a:spcPct val="20000"/>
              </a:spcBef>
              <a:buClr>
                <a:schemeClr val="accent2"/>
              </a:buClr>
              <a:buBlip>
                <a:blip r:embed="rId3"/>
              </a:buBlip>
            </a:pPr>
            <a:r>
              <a:rPr lang="pt-BR" sz="3200" dirty="0">
                <a:latin typeface="+mn-lt"/>
              </a:rPr>
              <a:t> Mais confiáveis quando são feitas por pessoas com conhecimento no assunto, geralmente a equipe do projeto</a:t>
            </a:r>
          </a:p>
          <a:p>
            <a:pPr marL="540545" indent="-414338" eaLnBrk="0" hangingPunct="0">
              <a:spcBef>
                <a:spcPct val="20000"/>
              </a:spcBef>
              <a:buClr>
                <a:schemeClr val="accent2"/>
              </a:buClr>
              <a:buFont typeface="Monotype Sorts" charset="2"/>
              <a:buChar char="q"/>
            </a:pPr>
            <a:r>
              <a:rPr lang="pt-BR" sz="3200" b="1" dirty="0">
                <a:latin typeface="+mn-lt"/>
              </a:rPr>
              <a:t>Estimativas Paramétricas:</a:t>
            </a:r>
          </a:p>
          <a:p>
            <a:pPr marL="540545" lvl="1" indent="-414338" eaLnBrk="0" hangingPunct="0">
              <a:spcBef>
                <a:spcPct val="20000"/>
              </a:spcBef>
              <a:buClr>
                <a:schemeClr val="accent2"/>
              </a:buClr>
              <a:buBlip>
                <a:blip r:embed="rId3"/>
              </a:buBlip>
            </a:pPr>
            <a:r>
              <a:rPr lang="pt-BR" sz="3200" dirty="0">
                <a:latin typeface="+mn-lt"/>
              </a:rPr>
              <a:t> Fórmulas matemáticas para estimar o esforço necessário para a atividade</a:t>
            </a:r>
          </a:p>
          <a:p>
            <a:pPr marL="540545" lvl="1" indent="-414338" eaLnBrk="0" hangingPunct="0">
              <a:spcBef>
                <a:spcPct val="20000"/>
              </a:spcBef>
              <a:buClr>
                <a:schemeClr val="accent2"/>
              </a:buClr>
              <a:buBlip>
                <a:blip r:embed="rId3"/>
              </a:buBlip>
            </a:pPr>
            <a:r>
              <a:rPr lang="pt-BR" sz="3200" dirty="0">
                <a:latin typeface="+mn-lt"/>
              </a:rPr>
              <a:t> Fórmulas normalmente levam em conta a quantidade de esforço necessário e taxa de produtividade</a:t>
            </a:r>
          </a:p>
        </p:txBody>
      </p:sp>
      <p:sp>
        <p:nvSpPr>
          <p:cNvPr id="5" name="Título 1">
            <a:extLst>
              <a:ext uri="{FF2B5EF4-FFF2-40B4-BE49-F238E27FC236}">
                <a16:creationId xmlns:a16="http://schemas.microsoft.com/office/drawing/2014/main" id="{D8728198-47A1-462C-ACCC-00F8A372D57B}"/>
              </a:ext>
            </a:extLst>
          </p:cNvPr>
          <p:cNvSpPr txBox="1">
            <a:spLocks/>
          </p:cNvSpPr>
          <p:nvPr/>
        </p:nvSpPr>
        <p:spPr bwMode="auto">
          <a:xfrm>
            <a:off x="1" y="293351"/>
            <a:ext cx="14526851" cy="809928"/>
          </a:xfrm>
          <a:prstGeom prst="rect">
            <a:avLst/>
          </a:prstGeom>
          <a:noFill/>
          <a:ln w="9525">
            <a:noFill/>
            <a:miter lim="800000"/>
            <a:headEnd/>
            <a:tailEnd/>
          </a:ln>
        </p:spPr>
        <p:txBody>
          <a:bodyPr vert="horz" wrap="square" lIns="137160" tIns="68580" rIns="137160" bIns="68580" numCol="1" anchor="ctr" anchorCtr="0" compatLnSpc="1">
            <a:prstTxWarp prst="textNoShape">
              <a:avLst/>
            </a:prstTxWarp>
          </a:bodyPr>
          <a:lstStyle>
            <a:lvl1pPr algn="ctr" rtl="0" eaLnBrk="1" fontAlgn="base" hangingPunct="1">
              <a:spcBef>
                <a:spcPct val="0"/>
              </a:spcBef>
              <a:spcAft>
                <a:spcPct val="0"/>
              </a:spcAft>
              <a:defRPr sz="3500" kern="1200">
                <a:solidFill>
                  <a:schemeClr val="tx1"/>
                </a:solidFill>
                <a:latin typeface="+mj-lt"/>
                <a:ea typeface="+mj-ea"/>
                <a:cs typeface="+mj-cs"/>
              </a:defRPr>
            </a:lvl1pPr>
            <a:lvl2pPr algn="ctr" rtl="0" eaLnBrk="1" fontAlgn="base" hangingPunct="1">
              <a:spcBef>
                <a:spcPct val="0"/>
              </a:spcBef>
              <a:spcAft>
                <a:spcPct val="0"/>
              </a:spcAft>
              <a:defRPr sz="3500">
                <a:solidFill>
                  <a:schemeClr val="tx1"/>
                </a:solidFill>
                <a:latin typeface="Calibri" pitchFamily="34" charset="0"/>
              </a:defRPr>
            </a:lvl2pPr>
            <a:lvl3pPr algn="ctr" rtl="0" eaLnBrk="1" fontAlgn="base" hangingPunct="1">
              <a:spcBef>
                <a:spcPct val="0"/>
              </a:spcBef>
              <a:spcAft>
                <a:spcPct val="0"/>
              </a:spcAft>
              <a:defRPr sz="3500">
                <a:solidFill>
                  <a:schemeClr val="tx1"/>
                </a:solidFill>
                <a:latin typeface="Calibri" pitchFamily="34" charset="0"/>
              </a:defRPr>
            </a:lvl3pPr>
            <a:lvl4pPr algn="ctr" rtl="0" eaLnBrk="1" fontAlgn="base" hangingPunct="1">
              <a:spcBef>
                <a:spcPct val="0"/>
              </a:spcBef>
              <a:spcAft>
                <a:spcPct val="0"/>
              </a:spcAft>
              <a:defRPr sz="3500">
                <a:solidFill>
                  <a:schemeClr val="tx1"/>
                </a:solidFill>
                <a:latin typeface="Calibri" pitchFamily="34" charset="0"/>
              </a:defRPr>
            </a:lvl4pPr>
            <a:lvl5pPr algn="ctr" rtl="0" eaLnBrk="1" fontAlgn="base" hangingPunct="1">
              <a:spcBef>
                <a:spcPct val="0"/>
              </a:spcBef>
              <a:spcAft>
                <a:spcPct val="0"/>
              </a:spcAft>
              <a:defRPr sz="3500">
                <a:solidFill>
                  <a:schemeClr val="tx1"/>
                </a:solidFill>
                <a:latin typeface="Calibri" pitchFamily="34" charset="0"/>
              </a:defRPr>
            </a:lvl5pPr>
            <a:lvl6pPr marL="457200" algn="ctr" rtl="0" eaLnBrk="1" fontAlgn="base" hangingPunct="1">
              <a:spcBef>
                <a:spcPct val="0"/>
              </a:spcBef>
              <a:spcAft>
                <a:spcPct val="0"/>
              </a:spcAft>
              <a:defRPr sz="3500">
                <a:solidFill>
                  <a:schemeClr val="tx1"/>
                </a:solidFill>
                <a:latin typeface="Calibri" pitchFamily="34" charset="0"/>
              </a:defRPr>
            </a:lvl6pPr>
            <a:lvl7pPr marL="914400" algn="ctr" rtl="0" eaLnBrk="1" fontAlgn="base" hangingPunct="1">
              <a:spcBef>
                <a:spcPct val="0"/>
              </a:spcBef>
              <a:spcAft>
                <a:spcPct val="0"/>
              </a:spcAft>
              <a:defRPr sz="3500">
                <a:solidFill>
                  <a:schemeClr val="tx1"/>
                </a:solidFill>
                <a:latin typeface="Calibri" pitchFamily="34" charset="0"/>
              </a:defRPr>
            </a:lvl7pPr>
            <a:lvl8pPr marL="1371600" algn="ctr" rtl="0" eaLnBrk="1" fontAlgn="base" hangingPunct="1">
              <a:spcBef>
                <a:spcPct val="0"/>
              </a:spcBef>
              <a:spcAft>
                <a:spcPct val="0"/>
              </a:spcAft>
              <a:defRPr sz="3500">
                <a:solidFill>
                  <a:schemeClr val="tx1"/>
                </a:solidFill>
                <a:latin typeface="Calibri" pitchFamily="34" charset="0"/>
              </a:defRPr>
            </a:lvl8pPr>
            <a:lvl9pPr marL="1828800" algn="ctr" rtl="0" eaLnBrk="1" fontAlgn="base" hangingPunct="1">
              <a:spcBef>
                <a:spcPct val="0"/>
              </a:spcBef>
              <a:spcAft>
                <a:spcPct val="0"/>
              </a:spcAft>
              <a:defRPr sz="3500">
                <a:solidFill>
                  <a:schemeClr val="tx1"/>
                </a:solidFill>
                <a:latin typeface="Calibri" pitchFamily="34" charset="0"/>
              </a:defRPr>
            </a:lvl9pPr>
          </a:lstStyle>
          <a:p>
            <a:pPr algn="l"/>
            <a:r>
              <a:rPr lang="pt-BR" sz="4000" b="1" dirty="0">
                <a:solidFill>
                  <a:srgbClr val="00A4DE"/>
                </a:solidFill>
                <a:latin typeface="+mn-lt"/>
                <a:cs typeface="Arial" panose="020B0604020202020204" pitchFamily="34" charset="0"/>
              </a:rPr>
              <a:t>Processo 4: Estimar Durações das Atividades</a:t>
            </a:r>
          </a:p>
        </p:txBody>
      </p:sp>
    </p:spTree>
    <p:extLst>
      <p:ext uri="{BB962C8B-B14F-4D97-AF65-F5344CB8AC3E}">
        <p14:creationId xmlns:p14="http://schemas.microsoft.com/office/powerpoint/2010/main" val="364908444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8"/>
          <p:cNvSpPr>
            <a:spLocks noChangeArrowheads="1"/>
          </p:cNvSpPr>
          <p:nvPr/>
        </p:nvSpPr>
        <p:spPr bwMode="auto">
          <a:xfrm>
            <a:off x="1154093" y="1742855"/>
            <a:ext cx="10880361" cy="3185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eaLnBrk="0" hangingPunct="0">
              <a:spcBef>
                <a:spcPct val="20000"/>
              </a:spcBef>
              <a:buClr>
                <a:schemeClr val="accent2"/>
              </a:buClr>
            </a:pPr>
            <a:r>
              <a:rPr lang="pt-BR" sz="3600" b="1" dirty="0">
                <a:latin typeface="+mn-lt"/>
              </a:rPr>
              <a:t>Análise das reservas: </a:t>
            </a:r>
            <a:r>
              <a:rPr lang="pt-BR" sz="3300" dirty="0">
                <a:latin typeface="+mn-lt"/>
              </a:rPr>
              <a:t>Reservas para contingência no cronograma geral do projeto para considerar as incertezas do cronograma. A reserva para contingências pode ser uma porcentagem da duração estimada da atividade, um número fixo de períodos de trabalho, ou pode ser desenvolvida através do uso métodos de análise quantitativa.</a:t>
            </a:r>
          </a:p>
        </p:txBody>
      </p:sp>
      <p:sp>
        <p:nvSpPr>
          <p:cNvPr id="82947" name="Text Box 2"/>
          <p:cNvSpPr txBox="1">
            <a:spLocks noChangeArrowheads="1"/>
          </p:cNvSpPr>
          <p:nvPr/>
        </p:nvSpPr>
        <p:spPr bwMode="auto">
          <a:xfrm>
            <a:off x="243933" y="999980"/>
            <a:ext cx="7052823"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r>
              <a:rPr lang="pt-BR" sz="4800" b="1" dirty="0">
                <a:latin typeface="+mn-lt"/>
                <a:cs typeface="Arial" panose="020B0604020202020204" pitchFamily="34" charset="0"/>
              </a:rPr>
              <a:t>Reservas</a:t>
            </a:r>
          </a:p>
        </p:txBody>
      </p:sp>
      <p:sp>
        <p:nvSpPr>
          <p:cNvPr id="5" name="Título 1">
            <a:extLst>
              <a:ext uri="{FF2B5EF4-FFF2-40B4-BE49-F238E27FC236}">
                <a16:creationId xmlns:a16="http://schemas.microsoft.com/office/drawing/2014/main" id="{96EF516B-E1C2-4968-A193-FD7531DEEB3B}"/>
              </a:ext>
            </a:extLst>
          </p:cNvPr>
          <p:cNvSpPr txBox="1">
            <a:spLocks/>
          </p:cNvSpPr>
          <p:nvPr/>
        </p:nvSpPr>
        <p:spPr bwMode="auto">
          <a:xfrm>
            <a:off x="1" y="293351"/>
            <a:ext cx="14526851" cy="809928"/>
          </a:xfrm>
          <a:prstGeom prst="rect">
            <a:avLst/>
          </a:prstGeom>
          <a:noFill/>
          <a:ln w="9525">
            <a:noFill/>
            <a:miter lim="800000"/>
            <a:headEnd/>
            <a:tailEnd/>
          </a:ln>
        </p:spPr>
        <p:txBody>
          <a:bodyPr vert="horz" wrap="square" lIns="137160" tIns="68580" rIns="137160" bIns="68580" numCol="1" anchor="ctr" anchorCtr="0" compatLnSpc="1">
            <a:prstTxWarp prst="textNoShape">
              <a:avLst/>
            </a:prstTxWarp>
          </a:bodyPr>
          <a:lstStyle>
            <a:lvl1pPr algn="ctr" rtl="0" eaLnBrk="1" fontAlgn="base" hangingPunct="1">
              <a:spcBef>
                <a:spcPct val="0"/>
              </a:spcBef>
              <a:spcAft>
                <a:spcPct val="0"/>
              </a:spcAft>
              <a:defRPr sz="3500" kern="1200">
                <a:solidFill>
                  <a:schemeClr val="tx1"/>
                </a:solidFill>
                <a:latin typeface="+mj-lt"/>
                <a:ea typeface="+mj-ea"/>
                <a:cs typeface="+mj-cs"/>
              </a:defRPr>
            </a:lvl1pPr>
            <a:lvl2pPr algn="ctr" rtl="0" eaLnBrk="1" fontAlgn="base" hangingPunct="1">
              <a:spcBef>
                <a:spcPct val="0"/>
              </a:spcBef>
              <a:spcAft>
                <a:spcPct val="0"/>
              </a:spcAft>
              <a:defRPr sz="3500">
                <a:solidFill>
                  <a:schemeClr val="tx1"/>
                </a:solidFill>
                <a:latin typeface="Calibri" pitchFamily="34" charset="0"/>
              </a:defRPr>
            </a:lvl2pPr>
            <a:lvl3pPr algn="ctr" rtl="0" eaLnBrk="1" fontAlgn="base" hangingPunct="1">
              <a:spcBef>
                <a:spcPct val="0"/>
              </a:spcBef>
              <a:spcAft>
                <a:spcPct val="0"/>
              </a:spcAft>
              <a:defRPr sz="3500">
                <a:solidFill>
                  <a:schemeClr val="tx1"/>
                </a:solidFill>
                <a:latin typeface="Calibri" pitchFamily="34" charset="0"/>
              </a:defRPr>
            </a:lvl3pPr>
            <a:lvl4pPr algn="ctr" rtl="0" eaLnBrk="1" fontAlgn="base" hangingPunct="1">
              <a:spcBef>
                <a:spcPct val="0"/>
              </a:spcBef>
              <a:spcAft>
                <a:spcPct val="0"/>
              </a:spcAft>
              <a:defRPr sz="3500">
                <a:solidFill>
                  <a:schemeClr val="tx1"/>
                </a:solidFill>
                <a:latin typeface="Calibri" pitchFamily="34" charset="0"/>
              </a:defRPr>
            </a:lvl4pPr>
            <a:lvl5pPr algn="ctr" rtl="0" eaLnBrk="1" fontAlgn="base" hangingPunct="1">
              <a:spcBef>
                <a:spcPct val="0"/>
              </a:spcBef>
              <a:spcAft>
                <a:spcPct val="0"/>
              </a:spcAft>
              <a:defRPr sz="3500">
                <a:solidFill>
                  <a:schemeClr val="tx1"/>
                </a:solidFill>
                <a:latin typeface="Calibri" pitchFamily="34" charset="0"/>
              </a:defRPr>
            </a:lvl5pPr>
            <a:lvl6pPr marL="457200" algn="ctr" rtl="0" eaLnBrk="1" fontAlgn="base" hangingPunct="1">
              <a:spcBef>
                <a:spcPct val="0"/>
              </a:spcBef>
              <a:spcAft>
                <a:spcPct val="0"/>
              </a:spcAft>
              <a:defRPr sz="3500">
                <a:solidFill>
                  <a:schemeClr val="tx1"/>
                </a:solidFill>
                <a:latin typeface="Calibri" pitchFamily="34" charset="0"/>
              </a:defRPr>
            </a:lvl6pPr>
            <a:lvl7pPr marL="914400" algn="ctr" rtl="0" eaLnBrk="1" fontAlgn="base" hangingPunct="1">
              <a:spcBef>
                <a:spcPct val="0"/>
              </a:spcBef>
              <a:spcAft>
                <a:spcPct val="0"/>
              </a:spcAft>
              <a:defRPr sz="3500">
                <a:solidFill>
                  <a:schemeClr val="tx1"/>
                </a:solidFill>
                <a:latin typeface="Calibri" pitchFamily="34" charset="0"/>
              </a:defRPr>
            </a:lvl7pPr>
            <a:lvl8pPr marL="1371600" algn="ctr" rtl="0" eaLnBrk="1" fontAlgn="base" hangingPunct="1">
              <a:spcBef>
                <a:spcPct val="0"/>
              </a:spcBef>
              <a:spcAft>
                <a:spcPct val="0"/>
              </a:spcAft>
              <a:defRPr sz="3500">
                <a:solidFill>
                  <a:schemeClr val="tx1"/>
                </a:solidFill>
                <a:latin typeface="Calibri" pitchFamily="34" charset="0"/>
              </a:defRPr>
            </a:lvl8pPr>
            <a:lvl9pPr marL="1828800" algn="ctr" rtl="0" eaLnBrk="1" fontAlgn="base" hangingPunct="1">
              <a:spcBef>
                <a:spcPct val="0"/>
              </a:spcBef>
              <a:spcAft>
                <a:spcPct val="0"/>
              </a:spcAft>
              <a:defRPr sz="3500">
                <a:solidFill>
                  <a:schemeClr val="tx1"/>
                </a:solidFill>
                <a:latin typeface="Calibri" pitchFamily="34" charset="0"/>
              </a:defRPr>
            </a:lvl9pPr>
          </a:lstStyle>
          <a:p>
            <a:pPr algn="l"/>
            <a:r>
              <a:rPr lang="pt-BR" sz="4000" b="1" dirty="0">
                <a:solidFill>
                  <a:srgbClr val="00A4DE"/>
                </a:solidFill>
                <a:latin typeface="+mn-lt"/>
                <a:cs typeface="Arial" panose="020B0604020202020204" pitchFamily="34" charset="0"/>
              </a:rPr>
              <a:t>Processo 4: Estimar Durações das Atividades</a:t>
            </a:r>
          </a:p>
        </p:txBody>
      </p:sp>
      <p:grpSp>
        <p:nvGrpSpPr>
          <p:cNvPr id="6" name="Group 8">
            <a:extLst>
              <a:ext uri="{FF2B5EF4-FFF2-40B4-BE49-F238E27FC236}">
                <a16:creationId xmlns:a16="http://schemas.microsoft.com/office/drawing/2014/main" id="{B2F4CD6D-DFB3-4E27-BD26-0A093D94005C}"/>
              </a:ext>
            </a:extLst>
          </p:cNvPr>
          <p:cNvGrpSpPr>
            <a:grpSpLocks/>
          </p:cNvGrpSpPr>
          <p:nvPr/>
        </p:nvGrpSpPr>
        <p:grpSpPr bwMode="auto">
          <a:xfrm>
            <a:off x="2025859" y="5683560"/>
            <a:ext cx="10008596" cy="2169318"/>
            <a:chOff x="542" y="1022"/>
            <a:chExt cx="4505" cy="1310"/>
          </a:xfrm>
        </p:grpSpPr>
        <p:sp>
          <p:nvSpPr>
            <p:cNvPr id="7" name="Rectangle 9">
              <a:extLst>
                <a:ext uri="{FF2B5EF4-FFF2-40B4-BE49-F238E27FC236}">
                  <a16:creationId xmlns:a16="http://schemas.microsoft.com/office/drawing/2014/main" id="{9EA54321-72FD-449B-9959-AD92AE84B1C4}"/>
                </a:ext>
              </a:extLst>
            </p:cNvPr>
            <p:cNvSpPr>
              <a:spLocks noChangeArrowheads="1"/>
            </p:cNvSpPr>
            <p:nvPr/>
          </p:nvSpPr>
          <p:spPr bwMode="auto">
            <a:xfrm>
              <a:off x="542" y="1022"/>
              <a:ext cx="4505" cy="1310"/>
            </a:xfrm>
            <a:prstGeom prst="rect">
              <a:avLst/>
            </a:prstGeom>
            <a:solidFill>
              <a:schemeClr val="bg1"/>
            </a:solidFill>
            <a:ln w="9525">
              <a:solidFill>
                <a:schemeClr val="tx1"/>
              </a:solidFill>
              <a:miter lim="800000"/>
              <a:headEnd/>
              <a:tailEnd/>
            </a:ln>
          </p:spPr>
          <p:txBody>
            <a:bodyPr wrap="none" anchor="ctr"/>
            <a:lstStyle/>
            <a:p>
              <a:pPr algn="just"/>
              <a:endParaRPr lang="pt-BR">
                <a:latin typeface="+mn-lt"/>
              </a:endParaRPr>
            </a:p>
          </p:txBody>
        </p:sp>
        <p:sp>
          <p:nvSpPr>
            <p:cNvPr id="8" name="Rectangle 10">
              <a:extLst>
                <a:ext uri="{FF2B5EF4-FFF2-40B4-BE49-F238E27FC236}">
                  <a16:creationId xmlns:a16="http://schemas.microsoft.com/office/drawing/2014/main" id="{3D530B8B-DD20-41C0-9654-6F8B91B0FF92}"/>
                </a:ext>
              </a:extLst>
            </p:cNvPr>
            <p:cNvSpPr>
              <a:spLocks noChangeArrowheads="1"/>
            </p:cNvSpPr>
            <p:nvPr/>
          </p:nvSpPr>
          <p:spPr bwMode="auto">
            <a:xfrm>
              <a:off x="4641" y="1022"/>
              <a:ext cx="406" cy="1310"/>
            </a:xfrm>
            <a:prstGeom prst="rect">
              <a:avLst/>
            </a:prstGeom>
            <a:solidFill>
              <a:srgbClr val="00CC66"/>
            </a:solidFill>
            <a:ln w="9525">
              <a:solidFill>
                <a:schemeClr val="tx1"/>
              </a:solidFill>
              <a:miter lim="800000"/>
              <a:headEnd/>
              <a:tailEnd/>
            </a:ln>
          </p:spPr>
          <p:txBody>
            <a:bodyPr wrap="none" anchor="ctr"/>
            <a:lstStyle/>
            <a:p>
              <a:pPr algn="just"/>
              <a:endParaRPr lang="pt-BR">
                <a:latin typeface="+mn-lt"/>
              </a:endParaRPr>
            </a:p>
          </p:txBody>
        </p:sp>
        <p:sp>
          <p:nvSpPr>
            <p:cNvPr id="9" name="Rectangle 11">
              <a:extLst>
                <a:ext uri="{FF2B5EF4-FFF2-40B4-BE49-F238E27FC236}">
                  <a16:creationId xmlns:a16="http://schemas.microsoft.com/office/drawing/2014/main" id="{55DC1B45-9C4D-451D-8D39-696DD49B0EC7}"/>
                </a:ext>
              </a:extLst>
            </p:cNvPr>
            <p:cNvSpPr>
              <a:spLocks noChangeArrowheads="1"/>
            </p:cNvSpPr>
            <p:nvPr/>
          </p:nvSpPr>
          <p:spPr bwMode="auto">
            <a:xfrm>
              <a:off x="3349" y="1022"/>
              <a:ext cx="887" cy="1310"/>
            </a:xfrm>
            <a:prstGeom prst="rect">
              <a:avLst/>
            </a:prstGeom>
            <a:solidFill>
              <a:srgbClr val="00CC66"/>
            </a:solidFill>
            <a:ln w="9525">
              <a:solidFill>
                <a:schemeClr val="tx1"/>
              </a:solidFill>
              <a:miter lim="800000"/>
              <a:headEnd/>
              <a:tailEnd/>
            </a:ln>
          </p:spPr>
          <p:txBody>
            <a:bodyPr wrap="none" anchor="ctr"/>
            <a:lstStyle/>
            <a:p>
              <a:pPr algn="just"/>
              <a:endParaRPr lang="pt-BR">
                <a:latin typeface="+mn-lt"/>
              </a:endParaRPr>
            </a:p>
          </p:txBody>
        </p:sp>
        <p:sp>
          <p:nvSpPr>
            <p:cNvPr id="10" name="Rectangle 12">
              <a:extLst>
                <a:ext uri="{FF2B5EF4-FFF2-40B4-BE49-F238E27FC236}">
                  <a16:creationId xmlns:a16="http://schemas.microsoft.com/office/drawing/2014/main" id="{1026F55C-8D5C-408E-92F6-0E7F445CB3DB}"/>
                </a:ext>
              </a:extLst>
            </p:cNvPr>
            <p:cNvSpPr>
              <a:spLocks noChangeArrowheads="1"/>
            </p:cNvSpPr>
            <p:nvPr/>
          </p:nvSpPr>
          <p:spPr bwMode="auto">
            <a:xfrm>
              <a:off x="1893" y="1022"/>
              <a:ext cx="541" cy="1310"/>
            </a:xfrm>
            <a:prstGeom prst="rect">
              <a:avLst/>
            </a:prstGeom>
            <a:solidFill>
              <a:srgbClr val="00CC66"/>
            </a:solidFill>
            <a:ln w="9525">
              <a:solidFill>
                <a:schemeClr val="tx1"/>
              </a:solidFill>
              <a:miter lim="800000"/>
              <a:headEnd/>
              <a:tailEnd/>
            </a:ln>
          </p:spPr>
          <p:txBody>
            <a:bodyPr wrap="none" anchor="ctr"/>
            <a:lstStyle/>
            <a:p>
              <a:pPr algn="just"/>
              <a:endParaRPr lang="pt-BR">
                <a:latin typeface="+mn-lt"/>
              </a:endParaRPr>
            </a:p>
          </p:txBody>
        </p:sp>
        <p:sp>
          <p:nvSpPr>
            <p:cNvPr id="11" name="Rectangle 13">
              <a:extLst>
                <a:ext uri="{FF2B5EF4-FFF2-40B4-BE49-F238E27FC236}">
                  <a16:creationId xmlns:a16="http://schemas.microsoft.com/office/drawing/2014/main" id="{BC6A82EB-E6A9-4CF6-AC34-F84BDE5AA1BC}"/>
                </a:ext>
              </a:extLst>
            </p:cNvPr>
            <p:cNvSpPr>
              <a:spLocks noChangeArrowheads="1"/>
            </p:cNvSpPr>
            <p:nvPr/>
          </p:nvSpPr>
          <p:spPr bwMode="auto">
            <a:xfrm>
              <a:off x="1024" y="1022"/>
              <a:ext cx="329" cy="1310"/>
            </a:xfrm>
            <a:prstGeom prst="rect">
              <a:avLst/>
            </a:prstGeom>
            <a:solidFill>
              <a:srgbClr val="00CC66"/>
            </a:solidFill>
            <a:ln w="9525">
              <a:solidFill>
                <a:schemeClr val="tx1"/>
              </a:solidFill>
              <a:miter lim="800000"/>
              <a:headEnd/>
              <a:tailEnd/>
            </a:ln>
          </p:spPr>
          <p:txBody>
            <a:bodyPr wrap="none" anchor="ctr"/>
            <a:lstStyle/>
            <a:p>
              <a:pPr algn="just"/>
              <a:endParaRPr lang="pt-BR">
                <a:latin typeface="+mn-lt"/>
              </a:endParaRPr>
            </a:p>
          </p:txBody>
        </p:sp>
        <p:grpSp>
          <p:nvGrpSpPr>
            <p:cNvPr id="12" name="Group 14">
              <a:extLst>
                <a:ext uri="{FF2B5EF4-FFF2-40B4-BE49-F238E27FC236}">
                  <a16:creationId xmlns:a16="http://schemas.microsoft.com/office/drawing/2014/main" id="{A4F83404-C655-473D-B3FC-CB6E2A4CBF5D}"/>
                </a:ext>
              </a:extLst>
            </p:cNvPr>
            <p:cNvGrpSpPr>
              <a:grpSpLocks/>
            </p:cNvGrpSpPr>
            <p:nvPr/>
          </p:nvGrpSpPr>
          <p:grpSpPr bwMode="auto">
            <a:xfrm>
              <a:off x="2344" y="1771"/>
              <a:ext cx="135" cy="112"/>
              <a:chOff x="1728" y="2112"/>
              <a:chExt cx="144" cy="144"/>
            </a:xfrm>
          </p:grpSpPr>
          <p:sp>
            <p:nvSpPr>
              <p:cNvPr id="27" name="Line 15">
                <a:extLst>
                  <a:ext uri="{FF2B5EF4-FFF2-40B4-BE49-F238E27FC236}">
                    <a16:creationId xmlns:a16="http://schemas.microsoft.com/office/drawing/2014/main" id="{ABA5AF72-E5B5-4642-AA8C-DB9FFB9C5061}"/>
                  </a:ext>
                </a:extLst>
              </p:cNvPr>
              <p:cNvSpPr>
                <a:spLocks noChangeShapeType="1"/>
              </p:cNvSpPr>
              <p:nvPr/>
            </p:nvSpPr>
            <p:spPr bwMode="auto">
              <a:xfrm>
                <a:off x="1872" y="2112"/>
                <a:ext cx="0" cy="144"/>
              </a:xfrm>
              <a:prstGeom prst="line">
                <a:avLst/>
              </a:prstGeom>
              <a:noFill/>
              <a:ln w="19050">
                <a:solidFill>
                  <a:schemeClr val="accent2"/>
                </a:solidFill>
                <a:round/>
                <a:headEnd/>
                <a:tailEnd type="triangle" w="med" len="med"/>
              </a:ln>
            </p:spPr>
            <p:txBody>
              <a:bodyPr/>
              <a:lstStyle/>
              <a:p>
                <a:pPr algn="just"/>
                <a:endParaRPr lang="pt-BR">
                  <a:latin typeface="+mn-lt"/>
                </a:endParaRPr>
              </a:p>
            </p:txBody>
          </p:sp>
          <p:sp>
            <p:nvSpPr>
              <p:cNvPr id="28" name="Line 16">
                <a:extLst>
                  <a:ext uri="{FF2B5EF4-FFF2-40B4-BE49-F238E27FC236}">
                    <a16:creationId xmlns:a16="http://schemas.microsoft.com/office/drawing/2014/main" id="{8731A5E7-E64E-48AE-BD35-FCAABFCB0865}"/>
                  </a:ext>
                </a:extLst>
              </p:cNvPr>
              <p:cNvSpPr>
                <a:spLocks noChangeShapeType="1"/>
              </p:cNvSpPr>
              <p:nvPr/>
            </p:nvSpPr>
            <p:spPr bwMode="auto">
              <a:xfrm>
                <a:off x="1728" y="2112"/>
                <a:ext cx="144" cy="0"/>
              </a:xfrm>
              <a:prstGeom prst="line">
                <a:avLst/>
              </a:prstGeom>
              <a:noFill/>
              <a:ln w="19050">
                <a:solidFill>
                  <a:schemeClr val="accent2"/>
                </a:solidFill>
                <a:round/>
                <a:headEnd/>
                <a:tailEnd/>
              </a:ln>
            </p:spPr>
            <p:txBody>
              <a:bodyPr/>
              <a:lstStyle/>
              <a:p>
                <a:pPr algn="just"/>
                <a:endParaRPr lang="pt-BR">
                  <a:latin typeface="+mn-lt"/>
                </a:endParaRPr>
              </a:p>
            </p:txBody>
          </p:sp>
        </p:grpSp>
        <p:grpSp>
          <p:nvGrpSpPr>
            <p:cNvPr id="13" name="Group 17">
              <a:extLst>
                <a:ext uri="{FF2B5EF4-FFF2-40B4-BE49-F238E27FC236}">
                  <a16:creationId xmlns:a16="http://schemas.microsoft.com/office/drawing/2014/main" id="{424A8894-05C7-4448-9EB7-DD59C8F4A74C}"/>
                </a:ext>
              </a:extLst>
            </p:cNvPr>
            <p:cNvGrpSpPr>
              <a:grpSpLocks/>
            </p:cNvGrpSpPr>
            <p:nvPr/>
          </p:nvGrpSpPr>
          <p:grpSpPr bwMode="auto">
            <a:xfrm>
              <a:off x="1263" y="1584"/>
              <a:ext cx="135" cy="112"/>
              <a:chOff x="1728" y="2112"/>
              <a:chExt cx="144" cy="144"/>
            </a:xfrm>
          </p:grpSpPr>
          <p:sp>
            <p:nvSpPr>
              <p:cNvPr id="25" name="Line 18">
                <a:extLst>
                  <a:ext uri="{FF2B5EF4-FFF2-40B4-BE49-F238E27FC236}">
                    <a16:creationId xmlns:a16="http://schemas.microsoft.com/office/drawing/2014/main" id="{08B74C47-448B-4535-A9F1-73D97C446550}"/>
                  </a:ext>
                </a:extLst>
              </p:cNvPr>
              <p:cNvSpPr>
                <a:spLocks noChangeShapeType="1"/>
              </p:cNvSpPr>
              <p:nvPr/>
            </p:nvSpPr>
            <p:spPr bwMode="auto">
              <a:xfrm>
                <a:off x="1872" y="2112"/>
                <a:ext cx="0" cy="144"/>
              </a:xfrm>
              <a:prstGeom prst="line">
                <a:avLst/>
              </a:prstGeom>
              <a:noFill/>
              <a:ln w="19050">
                <a:solidFill>
                  <a:schemeClr val="accent2"/>
                </a:solidFill>
                <a:round/>
                <a:headEnd/>
                <a:tailEnd type="triangle" w="med" len="med"/>
              </a:ln>
            </p:spPr>
            <p:txBody>
              <a:bodyPr/>
              <a:lstStyle/>
              <a:p>
                <a:pPr algn="just"/>
                <a:endParaRPr lang="pt-BR">
                  <a:latin typeface="+mn-lt"/>
                </a:endParaRPr>
              </a:p>
            </p:txBody>
          </p:sp>
          <p:sp>
            <p:nvSpPr>
              <p:cNvPr id="26" name="Line 19">
                <a:extLst>
                  <a:ext uri="{FF2B5EF4-FFF2-40B4-BE49-F238E27FC236}">
                    <a16:creationId xmlns:a16="http://schemas.microsoft.com/office/drawing/2014/main" id="{D52A3F94-FF8B-4AD0-9C80-BF7D1AA4AEDD}"/>
                  </a:ext>
                </a:extLst>
              </p:cNvPr>
              <p:cNvSpPr>
                <a:spLocks noChangeShapeType="1"/>
              </p:cNvSpPr>
              <p:nvPr/>
            </p:nvSpPr>
            <p:spPr bwMode="auto">
              <a:xfrm>
                <a:off x="1728" y="2112"/>
                <a:ext cx="144" cy="0"/>
              </a:xfrm>
              <a:prstGeom prst="line">
                <a:avLst/>
              </a:prstGeom>
              <a:noFill/>
              <a:ln w="19050">
                <a:solidFill>
                  <a:schemeClr val="accent2"/>
                </a:solidFill>
                <a:round/>
                <a:headEnd/>
                <a:tailEnd/>
              </a:ln>
            </p:spPr>
            <p:txBody>
              <a:bodyPr/>
              <a:lstStyle/>
              <a:p>
                <a:pPr algn="just"/>
                <a:endParaRPr lang="pt-BR">
                  <a:latin typeface="+mn-lt"/>
                </a:endParaRPr>
              </a:p>
            </p:txBody>
          </p:sp>
        </p:grpSp>
        <p:sp>
          <p:nvSpPr>
            <p:cNvPr id="14" name="Freeform 20">
              <a:extLst>
                <a:ext uri="{FF2B5EF4-FFF2-40B4-BE49-F238E27FC236}">
                  <a16:creationId xmlns:a16="http://schemas.microsoft.com/office/drawing/2014/main" id="{CCD4D376-2977-482F-AA12-6FBB1943AB0A}"/>
                </a:ext>
              </a:extLst>
            </p:cNvPr>
            <p:cNvSpPr>
              <a:spLocks/>
            </p:cNvSpPr>
            <p:nvPr/>
          </p:nvSpPr>
          <p:spPr bwMode="auto">
            <a:xfrm>
              <a:off x="635" y="1134"/>
              <a:ext cx="721" cy="360"/>
            </a:xfrm>
            <a:custGeom>
              <a:avLst/>
              <a:gdLst>
                <a:gd name="T0" fmla="*/ 0 w 3441"/>
                <a:gd name="T1" fmla="*/ 71 h 1756"/>
                <a:gd name="T2" fmla="*/ 5 w 3441"/>
                <a:gd name="T3" fmla="*/ 62 h 1756"/>
                <a:gd name="T4" fmla="*/ 29 w 3441"/>
                <a:gd name="T5" fmla="*/ 1 h 1756"/>
                <a:gd name="T6" fmla="*/ 80 w 3441"/>
                <a:gd name="T7" fmla="*/ 57 h 1756"/>
                <a:gd name="T8" fmla="*/ 220 w 3441"/>
                <a:gd name="T9" fmla="*/ 69 h 1756"/>
                <a:gd name="T10" fmla="*/ 0 60000 65536"/>
                <a:gd name="T11" fmla="*/ 0 60000 65536"/>
                <a:gd name="T12" fmla="*/ 0 60000 65536"/>
                <a:gd name="T13" fmla="*/ 0 60000 65536"/>
                <a:gd name="T14" fmla="*/ 0 60000 65536"/>
                <a:gd name="T15" fmla="*/ 0 w 3441"/>
                <a:gd name="T16" fmla="*/ 0 h 1756"/>
                <a:gd name="T17" fmla="*/ 3441 w 3441"/>
                <a:gd name="T18" fmla="*/ 1756 h 1756"/>
              </a:gdLst>
              <a:ahLst/>
              <a:cxnLst>
                <a:cxn ang="T10">
                  <a:pos x="T0" y="T1"/>
                </a:cxn>
                <a:cxn ang="T11">
                  <a:pos x="T2" y="T3"/>
                </a:cxn>
                <a:cxn ang="T12">
                  <a:pos x="T4" y="T5"/>
                </a:cxn>
                <a:cxn ang="T13">
                  <a:pos x="T6" y="T7"/>
                </a:cxn>
                <a:cxn ang="T14">
                  <a:pos x="T8" y="T9"/>
                </a:cxn>
              </a:cxnLst>
              <a:rect l="T15" t="T16" r="T17" b="T18"/>
              <a:pathLst>
                <a:path w="3441" h="1756">
                  <a:moveTo>
                    <a:pt x="0" y="1679"/>
                  </a:moveTo>
                  <a:cubicBezTo>
                    <a:pt x="14" y="1646"/>
                    <a:pt x="4" y="1756"/>
                    <a:pt x="79" y="1479"/>
                  </a:cubicBezTo>
                  <a:cubicBezTo>
                    <a:pt x="154" y="1202"/>
                    <a:pt x="252" y="38"/>
                    <a:pt x="448" y="19"/>
                  </a:cubicBezTo>
                  <a:cubicBezTo>
                    <a:pt x="644" y="0"/>
                    <a:pt x="759" y="1092"/>
                    <a:pt x="1258" y="1365"/>
                  </a:cubicBezTo>
                  <a:cubicBezTo>
                    <a:pt x="1757" y="1638"/>
                    <a:pt x="2986" y="1595"/>
                    <a:pt x="3441" y="1655"/>
                  </a:cubicBezTo>
                </a:path>
              </a:pathLst>
            </a:custGeom>
            <a:noFill/>
            <a:ln w="38100">
              <a:solidFill>
                <a:srgbClr val="800000"/>
              </a:solidFill>
              <a:round/>
              <a:headEnd/>
              <a:tailEnd/>
            </a:ln>
          </p:spPr>
          <p:txBody>
            <a:bodyPr wrap="none" anchor="ctr"/>
            <a:lstStyle/>
            <a:p>
              <a:pPr algn="just"/>
              <a:endParaRPr lang="pt-BR">
                <a:latin typeface="+mn-lt"/>
              </a:endParaRPr>
            </a:p>
          </p:txBody>
        </p:sp>
        <p:sp>
          <p:nvSpPr>
            <p:cNvPr id="15" name="Freeform 21">
              <a:extLst>
                <a:ext uri="{FF2B5EF4-FFF2-40B4-BE49-F238E27FC236}">
                  <a16:creationId xmlns:a16="http://schemas.microsoft.com/office/drawing/2014/main" id="{088E112B-221C-4054-9776-DA1208144CB6}"/>
                </a:ext>
              </a:extLst>
            </p:cNvPr>
            <p:cNvSpPr>
              <a:spLocks/>
            </p:cNvSpPr>
            <p:nvPr/>
          </p:nvSpPr>
          <p:spPr bwMode="auto">
            <a:xfrm>
              <a:off x="1356" y="1322"/>
              <a:ext cx="1103" cy="359"/>
            </a:xfrm>
            <a:custGeom>
              <a:avLst/>
              <a:gdLst>
                <a:gd name="T0" fmla="*/ 0 w 3441"/>
                <a:gd name="T1" fmla="*/ 70 h 1756"/>
                <a:gd name="T2" fmla="*/ 10 w 3441"/>
                <a:gd name="T3" fmla="*/ 62 h 1756"/>
                <a:gd name="T4" fmla="*/ 56 w 3441"/>
                <a:gd name="T5" fmla="*/ 1 h 1756"/>
                <a:gd name="T6" fmla="*/ 157 w 3441"/>
                <a:gd name="T7" fmla="*/ 57 h 1756"/>
                <a:gd name="T8" fmla="*/ 430 w 3441"/>
                <a:gd name="T9" fmla="*/ 69 h 1756"/>
                <a:gd name="T10" fmla="*/ 0 60000 65536"/>
                <a:gd name="T11" fmla="*/ 0 60000 65536"/>
                <a:gd name="T12" fmla="*/ 0 60000 65536"/>
                <a:gd name="T13" fmla="*/ 0 60000 65536"/>
                <a:gd name="T14" fmla="*/ 0 60000 65536"/>
                <a:gd name="T15" fmla="*/ 0 w 3441"/>
                <a:gd name="T16" fmla="*/ 0 h 1756"/>
                <a:gd name="T17" fmla="*/ 3441 w 3441"/>
                <a:gd name="T18" fmla="*/ 1756 h 1756"/>
              </a:gdLst>
              <a:ahLst/>
              <a:cxnLst>
                <a:cxn ang="T10">
                  <a:pos x="T0" y="T1"/>
                </a:cxn>
                <a:cxn ang="T11">
                  <a:pos x="T2" y="T3"/>
                </a:cxn>
                <a:cxn ang="T12">
                  <a:pos x="T4" y="T5"/>
                </a:cxn>
                <a:cxn ang="T13">
                  <a:pos x="T6" y="T7"/>
                </a:cxn>
                <a:cxn ang="T14">
                  <a:pos x="T8" y="T9"/>
                </a:cxn>
              </a:cxnLst>
              <a:rect l="T15" t="T16" r="T17" b="T18"/>
              <a:pathLst>
                <a:path w="3441" h="1756">
                  <a:moveTo>
                    <a:pt x="0" y="1679"/>
                  </a:moveTo>
                  <a:cubicBezTo>
                    <a:pt x="14" y="1646"/>
                    <a:pt x="4" y="1756"/>
                    <a:pt x="79" y="1479"/>
                  </a:cubicBezTo>
                  <a:cubicBezTo>
                    <a:pt x="154" y="1202"/>
                    <a:pt x="252" y="38"/>
                    <a:pt x="448" y="19"/>
                  </a:cubicBezTo>
                  <a:cubicBezTo>
                    <a:pt x="644" y="0"/>
                    <a:pt x="759" y="1092"/>
                    <a:pt x="1258" y="1365"/>
                  </a:cubicBezTo>
                  <a:cubicBezTo>
                    <a:pt x="1757" y="1638"/>
                    <a:pt x="2986" y="1595"/>
                    <a:pt x="3441" y="1655"/>
                  </a:cubicBezTo>
                </a:path>
              </a:pathLst>
            </a:custGeom>
            <a:noFill/>
            <a:ln w="38100">
              <a:solidFill>
                <a:srgbClr val="800000"/>
              </a:solidFill>
              <a:round/>
              <a:headEnd/>
              <a:tailEnd/>
            </a:ln>
          </p:spPr>
          <p:txBody>
            <a:bodyPr wrap="none" anchor="ctr"/>
            <a:lstStyle/>
            <a:p>
              <a:pPr algn="just"/>
              <a:endParaRPr lang="pt-BR">
                <a:latin typeface="+mn-lt"/>
              </a:endParaRPr>
            </a:p>
          </p:txBody>
        </p:sp>
        <p:sp>
          <p:nvSpPr>
            <p:cNvPr id="16" name="Freeform 22">
              <a:extLst>
                <a:ext uri="{FF2B5EF4-FFF2-40B4-BE49-F238E27FC236}">
                  <a16:creationId xmlns:a16="http://schemas.microsoft.com/office/drawing/2014/main" id="{6AF1D2D8-8C97-4483-AEDB-CECDFA5E57D5}"/>
                </a:ext>
              </a:extLst>
            </p:cNvPr>
            <p:cNvSpPr>
              <a:spLocks/>
            </p:cNvSpPr>
            <p:nvPr/>
          </p:nvSpPr>
          <p:spPr bwMode="auto">
            <a:xfrm>
              <a:off x="2425" y="1509"/>
              <a:ext cx="1811" cy="359"/>
            </a:xfrm>
            <a:custGeom>
              <a:avLst/>
              <a:gdLst>
                <a:gd name="T0" fmla="*/ 0 w 3441"/>
                <a:gd name="T1" fmla="*/ 70 h 1756"/>
                <a:gd name="T2" fmla="*/ 19 w 3441"/>
                <a:gd name="T3" fmla="*/ 62 h 1756"/>
                <a:gd name="T4" fmla="*/ 111 w 3441"/>
                <a:gd name="T5" fmla="*/ 1 h 1756"/>
                <a:gd name="T6" fmla="*/ 311 w 3441"/>
                <a:gd name="T7" fmla="*/ 57 h 1756"/>
                <a:gd name="T8" fmla="*/ 852 w 3441"/>
                <a:gd name="T9" fmla="*/ 69 h 1756"/>
                <a:gd name="T10" fmla="*/ 0 60000 65536"/>
                <a:gd name="T11" fmla="*/ 0 60000 65536"/>
                <a:gd name="T12" fmla="*/ 0 60000 65536"/>
                <a:gd name="T13" fmla="*/ 0 60000 65536"/>
                <a:gd name="T14" fmla="*/ 0 60000 65536"/>
                <a:gd name="T15" fmla="*/ 0 w 3441"/>
                <a:gd name="T16" fmla="*/ 0 h 1756"/>
                <a:gd name="T17" fmla="*/ 3441 w 3441"/>
                <a:gd name="T18" fmla="*/ 1756 h 1756"/>
              </a:gdLst>
              <a:ahLst/>
              <a:cxnLst>
                <a:cxn ang="T10">
                  <a:pos x="T0" y="T1"/>
                </a:cxn>
                <a:cxn ang="T11">
                  <a:pos x="T2" y="T3"/>
                </a:cxn>
                <a:cxn ang="T12">
                  <a:pos x="T4" y="T5"/>
                </a:cxn>
                <a:cxn ang="T13">
                  <a:pos x="T6" y="T7"/>
                </a:cxn>
                <a:cxn ang="T14">
                  <a:pos x="T8" y="T9"/>
                </a:cxn>
              </a:cxnLst>
              <a:rect l="T15" t="T16" r="T17" b="T18"/>
              <a:pathLst>
                <a:path w="3441" h="1756">
                  <a:moveTo>
                    <a:pt x="0" y="1679"/>
                  </a:moveTo>
                  <a:cubicBezTo>
                    <a:pt x="14" y="1646"/>
                    <a:pt x="4" y="1756"/>
                    <a:pt x="79" y="1479"/>
                  </a:cubicBezTo>
                  <a:cubicBezTo>
                    <a:pt x="154" y="1202"/>
                    <a:pt x="252" y="38"/>
                    <a:pt x="448" y="19"/>
                  </a:cubicBezTo>
                  <a:cubicBezTo>
                    <a:pt x="644" y="0"/>
                    <a:pt x="759" y="1092"/>
                    <a:pt x="1258" y="1365"/>
                  </a:cubicBezTo>
                  <a:cubicBezTo>
                    <a:pt x="1757" y="1638"/>
                    <a:pt x="2986" y="1595"/>
                    <a:pt x="3441" y="1655"/>
                  </a:cubicBezTo>
                </a:path>
              </a:pathLst>
            </a:custGeom>
            <a:noFill/>
            <a:ln w="38100">
              <a:solidFill>
                <a:srgbClr val="800000"/>
              </a:solidFill>
              <a:round/>
              <a:headEnd/>
              <a:tailEnd/>
            </a:ln>
          </p:spPr>
          <p:txBody>
            <a:bodyPr wrap="none" anchor="ctr"/>
            <a:lstStyle/>
            <a:p>
              <a:pPr algn="just"/>
              <a:endParaRPr lang="pt-BR">
                <a:latin typeface="+mn-lt"/>
              </a:endParaRPr>
            </a:p>
          </p:txBody>
        </p:sp>
        <p:sp>
          <p:nvSpPr>
            <p:cNvPr id="17" name="Freeform 23">
              <a:extLst>
                <a:ext uri="{FF2B5EF4-FFF2-40B4-BE49-F238E27FC236}">
                  <a16:creationId xmlns:a16="http://schemas.microsoft.com/office/drawing/2014/main" id="{64F0F0E6-3B61-4F27-A654-484A2D29DC95}"/>
                </a:ext>
              </a:extLst>
            </p:cNvPr>
            <p:cNvSpPr>
              <a:spLocks/>
            </p:cNvSpPr>
            <p:nvPr/>
          </p:nvSpPr>
          <p:spPr bwMode="auto">
            <a:xfrm>
              <a:off x="4233" y="1696"/>
              <a:ext cx="811" cy="360"/>
            </a:xfrm>
            <a:custGeom>
              <a:avLst/>
              <a:gdLst>
                <a:gd name="T0" fmla="*/ 0 w 3441"/>
                <a:gd name="T1" fmla="*/ 71 h 1756"/>
                <a:gd name="T2" fmla="*/ 5 w 3441"/>
                <a:gd name="T3" fmla="*/ 62 h 1756"/>
                <a:gd name="T4" fmla="*/ 29 w 3441"/>
                <a:gd name="T5" fmla="*/ 1 h 1756"/>
                <a:gd name="T6" fmla="*/ 80 w 3441"/>
                <a:gd name="T7" fmla="*/ 57 h 1756"/>
                <a:gd name="T8" fmla="*/ 220 w 3441"/>
                <a:gd name="T9" fmla="*/ 69 h 1756"/>
                <a:gd name="T10" fmla="*/ 0 60000 65536"/>
                <a:gd name="T11" fmla="*/ 0 60000 65536"/>
                <a:gd name="T12" fmla="*/ 0 60000 65536"/>
                <a:gd name="T13" fmla="*/ 0 60000 65536"/>
                <a:gd name="T14" fmla="*/ 0 60000 65536"/>
                <a:gd name="T15" fmla="*/ 0 w 3441"/>
                <a:gd name="T16" fmla="*/ 0 h 1756"/>
                <a:gd name="T17" fmla="*/ 3441 w 3441"/>
                <a:gd name="T18" fmla="*/ 1756 h 1756"/>
              </a:gdLst>
              <a:ahLst/>
              <a:cxnLst>
                <a:cxn ang="T10">
                  <a:pos x="T0" y="T1"/>
                </a:cxn>
                <a:cxn ang="T11">
                  <a:pos x="T2" y="T3"/>
                </a:cxn>
                <a:cxn ang="T12">
                  <a:pos x="T4" y="T5"/>
                </a:cxn>
                <a:cxn ang="T13">
                  <a:pos x="T6" y="T7"/>
                </a:cxn>
                <a:cxn ang="T14">
                  <a:pos x="T8" y="T9"/>
                </a:cxn>
              </a:cxnLst>
              <a:rect l="T15" t="T16" r="T17" b="T18"/>
              <a:pathLst>
                <a:path w="3441" h="1756">
                  <a:moveTo>
                    <a:pt x="0" y="1679"/>
                  </a:moveTo>
                  <a:cubicBezTo>
                    <a:pt x="14" y="1646"/>
                    <a:pt x="4" y="1756"/>
                    <a:pt x="79" y="1479"/>
                  </a:cubicBezTo>
                  <a:cubicBezTo>
                    <a:pt x="154" y="1202"/>
                    <a:pt x="252" y="38"/>
                    <a:pt x="448" y="19"/>
                  </a:cubicBezTo>
                  <a:cubicBezTo>
                    <a:pt x="644" y="0"/>
                    <a:pt x="759" y="1092"/>
                    <a:pt x="1258" y="1365"/>
                  </a:cubicBezTo>
                  <a:cubicBezTo>
                    <a:pt x="1757" y="1638"/>
                    <a:pt x="2986" y="1595"/>
                    <a:pt x="3441" y="1655"/>
                  </a:cubicBezTo>
                </a:path>
              </a:pathLst>
            </a:custGeom>
            <a:noFill/>
            <a:ln w="38100">
              <a:solidFill>
                <a:srgbClr val="800000"/>
              </a:solidFill>
              <a:round/>
              <a:headEnd/>
              <a:tailEnd/>
            </a:ln>
          </p:spPr>
          <p:txBody>
            <a:bodyPr wrap="none" anchor="ctr"/>
            <a:lstStyle/>
            <a:p>
              <a:pPr algn="just"/>
              <a:endParaRPr lang="pt-BR">
                <a:latin typeface="+mn-lt"/>
              </a:endParaRPr>
            </a:p>
          </p:txBody>
        </p:sp>
        <p:sp>
          <p:nvSpPr>
            <p:cNvPr id="18" name="Rectangle 24">
              <a:extLst>
                <a:ext uri="{FF2B5EF4-FFF2-40B4-BE49-F238E27FC236}">
                  <a16:creationId xmlns:a16="http://schemas.microsoft.com/office/drawing/2014/main" id="{35E8038B-9719-4472-8EB8-3DB918B7096E}"/>
                </a:ext>
              </a:extLst>
            </p:cNvPr>
            <p:cNvSpPr>
              <a:spLocks noChangeArrowheads="1"/>
            </p:cNvSpPr>
            <p:nvPr/>
          </p:nvSpPr>
          <p:spPr bwMode="auto">
            <a:xfrm>
              <a:off x="542" y="1509"/>
              <a:ext cx="811" cy="112"/>
            </a:xfrm>
            <a:prstGeom prst="rect">
              <a:avLst/>
            </a:prstGeom>
            <a:solidFill>
              <a:srgbClr val="6666FF"/>
            </a:solidFill>
            <a:ln w="9525">
              <a:solidFill>
                <a:schemeClr val="tx1"/>
              </a:solidFill>
              <a:miter lim="800000"/>
              <a:headEnd/>
              <a:tailEnd/>
            </a:ln>
          </p:spPr>
          <p:txBody>
            <a:bodyPr wrap="none" anchor="ctr"/>
            <a:lstStyle/>
            <a:p>
              <a:pPr algn="just"/>
              <a:endParaRPr lang="pt-BR">
                <a:latin typeface="+mn-lt"/>
              </a:endParaRPr>
            </a:p>
          </p:txBody>
        </p:sp>
        <p:sp>
          <p:nvSpPr>
            <p:cNvPr id="19" name="Rectangle 25">
              <a:extLst>
                <a:ext uri="{FF2B5EF4-FFF2-40B4-BE49-F238E27FC236}">
                  <a16:creationId xmlns:a16="http://schemas.microsoft.com/office/drawing/2014/main" id="{E309BE78-4EE8-4EEC-A95F-0912A48A2814}"/>
                </a:ext>
              </a:extLst>
            </p:cNvPr>
            <p:cNvSpPr>
              <a:spLocks noChangeArrowheads="1"/>
            </p:cNvSpPr>
            <p:nvPr/>
          </p:nvSpPr>
          <p:spPr bwMode="auto">
            <a:xfrm>
              <a:off x="1353" y="1696"/>
              <a:ext cx="1081" cy="112"/>
            </a:xfrm>
            <a:prstGeom prst="rect">
              <a:avLst/>
            </a:prstGeom>
            <a:solidFill>
              <a:srgbClr val="6666FF"/>
            </a:solidFill>
            <a:ln w="9525">
              <a:solidFill>
                <a:schemeClr val="tx1"/>
              </a:solidFill>
              <a:miter lim="800000"/>
              <a:headEnd/>
              <a:tailEnd/>
            </a:ln>
          </p:spPr>
          <p:txBody>
            <a:bodyPr wrap="none" anchor="ctr"/>
            <a:lstStyle/>
            <a:p>
              <a:pPr algn="just"/>
              <a:endParaRPr lang="pt-BR">
                <a:latin typeface="+mn-lt"/>
              </a:endParaRPr>
            </a:p>
          </p:txBody>
        </p:sp>
        <p:grpSp>
          <p:nvGrpSpPr>
            <p:cNvPr id="20" name="Group 26">
              <a:extLst>
                <a:ext uri="{FF2B5EF4-FFF2-40B4-BE49-F238E27FC236}">
                  <a16:creationId xmlns:a16="http://schemas.microsoft.com/office/drawing/2014/main" id="{E5BEE8F7-0865-47F8-A365-7E3EDF6C113D}"/>
                </a:ext>
              </a:extLst>
            </p:cNvPr>
            <p:cNvGrpSpPr>
              <a:grpSpLocks/>
            </p:cNvGrpSpPr>
            <p:nvPr/>
          </p:nvGrpSpPr>
          <p:grpSpPr bwMode="auto">
            <a:xfrm>
              <a:off x="4146" y="1958"/>
              <a:ext cx="135" cy="112"/>
              <a:chOff x="1728" y="2112"/>
              <a:chExt cx="144" cy="144"/>
            </a:xfrm>
          </p:grpSpPr>
          <p:sp>
            <p:nvSpPr>
              <p:cNvPr id="23" name="Line 27">
                <a:extLst>
                  <a:ext uri="{FF2B5EF4-FFF2-40B4-BE49-F238E27FC236}">
                    <a16:creationId xmlns:a16="http://schemas.microsoft.com/office/drawing/2014/main" id="{C65847F3-50AA-4A17-9F65-34E8E39A1B65}"/>
                  </a:ext>
                </a:extLst>
              </p:cNvPr>
              <p:cNvSpPr>
                <a:spLocks noChangeShapeType="1"/>
              </p:cNvSpPr>
              <p:nvPr/>
            </p:nvSpPr>
            <p:spPr bwMode="auto">
              <a:xfrm>
                <a:off x="1872" y="2112"/>
                <a:ext cx="0" cy="144"/>
              </a:xfrm>
              <a:prstGeom prst="line">
                <a:avLst/>
              </a:prstGeom>
              <a:noFill/>
              <a:ln w="19050">
                <a:solidFill>
                  <a:schemeClr val="accent2"/>
                </a:solidFill>
                <a:round/>
                <a:headEnd/>
                <a:tailEnd type="triangle" w="med" len="med"/>
              </a:ln>
            </p:spPr>
            <p:txBody>
              <a:bodyPr/>
              <a:lstStyle/>
              <a:p>
                <a:pPr algn="just"/>
                <a:endParaRPr lang="pt-BR">
                  <a:latin typeface="+mn-lt"/>
                </a:endParaRPr>
              </a:p>
            </p:txBody>
          </p:sp>
          <p:sp>
            <p:nvSpPr>
              <p:cNvPr id="24" name="Line 28">
                <a:extLst>
                  <a:ext uri="{FF2B5EF4-FFF2-40B4-BE49-F238E27FC236}">
                    <a16:creationId xmlns:a16="http://schemas.microsoft.com/office/drawing/2014/main" id="{09C2A0D6-558B-400B-907A-50652ADB61C6}"/>
                  </a:ext>
                </a:extLst>
              </p:cNvPr>
              <p:cNvSpPr>
                <a:spLocks noChangeShapeType="1"/>
              </p:cNvSpPr>
              <p:nvPr/>
            </p:nvSpPr>
            <p:spPr bwMode="auto">
              <a:xfrm>
                <a:off x="1728" y="2112"/>
                <a:ext cx="144" cy="0"/>
              </a:xfrm>
              <a:prstGeom prst="line">
                <a:avLst/>
              </a:prstGeom>
              <a:noFill/>
              <a:ln w="19050">
                <a:solidFill>
                  <a:schemeClr val="accent2"/>
                </a:solidFill>
                <a:round/>
                <a:headEnd/>
                <a:tailEnd/>
              </a:ln>
            </p:spPr>
            <p:txBody>
              <a:bodyPr/>
              <a:lstStyle/>
              <a:p>
                <a:pPr algn="just"/>
                <a:endParaRPr lang="pt-BR">
                  <a:latin typeface="+mn-lt"/>
                </a:endParaRPr>
              </a:p>
            </p:txBody>
          </p:sp>
        </p:grpSp>
        <p:sp>
          <p:nvSpPr>
            <p:cNvPr id="21" name="Rectangle 29">
              <a:extLst>
                <a:ext uri="{FF2B5EF4-FFF2-40B4-BE49-F238E27FC236}">
                  <a16:creationId xmlns:a16="http://schemas.microsoft.com/office/drawing/2014/main" id="{DD59C4F2-1455-43A5-AB37-8B9EC393E2FD}"/>
                </a:ext>
              </a:extLst>
            </p:cNvPr>
            <p:cNvSpPr>
              <a:spLocks noChangeArrowheads="1"/>
            </p:cNvSpPr>
            <p:nvPr/>
          </p:nvSpPr>
          <p:spPr bwMode="auto">
            <a:xfrm>
              <a:off x="2434" y="1883"/>
              <a:ext cx="1802" cy="112"/>
            </a:xfrm>
            <a:prstGeom prst="rect">
              <a:avLst/>
            </a:prstGeom>
            <a:solidFill>
              <a:srgbClr val="6666FF"/>
            </a:solidFill>
            <a:ln w="9525">
              <a:solidFill>
                <a:schemeClr val="tx1"/>
              </a:solidFill>
              <a:miter lim="800000"/>
              <a:headEnd/>
              <a:tailEnd/>
            </a:ln>
          </p:spPr>
          <p:txBody>
            <a:bodyPr wrap="none" anchor="ctr"/>
            <a:lstStyle/>
            <a:p>
              <a:pPr algn="just"/>
              <a:endParaRPr lang="pt-BR">
                <a:latin typeface="+mn-lt"/>
              </a:endParaRPr>
            </a:p>
          </p:txBody>
        </p:sp>
        <p:sp>
          <p:nvSpPr>
            <p:cNvPr id="22" name="Rectangle 30">
              <a:extLst>
                <a:ext uri="{FF2B5EF4-FFF2-40B4-BE49-F238E27FC236}">
                  <a16:creationId xmlns:a16="http://schemas.microsoft.com/office/drawing/2014/main" id="{E3F546B9-0D78-4008-8FDA-34890EAD0226}"/>
                </a:ext>
              </a:extLst>
            </p:cNvPr>
            <p:cNvSpPr>
              <a:spLocks noChangeArrowheads="1"/>
            </p:cNvSpPr>
            <p:nvPr/>
          </p:nvSpPr>
          <p:spPr bwMode="auto">
            <a:xfrm>
              <a:off x="4236" y="2070"/>
              <a:ext cx="811" cy="113"/>
            </a:xfrm>
            <a:prstGeom prst="rect">
              <a:avLst/>
            </a:prstGeom>
            <a:solidFill>
              <a:srgbClr val="6666FF"/>
            </a:solidFill>
            <a:ln w="9525">
              <a:solidFill>
                <a:schemeClr val="tx1"/>
              </a:solidFill>
              <a:miter lim="800000"/>
              <a:headEnd/>
              <a:tailEnd/>
            </a:ln>
          </p:spPr>
          <p:txBody>
            <a:bodyPr wrap="none" anchor="ctr"/>
            <a:lstStyle/>
            <a:p>
              <a:pPr algn="just"/>
              <a:endParaRPr lang="pt-BR">
                <a:latin typeface="+mn-lt"/>
              </a:endParaRPr>
            </a:p>
          </p:txBody>
        </p:sp>
      </p:grpSp>
      <p:sp>
        <p:nvSpPr>
          <p:cNvPr id="29" name="CaixaDeTexto 48">
            <a:extLst>
              <a:ext uri="{FF2B5EF4-FFF2-40B4-BE49-F238E27FC236}">
                <a16:creationId xmlns:a16="http://schemas.microsoft.com/office/drawing/2014/main" id="{8005453F-875D-4E8D-81F9-40A49F923FF3}"/>
              </a:ext>
            </a:extLst>
          </p:cNvPr>
          <p:cNvSpPr txBox="1">
            <a:spLocks noChangeArrowheads="1"/>
          </p:cNvSpPr>
          <p:nvPr/>
        </p:nvSpPr>
        <p:spPr bwMode="auto">
          <a:xfrm>
            <a:off x="3511188" y="6104052"/>
            <a:ext cx="324128" cy="415498"/>
          </a:xfrm>
          <a:prstGeom prst="rect">
            <a:avLst/>
          </a:prstGeom>
          <a:noFill/>
          <a:ln w="9525">
            <a:noFill/>
            <a:miter lim="800000"/>
            <a:headEnd/>
            <a:tailEnd/>
          </a:ln>
        </p:spPr>
        <p:txBody>
          <a:bodyPr wrap="none">
            <a:spAutoFit/>
          </a:bodyPr>
          <a:lstStyle/>
          <a:p>
            <a:r>
              <a:rPr lang="en-US" sz="2100" dirty="0">
                <a:latin typeface="+mn-lt"/>
              </a:rPr>
              <a:t>P</a:t>
            </a:r>
            <a:endParaRPr lang="pt-BR" sz="2100" dirty="0">
              <a:latin typeface="+mn-lt"/>
            </a:endParaRPr>
          </a:p>
        </p:txBody>
      </p:sp>
      <p:sp>
        <p:nvSpPr>
          <p:cNvPr id="30" name="CaixaDeTexto 49">
            <a:extLst>
              <a:ext uri="{FF2B5EF4-FFF2-40B4-BE49-F238E27FC236}">
                <a16:creationId xmlns:a16="http://schemas.microsoft.com/office/drawing/2014/main" id="{DB729E7B-7A25-4007-9EB5-991B69D1355A}"/>
              </a:ext>
            </a:extLst>
          </p:cNvPr>
          <p:cNvSpPr txBox="1">
            <a:spLocks noChangeArrowheads="1"/>
          </p:cNvSpPr>
          <p:nvPr/>
        </p:nvSpPr>
        <p:spPr bwMode="auto">
          <a:xfrm>
            <a:off x="1903871" y="6147179"/>
            <a:ext cx="362600" cy="415498"/>
          </a:xfrm>
          <a:prstGeom prst="rect">
            <a:avLst/>
          </a:prstGeom>
          <a:noFill/>
          <a:ln w="9525">
            <a:noFill/>
            <a:miter lim="800000"/>
            <a:headEnd/>
            <a:tailEnd/>
          </a:ln>
        </p:spPr>
        <p:txBody>
          <a:bodyPr wrap="none">
            <a:spAutoFit/>
          </a:bodyPr>
          <a:lstStyle/>
          <a:p>
            <a:r>
              <a:rPr lang="en-US" sz="2100" dirty="0">
                <a:latin typeface="+mn-lt"/>
              </a:rPr>
              <a:t>O</a:t>
            </a:r>
            <a:endParaRPr lang="pt-BR" sz="2100" dirty="0">
              <a:latin typeface="+mn-lt"/>
            </a:endParaRPr>
          </a:p>
        </p:txBody>
      </p:sp>
      <p:sp>
        <p:nvSpPr>
          <p:cNvPr id="31" name="CaixaDeTexto 50">
            <a:extLst>
              <a:ext uri="{FF2B5EF4-FFF2-40B4-BE49-F238E27FC236}">
                <a16:creationId xmlns:a16="http://schemas.microsoft.com/office/drawing/2014/main" id="{9298D720-0DFD-4730-BF09-11BF95C6448B}"/>
              </a:ext>
            </a:extLst>
          </p:cNvPr>
          <p:cNvSpPr txBox="1">
            <a:spLocks noChangeArrowheads="1"/>
          </p:cNvSpPr>
          <p:nvPr/>
        </p:nvSpPr>
        <p:spPr bwMode="auto">
          <a:xfrm>
            <a:off x="2471643" y="5568365"/>
            <a:ext cx="415498" cy="415498"/>
          </a:xfrm>
          <a:prstGeom prst="rect">
            <a:avLst/>
          </a:prstGeom>
          <a:noFill/>
          <a:ln w="9525">
            <a:noFill/>
            <a:miter lim="800000"/>
            <a:headEnd/>
            <a:tailEnd/>
          </a:ln>
        </p:spPr>
        <p:txBody>
          <a:bodyPr wrap="none">
            <a:spAutoFit/>
          </a:bodyPr>
          <a:lstStyle/>
          <a:p>
            <a:r>
              <a:rPr lang="en-US" sz="2100" dirty="0">
                <a:latin typeface="+mn-lt"/>
              </a:rPr>
              <a:t>M</a:t>
            </a:r>
            <a:endParaRPr lang="pt-BR" sz="2100" dirty="0">
              <a:latin typeface="+mn-lt"/>
            </a:endParaRPr>
          </a:p>
        </p:txBody>
      </p:sp>
      <p:sp>
        <p:nvSpPr>
          <p:cNvPr id="2" name="CaixaDeTexto 1">
            <a:extLst>
              <a:ext uri="{FF2B5EF4-FFF2-40B4-BE49-F238E27FC236}">
                <a16:creationId xmlns:a16="http://schemas.microsoft.com/office/drawing/2014/main" id="{E02E7364-0F46-4C74-B2A5-E433B16927C1}"/>
              </a:ext>
            </a:extLst>
          </p:cNvPr>
          <p:cNvSpPr txBox="1"/>
          <p:nvPr/>
        </p:nvSpPr>
        <p:spPr>
          <a:xfrm>
            <a:off x="1192353" y="8396145"/>
            <a:ext cx="6048672" cy="1338828"/>
          </a:xfrm>
          <a:prstGeom prst="rect">
            <a:avLst/>
          </a:prstGeom>
          <a:noFill/>
        </p:spPr>
        <p:txBody>
          <a:bodyPr wrap="square" rtlCol="0">
            <a:spAutoFit/>
          </a:bodyPr>
          <a:lstStyle/>
          <a:p>
            <a:r>
              <a:rPr lang="pt-BR" sz="2700" b="1" dirty="0">
                <a:latin typeface="+mn-lt"/>
              </a:rPr>
              <a:t>O</a:t>
            </a:r>
            <a:r>
              <a:rPr lang="pt-BR" sz="2700" dirty="0">
                <a:latin typeface="+mn-lt"/>
              </a:rPr>
              <a:t> = Duração otimista;</a:t>
            </a:r>
          </a:p>
          <a:p>
            <a:r>
              <a:rPr lang="pt-BR" sz="2700" b="1" dirty="0">
                <a:latin typeface="+mn-lt"/>
              </a:rPr>
              <a:t>M</a:t>
            </a:r>
            <a:r>
              <a:rPr lang="pt-BR" sz="2700" dirty="0">
                <a:latin typeface="+mn-lt"/>
              </a:rPr>
              <a:t>= Duração Mais provável;</a:t>
            </a:r>
          </a:p>
          <a:p>
            <a:r>
              <a:rPr lang="pt-BR" sz="2700" b="1" dirty="0">
                <a:latin typeface="+mn-lt"/>
              </a:rPr>
              <a:t>P</a:t>
            </a:r>
            <a:r>
              <a:rPr lang="pt-BR" sz="2700" dirty="0">
                <a:latin typeface="+mn-lt"/>
              </a:rPr>
              <a:t> = Duração pessimista.</a:t>
            </a:r>
          </a:p>
        </p:txBody>
      </p:sp>
      <p:sp>
        <p:nvSpPr>
          <p:cNvPr id="32" name="Rectangle 33">
            <a:extLst>
              <a:ext uri="{FF2B5EF4-FFF2-40B4-BE49-F238E27FC236}">
                <a16:creationId xmlns:a16="http://schemas.microsoft.com/office/drawing/2014/main" id="{873E9389-9C71-46FA-83AC-21BDB05C0328}"/>
              </a:ext>
            </a:extLst>
          </p:cNvPr>
          <p:cNvSpPr>
            <a:spLocks noChangeArrowheads="1"/>
          </p:cNvSpPr>
          <p:nvPr/>
        </p:nvSpPr>
        <p:spPr bwMode="auto">
          <a:xfrm>
            <a:off x="6393950" y="8584191"/>
            <a:ext cx="869475" cy="519975"/>
          </a:xfrm>
          <a:prstGeom prst="rect">
            <a:avLst/>
          </a:prstGeom>
          <a:solidFill>
            <a:srgbClr val="00CC66"/>
          </a:solidFill>
          <a:ln w="9525">
            <a:solidFill>
              <a:schemeClr val="tx1"/>
            </a:solidFill>
            <a:miter lim="800000"/>
            <a:headEnd/>
            <a:tailEnd/>
          </a:ln>
        </p:spPr>
        <p:txBody>
          <a:bodyPr wrap="none" anchor="ctr"/>
          <a:lstStyle/>
          <a:p>
            <a:endParaRPr lang="pt-BR">
              <a:latin typeface="+mn-lt"/>
            </a:endParaRPr>
          </a:p>
        </p:txBody>
      </p:sp>
      <p:sp>
        <p:nvSpPr>
          <p:cNvPr id="3" name="CaixaDeTexto 2">
            <a:extLst>
              <a:ext uri="{FF2B5EF4-FFF2-40B4-BE49-F238E27FC236}">
                <a16:creationId xmlns:a16="http://schemas.microsoft.com/office/drawing/2014/main" id="{17F56B6F-ADBC-4F2D-8157-649EDF7ADB70}"/>
              </a:ext>
            </a:extLst>
          </p:cNvPr>
          <p:cNvSpPr txBox="1"/>
          <p:nvPr/>
        </p:nvSpPr>
        <p:spPr>
          <a:xfrm>
            <a:off x="7296756" y="8584191"/>
            <a:ext cx="6149976" cy="507831"/>
          </a:xfrm>
          <a:prstGeom prst="rect">
            <a:avLst/>
          </a:prstGeom>
          <a:noFill/>
        </p:spPr>
        <p:txBody>
          <a:bodyPr wrap="square" rtlCol="0">
            <a:spAutoFit/>
          </a:bodyPr>
          <a:lstStyle/>
          <a:p>
            <a:r>
              <a:rPr lang="pt-BR" sz="2700" dirty="0">
                <a:latin typeface="+mn-lt"/>
              </a:rPr>
              <a:t>Reserva para contingência</a:t>
            </a:r>
          </a:p>
        </p:txBody>
      </p:sp>
    </p:spTree>
    <p:extLst>
      <p:ext uri="{BB962C8B-B14F-4D97-AF65-F5344CB8AC3E}">
        <p14:creationId xmlns:p14="http://schemas.microsoft.com/office/powerpoint/2010/main" val="284134799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161256" y="1268124"/>
            <a:ext cx="7560468" cy="1059135"/>
          </a:xfrm>
        </p:spPr>
        <p:txBody>
          <a:bodyPr/>
          <a:lstStyle/>
          <a:p>
            <a:pPr algn="l"/>
            <a:r>
              <a:rPr lang="pt-BR" sz="4200" dirty="0">
                <a:solidFill>
                  <a:schemeClr val="tx1"/>
                </a:solidFill>
                <a:latin typeface="+mn-lt"/>
                <a:cs typeface="Arial" panose="020B0604020202020204" pitchFamily="34" charset="0"/>
              </a:rPr>
              <a:t>Desenvolver Cronograma</a:t>
            </a:r>
          </a:p>
        </p:txBody>
      </p:sp>
      <p:sp>
        <p:nvSpPr>
          <p:cNvPr id="5" name="Subtítulo 4"/>
          <p:cNvSpPr>
            <a:spLocks noGrp="1"/>
          </p:cNvSpPr>
          <p:nvPr>
            <p:ph sz="quarter" idx="10"/>
          </p:nvPr>
        </p:nvSpPr>
        <p:spPr>
          <a:xfrm>
            <a:off x="704472" y="2193581"/>
            <a:ext cx="12097344" cy="2925095"/>
          </a:xfrm>
        </p:spPr>
        <p:txBody>
          <a:bodyPr>
            <a:noAutofit/>
          </a:bodyPr>
          <a:lstStyle/>
          <a:p>
            <a:pPr marL="0" indent="0" algn="just">
              <a:lnSpc>
                <a:spcPct val="120000"/>
              </a:lnSpc>
              <a:spcBef>
                <a:spcPts val="450"/>
              </a:spcBef>
              <a:spcAft>
                <a:spcPts val="450"/>
              </a:spcAft>
              <a:buNone/>
            </a:pPr>
            <a:r>
              <a:rPr lang="pt-BR" sz="3600" dirty="0">
                <a:solidFill>
                  <a:schemeClr val="tx1"/>
                </a:solidFill>
                <a:latin typeface="+mn-lt"/>
                <a:cs typeface="Arial" panose="020B0604020202020204" pitchFamily="34" charset="0"/>
              </a:rPr>
              <a:t>“Analisar as sequências das atividades, durações, requisitos e restrições de cronograma para criar o modelo de cronograma para execução, monitoramento e controle do projeto” (PMBOK ®, </a:t>
            </a:r>
            <a:r>
              <a:rPr lang="pt-BR" sz="3600" i="1" dirty="0">
                <a:solidFill>
                  <a:schemeClr val="tx1"/>
                </a:solidFill>
                <a:latin typeface="+mn-lt"/>
                <a:cs typeface="Arial" panose="020B0604020202020204" pitchFamily="34" charset="0"/>
              </a:rPr>
              <a:t>6th </a:t>
            </a:r>
            <a:r>
              <a:rPr lang="pt-BR" sz="3600" i="1" dirty="0" err="1">
                <a:solidFill>
                  <a:schemeClr val="tx1"/>
                </a:solidFill>
                <a:latin typeface="+mn-lt"/>
                <a:cs typeface="Arial" panose="020B0604020202020204" pitchFamily="34" charset="0"/>
              </a:rPr>
              <a:t>edition</a:t>
            </a:r>
            <a:r>
              <a:rPr lang="pt-BR" sz="3600" dirty="0">
                <a:solidFill>
                  <a:schemeClr val="tx1"/>
                </a:solidFill>
                <a:latin typeface="+mn-lt"/>
                <a:cs typeface="Arial" panose="020B0604020202020204" pitchFamily="34" charset="0"/>
              </a:rPr>
              <a:t>)</a:t>
            </a:r>
          </a:p>
        </p:txBody>
      </p:sp>
      <p:sp>
        <p:nvSpPr>
          <p:cNvPr id="7" name="CaixaDeTexto 6"/>
          <p:cNvSpPr txBox="1"/>
          <p:nvPr/>
        </p:nvSpPr>
        <p:spPr>
          <a:xfrm>
            <a:off x="323274" y="5900544"/>
            <a:ext cx="12478542" cy="1200329"/>
          </a:xfrm>
          <a:prstGeom prst="rect">
            <a:avLst/>
          </a:prstGeom>
          <a:solidFill>
            <a:schemeClr val="bg1"/>
          </a:solidFill>
          <a:ln>
            <a:noFill/>
          </a:ln>
          <a:effectLst/>
          <a:scene3d>
            <a:camera prst="orthographicFront">
              <a:rot lat="0" lon="0" rev="0"/>
            </a:camera>
            <a:lightRig rig="threePt" dir="t">
              <a:rot lat="0" lon="0" rev="1200000"/>
            </a:lightRig>
          </a:scene3d>
          <a:sp3d/>
        </p:spPr>
        <p:style>
          <a:lnRef idx="0">
            <a:schemeClr val="accent6"/>
          </a:lnRef>
          <a:fillRef idx="3">
            <a:schemeClr val="accent6"/>
          </a:fillRef>
          <a:effectRef idx="3">
            <a:schemeClr val="accent6"/>
          </a:effectRef>
          <a:fontRef idx="minor">
            <a:schemeClr val="lt1"/>
          </a:fontRef>
        </p:style>
        <p:txBody>
          <a:bodyPr wrap="square" rtlCol="0">
            <a:spAutoFit/>
          </a:bodyPr>
          <a:lstStyle/>
          <a:p>
            <a:pPr>
              <a:spcBef>
                <a:spcPts val="450"/>
              </a:spcBef>
              <a:spcAft>
                <a:spcPts val="450"/>
              </a:spcAft>
            </a:pPr>
            <a:r>
              <a:rPr lang="pt-BR" sz="3600" b="1" dirty="0">
                <a:solidFill>
                  <a:schemeClr val="tx1"/>
                </a:solidFill>
                <a:cs typeface="Arial" panose="020B0604020202020204" pitchFamily="34" charset="0"/>
              </a:rPr>
              <a:t>Este processo é realizado ao longo do projeto, requerendo  atualizações periódicas, através do processo de controle.</a:t>
            </a:r>
          </a:p>
        </p:txBody>
      </p:sp>
      <p:sp>
        <p:nvSpPr>
          <p:cNvPr id="6" name="Título 1">
            <a:extLst>
              <a:ext uri="{FF2B5EF4-FFF2-40B4-BE49-F238E27FC236}">
                <a16:creationId xmlns:a16="http://schemas.microsoft.com/office/drawing/2014/main" id="{55364453-08E9-422E-828D-E52CE228556C}"/>
              </a:ext>
            </a:extLst>
          </p:cNvPr>
          <p:cNvSpPr txBox="1">
            <a:spLocks/>
          </p:cNvSpPr>
          <p:nvPr/>
        </p:nvSpPr>
        <p:spPr bwMode="auto">
          <a:xfrm>
            <a:off x="-3348" y="219757"/>
            <a:ext cx="12369960" cy="978695"/>
          </a:xfrm>
          <a:prstGeom prst="rect">
            <a:avLst/>
          </a:prstGeom>
          <a:noFill/>
          <a:ln w="9525">
            <a:noFill/>
            <a:miter lim="800000"/>
            <a:headEnd/>
            <a:tailEnd/>
          </a:ln>
        </p:spPr>
        <p:txBody>
          <a:bodyPr vert="horz" wrap="square" lIns="137160" tIns="68580" rIns="137160" bIns="68580" numCol="1" anchor="ctr" anchorCtr="0" compatLnSpc="1">
            <a:prstTxWarp prst="textNoShape">
              <a:avLst/>
            </a:prstTxWarp>
          </a:bodyPr>
          <a:lstStyle>
            <a:lvl1pPr algn="ctr" rtl="0" eaLnBrk="1" fontAlgn="base" hangingPunct="1">
              <a:spcBef>
                <a:spcPct val="0"/>
              </a:spcBef>
              <a:spcAft>
                <a:spcPct val="0"/>
              </a:spcAft>
              <a:defRPr sz="3500" kern="1200">
                <a:solidFill>
                  <a:schemeClr val="tx1"/>
                </a:solidFill>
                <a:latin typeface="+mj-lt"/>
                <a:ea typeface="+mj-ea"/>
                <a:cs typeface="+mj-cs"/>
              </a:defRPr>
            </a:lvl1pPr>
            <a:lvl2pPr algn="ctr" rtl="0" eaLnBrk="1" fontAlgn="base" hangingPunct="1">
              <a:spcBef>
                <a:spcPct val="0"/>
              </a:spcBef>
              <a:spcAft>
                <a:spcPct val="0"/>
              </a:spcAft>
              <a:defRPr sz="3500">
                <a:solidFill>
                  <a:schemeClr val="tx1"/>
                </a:solidFill>
                <a:latin typeface="Calibri" pitchFamily="34" charset="0"/>
              </a:defRPr>
            </a:lvl2pPr>
            <a:lvl3pPr algn="ctr" rtl="0" eaLnBrk="1" fontAlgn="base" hangingPunct="1">
              <a:spcBef>
                <a:spcPct val="0"/>
              </a:spcBef>
              <a:spcAft>
                <a:spcPct val="0"/>
              </a:spcAft>
              <a:defRPr sz="3500">
                <a:solidFill>
                  <a:schemeClr val="tx1"/>
                </a:solidFill>
                <a:latin typeface="Calibri" pitchFamily="34" charset="0"/>
              </a:defRPr>
            </a:lvl3pPr>
            <a:lvl4pPr algn="ctr" rtl="0" eaLnBrk="1" fontAlgn="base" hangingPunct="1">
              <a:spcBef>
                <a:spcPct val="0"/>
              </a:spcBef>
              <a:spcAft>
                <a:spcPct val="0"/>
              </a:spcAft>
              <a:defRPr sz="3500">
                <a:solidFill>
                  <a:schemeClr val="tx1"/>
                </a:solidFill>
                <a:latin typeface="Calibri" pitchFamily="34" charset="0"/>
              </a:defRPr>
            </a:lvl4pPr>
            <a:lvl5pPr algn="ctr" rtl="0" eaLnBrk="1" fontAlgn="base" hangingPunct="1">
              <a:spcBef>
                <a:spcPct val="0"/>
              </a:spcBef>
              <a:spcAft>
                <a:spcPct val="0"/>
              </a:spcAft>
              <a:defRPr sz="3500">
                <a:solidFill>
                  <a:schemeClr val="tx1"/>
                </a:solidFill>
                <a:latin typeface="Calibri" pitchFamily="34" charset="0"/>
              </a:defRPr>
            </a:lvl5pPr>
            <a:lvl6pPr marL="457200" algn="ctr" rtl="0" eaLnBrk="1" fontAlgn="base" hangingPunct="1">
              <a:spcBef>
                <a:spcPct val="0"/>
              </a:spcBef>
              <a:spcAft>
                <a:spcPct val="0"/>
              </a:spcAft>
              <a:defRPr sz="3500">
                <a:solidFill>
                  <a:schemeClr val="tx1"/>
                </a:solidFill>
                <a:latin typeface="Calibri" pitchFamily="34" charset="0"/>
              </a:defRPr>
            </a:lvl6pPr>
            <a:lvl7pPr marL="914400" algn="ctr" rtl="0" eaLnBrk="1" fontAlgn="base" hangingPunct="1">
              <a:spcBef>
                <a:spcPct val="0"/>
              </a:spcBef>
              <a:spcAft>
                <a:spcPct val="0"/>
              </a:spcAft>
              <a:defRPr sz="3500">
                <a:solidFill>
                  <a:schemeClr val="tx1"/>
                </a:solidFill>
                <a:latin typeface="Calibri" pitchFamily="34" charset="0"/>
              </a:defRPr>
            </a:lvl7pPr>
            <a:lvl8pPr marL="1371600" algn="ctr" rtl="0" eaLnBrk="1" fontAlgn="base" hangingPunct="1">
              <a:spcBef>
                <a:spcPct val="0"/>
              </a:spcBef>
              <a:spcAft>
                <a:spcPct val="0"/>
              </a:spcAft>
              <a:defRPr sz="3500">
                <a:solidFill>
                  <a:schemeClr val="tx1"/>
                </a:solidFill>
                <a:latin typeface="Calibri" pitchFamily="34" charset="0"/>
              </a:defRPr>
            </a:lvl8pPr>
            <a:lvl9pPr marL="1828800" algn="ctr" rtl="0" eaLnBrk="1" fontAlgn="base" hangingPunct="1">
              <a:spcBef>
                <a:spcPct val="0"/>
              </a:spcBef>
              <a:spcAft>
                <a:spcPct val="0"/>
              </a:spcAft>
              <a:defRPr sz="3500">
                <a:solidFill>
                  <a:schemeClr val="tx1"/>
                </a:solidFill>
                <a:latin typeface="Calibri" pitchFamily="34" charset="0"/>
              </a:defRPr>
            </a:lvl9pPr>
          </a:lstStyle>
          <a:p>
            <a:pPr algn="l"/>
            <a:r>
              <a:rPr lang="pt-BR" sz="4000" b="1" dirty="0">
                <a:solidFill>
                  <a:srgbClr val="00A4DE"/>
                </a:solidFill>
                <a:latin typeface="+mn-lt"/>
                <a:cs typeface="Arial" panose="020B0604020202020204" pitchFamily="34" charset="0"/>
              </a:rPr>
              <a:t>Processo 5: Desenvolver o Cronograma</a:t>
            </a:r>
          </a:p>
        </p:txBody>
      </p:sp>
      <p:graphicFrame>
        <p:nvGraphicFramePr>
          <p:cNvPr id="8" name="Diagrama 7">
            <a:extLst>
              <a:ext uri="{FF2B5EF4-FFF2-40B4-BE49-F238E27FC236}">
                <a16:creationId xmlns:a16="http://schemas.microsoft.com/office/drawing/2014/main" id="{19060BD1-3C2D-4A5C-A8A0-8AA530FB5EBF}"/>
              </a:ext>
            </a:extLst>
          </p:cNvPr>
          <p:cNvGraphicFramePr/>
          <p:nvPr>
            <p:extLst>
              <p:ext uri="{D42A27DB-BD31-4B8C-83A1-F6EECF244321}">
                <p14:modId xmlns:p14="http://schemas.microsoft.com/office/powerpoint/2010/main" val="2885520312"/>
              </p:ext>
            </p:extLst>
          </p:nvPr>
        </p:nvGraphicFramePr>
        <p:xfrm>
          <a:off x="-2859924" y="8275848"/>
          <a:ext cx="19226136" cy="13630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21673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2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0" y="1481585"/>
            <a:ext cx="11610528" cy="1059135"/>
          </a:xfrm>
        </p:spPr>
        <p:txBody>
          <a:bodyPr/>
          <a:lstStyle/>
          <a:p>
            <a:r>
              <a:rPr lang="pt-BR" sz="4000" dirty="0">
                <a:solidFill>
                  <a:srgbClr val="000066"/>
                </a:solidFill>
                <a:latin typeface="+mn-lt"/>
                <a:cs typeface="Arial" panose="020B0604020202020204" pitchFamily="34" charset="0"/>
              </a:rPr>
              <a:t>Caminho Crítico</a:t>
            </a:r>
          </a:p>
        </p:txBody>
      </p:sp>
      <p:sp>
        <p:nvSpPr>
          <p:cNvPr id="3" name="Espaço Reservado para Conteúdo 2"/>
          <p:cNvSpPr>
            <a:spLocks noGrp="1"/>
          </p:cNvSpPr>
          <p:nvPr>
            <p:ph sz="quarter" idx="10"/>
          </p:nvPr>
        </p:nvSpPr>
        <p:spPr>
          <a:xfrm>
            <a:off x="0" y="2335188"/>
            <a:ext cx="13050688" cy="7668852"/>
          </a:xfrm>
          <a:prstGeom prst="rect">
            <a:avLst/>
          </a:prstGeom>
        </p:spPr>
        <p:txBody>
          <a:bodyPr>
            <a:noAutofit/>
          </a:bodyPr>
          <a:lstStyle/>
          <a:p>
            <a:r>
              <a:rPr lang="pt-BR" altLang="zh-CN" sz="3200" dirty="0">
                <a:solidFill>
                  <a:srgbClr val="000066"/>
                </a:solidFill>
                <a:latin typeface="+mn-lt"/>
                <a:cs typeface="Arial" panose="020B0604020202020204" pitchFamily="34" charset="0"/>
              </a:rPr>
              <a:t>É o caminho </a:t>
            </a:r>
            <a:r>
              <a:rPr lang="pt-BR" altLang="zh-CN" sz="3200" b="1" dirty="0">
                <a:solidFill>
                  <a:srgbClr val="000066"/>
                </a:solidFill>
                <a:latin typeface="+mn-lt"/>
                <a:cs typeface="Arial" panose="020B0604020202020204" pitchFamily="34" charset="0"/>
              </a:rPr>
              <a:t>mais longo </a:t>
            </a:r>
            <a:r>
              <a:rPr lang="pt-BR" altLang="zh-CN" sz="3200" dirty="0">
                <a:solidFill>
                  <a:srgbClr val="000066"/>
                </a:solidFill>
                <a:latin typeface="+mn-lt"/>
                <a:cs typeface="Arial" panose="020B0604020202020204" pitchFamily="34" charset="0"/>
              </a:rPr>
              <a:t>da rede de precedências.</a:t>
            </a:r>
          </a:p>
          <a:p>
            <a:r>
              <a:rPr lang="pt-BR" altLang="zh-CN" sz="3200" dirty="0">
                <a:solidFill>
                  <a:srgbClr val="000066"/>
                </a:solidFill>
                <a:latin typeface="+mn-lt"/>
                <a:cs typeface="Arial" panose="020B0604020202020204" pitchFamily="34" charset="0"/>
              </a:rPr>
              <a:t>Determina a data </a:t>
            </a:r>
            <a:r>
              <a:rPr lang="pt-BR" altLang="zh-CN" sz="3200" b="1" dirty="0">
                <a:solidFill>
                  <a:srgbClr val="000066"/>
                </a:solidFill>
                <a:latin typeface="+mn-lt"/>
                <a:cs typeface="Arial" panose="020B0604020202020204" pitchFamily="34" charset="0"/>
              </a:rPr>
              <a:t>mais cedo </a:t>
            </a:r>
            <a:r>
              <a:rPr lang="pt-BR" altLang="zh-CN" sz="3200" dirty="0">
                <a:solidFill>
                  <a:srgbClr val="000066"/>
                </a:solidFill>
                <a:latin typeface="+mn-lt"/>
                <a:cs typeface="Arial" panose="020B0604020202020204" pitchFamily="34" charset="0"/>
              </a:rPr>
              <a:t>para a conclusão do projeto (</a:t>
            </a:r>
            <a:r>
              <a:rPr lang="pt-BR" altLang="zh-CN" sz="3200" b="1" dirty="0">
                <a:solidFill>
                  <a:srgbClr val="000066"/>
                </a:solidFill>
                <a:latin typeface="+mn-lt"/>
                <a:cs typeface="Arial" panose="020B0604020202020204" pitchFamily="34" charset="0"/>
              </a:rPr>
              <a:t>duração do projeto</a:t>
            </a:r>
            <a:r>
              <a:rPr lang="pt-BR" altLang="zh-CN" sz="3200" dirty="0">
                <a:solidFill>
                  <a:srgbClr val="000066"/>
                </a:solidFill>
                <a:latin typeface="+mn-lt"/>
                <a:cs typeface="Arial" panose="020B0604020202020204" pitchFamily="34" charset="0"/>
              </a:rPr>
              <a:t>).</a:t>
            </a:r>
          </a:p>
          <a:p>
            <a:r>
              <a:rPr lang="pt-BR" altLang="zh-CN" sz="3200" dirty="0">
                <a:solidFill>
                  <a:srgbClr val="000066"/>
                </a:solidFill>
                <a:latin typeface="+mn-lt"/>
                <a:cs typeface="Arial" panose="020B0604020202020204" pitchFamily="34" charset="0"/>
              </a:rPr>
              <a:t>É aquele que tem a </a:t>
            </a:r>
            <a:r>
              <a:rPr lang="pt-BR" altLang="zh-CN" sz="3200" b="1" dirty="0">
                <a:solidFill>
                  <a:srgbClr val="000066"/>
                </a:solidFill>
                <a:latin typeface="+mn-lt"/>
                <a:cs typeface="Arial" panose="020B0604020202020204" pitchFamily="34" charset="0"/>
              </a:rPr>
              <a:t>menor folga total </a:t>
            </a:r>
            <a:r>
              <a:rPr lang="pt-BR" altLang="zh-CN" sz="3200" dirty="0">
                <a:solidFill>
                  <a:srgbClr val="000066"/>
                </a:solidFill>
                <a:latin typeface="+mn-lt"/>
                <a:cs typeface="Arial" panose="020B0604020202020204" pitchFamily="34" charset="0"/>
              </a:rPr>
              <a:t>(geralmente </a:t>
            </a:r>
            <a:r>
              <a:rPr lang="pt-BR" altLang="zh-CN" sz="3200" b="1" dirty="0">
                <a:solidFill>
                  <a:srgbClr val="000066"/>
                </a:solidFill>
                <a:latin typeface="+mn-lt"/>
                <a:cs typeface="Arial" panose="020B0604020202020204" pitchFamily="34" charset="0"/>
              </a:rPr>
              <a:t>folga zero</a:t>
            </a:r>
            <a:r>
              <a:rPr lang="pt-BR" altLang="zh-CN" sz="3200" dirty="0">
                <a:solidFill>
                  <a:srgbClr val="000066"/>
                </a:solidFill>
                <a:latin typeface="+mn-lt"/>
                <a:cs typeface="Arial" panose="020B0604020202020204" pitchFamily="34" charset="0"/>
              </a:rPr>
              <a:t>).</a:t>
            </a:r>
          </a:p>
          <a:p>
            <a:r>
              <a:rPr lang="pt-BR" altLang="zh-CN" sz="3200" dirty="0">
                <a:solidFill>
                  <a:srgbClr val="000066"/>
                </a:solidFill>
                <a:latin typeface="+mn-lt"/>
                <a:cs typeface="Arial" panose="020B0604020202020204" pitchFamily="34" charset="0"/>
              </a:rPr>
              <a:t>Pode haver mais de um caminho crítico.</a:t>
            </a:r>
          </a:p>
          <a:p>
            <a:r>
              <a:rPr lang="pt-BR" altLang="zh-CN" sz="3200" dirty="0">
                <a:solidFill>
                  <a:srgbClr val="000066"/>
                </a:solidFill>
                <a:latin typeface="+mn-lt"/>
                <a:cs typeface="Arial" panose="020B0604020202020204" pitchFamily="34" charset="0"/>
              </a:rPr>
              <a:t>Indica atividades </a:t>
            </a:r>
            <a:r>
              <a:rPr lang="pt-BR" altLang="zh-CN" sz="3200" b="1" dirty="0">
                <a:solidFill>
                  <a:srgbClr val="000066"/>
                </a:solidFill>
                <a:latin typeface="+mn-lt"/>
                <a:cs typeface="Arial" panose="020B0604020202020204" pitchFamily="34" charset="0"/>
              </a:rPr>
              <a:t>mais críticas </a:t>
            </a:r>
            <a:r>
              <a:rPr lang="pt-BR" altLang="zh-CN" sz="3200" dirty="0">
                <a:solidFill>
                  <a:srgbClr val="000066"/>
                </a:solidFill>
                <a:latin typeface="+mn-lt"/>
                <a:cs typeface="Arial" panose="020B0604020202020204" pitchFamily="34" charset="0"/>
              </a:rPr>
              <a:t>a serem monitoradas.</a:t>
            </a:r>
          </a:p>
          <a:p>
            <a:pPr lvl="1"/>
            <a:r>
              <a:rPr lang="pt-BR" altLang="zh-CN" sz="3200" dirty="0">
                <a:solidFill>
                  <a:srgbClr val="000066"/>
                </a:solidFill>
                <a:latin typeface="+mn-lt"/>
                <a:cs typeface="Arial" panose="020B0604020202020204" pitchFamily="34" charset="0"/>
              </a:rPr>
              <a:t>Qualquer atraso nestas atividades impacta a data de término do projeto.</a:t>
            </a:r>
          </a:p>
          <a:p>
            <a:pPr lvl="1"/>
            <a:r>
              <a:rPr lang="pt-BR" altLang="zh-CN" sz="3200" dirty="0">
                <a:solidFill>
                  <a:srgbClr val="000066"/>
                </a:solidFill>
                <a:latin typeface="+mn-lt"/>
                <a:cs typeface="Arial" panose="020B0604020202020204" pitchFamily="34" charset="0"/>
              </a:rPr>
              <a:t>São as atividades que possuem o </a:t>
            </a:r>
            <a:r>
              <a:rPr lang="pt-BR" altLang="zh-CN" sz="3200" b="1" dirty="0">
                <a:solidFill>
                  <a:srgbClr val="000066"/>
                </a:solidFill>
                <a:latin typeface="+mn-lt"/>
                <a:cs typeface="Arial" panose="020B0604020202020204" pitchFamily="34" charset="0"/>
              </a:rPr>
              <a:t>maior risco</a:t>
            </a:r>
            <a:r>
              <a:rPr lang="pt-BR" altLang="zh-CN" sz="3200" dirty="0">
                <a:solidFill>
                  <a:srgbClr val="000066"/>
                </a:solidFill>
                <a:latin typeface="+mn-lt"/>
                <a:cs typeface="Arial" panose="020B0604020202020204" pitchFamily="34" charset="0"/>
              </a:rPr>
              <a:t>.</a:t>
            </a:r>
          </a:p>
          <a:p>
            <a:pPr lvl="1"/>
            <a:r>
              <a:rPr lang="pt-BR" altLang="zh-CN" sz="3200" dirty="0">
                <a:solidFill>
                  <a:srgbClr val="000066"/>
                </a:solidFill>
                <a:latin typeface="+mn-lt"/>
                <a:cs typeface="Arial" panose="020B0604020202020204" pitchFamily="34" charset="0"/>
              </a:rPr>
              <a:t>Pode mudar ao longo do projeto.</a:t>
            </a:r>
          </a:p>
          <a:p>
            <a:pPr lvl="1"/>
            <a:r>
              <a:rPr lang="pt-BR" altLang="zh-CN" sz="3200" dirty="0">
                <a:solidFill>
                  <a:srgbClr val="000066"/>
                </a:solidFill>
                <a:latin typeface="+mn-lt"/>
                <a:cs typeface="Arial" panose="020B0604020202020204" pitchFamily="34" charset="0"/>
              </a:rPr>
              <a:t>As técnicas de </a:t>
            </a:r>
            <a:r>
              <a:rPr lang="pt-BR" altLang="zh-CN" sz="3200" b="1" dirty="0">
                <a:solidFill>
                  <a:srgbClr val="000066"/>
                </a:solidFill>
                <a:latin typeface="+mn-lt"/>
                <a:cs typeface="Arial" panose="020B0604020202020204" pitchFamily="34" charset="0"/>
              </a:rPr>
              <a:t>redução da duração </a:t>
            </a:r>
            <a:r>
              <a:rPr lang="pt-BR" altLang="zh-CN" sz="3200" dirty="0">
                <a:solidFill>
                  <a:srgbClr val="000066"/>
                </a:solidFill>
                <a:latin typeface="+mn-lt"/>
                <a:cs typeface="Arial" panose="020B0604020202020204" pitchFamily="34" charset="0"/>
              </a:rPr>
              <a:t>do projeto são aplicadas nessas atividades.</a:t>
            </a:r>
            <a:endParaRPr lang="pt-BR" sz="3200" dirty="0">
              <a:solidFill>
                <a:srgbClr val="000066"/>
              </a:solidFill>
              <a:latin typeface="+mn-lt"/>
              <a:cs typeface="Arial" panose="020B0604020202020204" pitchFamily="34" charset="0"/>
            </a:endParaRPr>
          </a:p>
        </p:txBody>
      </p:sp>
      <p:sp>
        <p:nvSpPr>
          <p:cNvPr id="6" name="Título 1">
            <a:extLst>
              <a:ext uri="{FF2B5EF4-FFF2-40B4-BE49-F238E27FC236}">
                <a16:creationId xmlns:a16="http://schemas.microsoft.com/office/drawing/2014/main" id="{EC2B3C88-E301-4F55-A696-C1FAA4CD877E}"/>
              </a:ext>
            </a:extLst>
          </p:cNvPr>
          <p:cNvSpPr txBox="1">
            <a:spLocks/>
          </p:cNvSpPr>
          <p:nvPr/>
        </p:nvSpPr>
        <p:spPr bwMode="auto">
          <a:xfrm>
            <a:off x="-3348" y="219757"/>
            <a:ext cx="12369960" cy="978695"/>
          </a:xfrm>
          <a:prstGeom prst="rect">
            <a:avLst/>
          </a:prstGeom>
          <a:noFill/>
          <a:ln w="9525">
            <a:noFill/>
            <a:miter lim="800000"/>
            <a:headEnd/>
            <a:tailEnd/>
          </a:ln>
        </p:spPr>
        <p:txBody>
          <a:bodyPr vert="horz" wrap="square" lIns="137160" tIns="68580" rIns="137160" bIns="68580" numCol="1" anchor="ctr" anchorCtr="0" compatLnSpc="1">
            <a:prstTxWarp prst="textNoShape">
              <a:avLst/>
            </a:prstTxWarp>
          </a:bodyPr>
          <a:lstStyle>
            <a:defPPr>
              <a:defRPr lang="pt-BR"/>
            </a:defPPr>
            <a:lvl1pPr eaLnBrk="1" hangingPunct="1">
              <a:defRPr sz="4000" b="1">
                <a:solidFill>
                  <a:srgbClr val="00A4DE"/>
                </a:solidFill>
                <a:latin typeface="+mn-lt"/>
                <a:ea typeface="+mj-ea"/>
              </a:defRPr>
            </a:lvl1pPr>
            <a:lvl2pPr algn="ctr" eaLnBrk="1" hangingPunct="1">
              <a:defRPr sz="3500">
                <a:latin typeface="Calibri" pitchFamily="34" charset="0"/>
              </a:defRPr>
            </a:lvl2pPr>
            <a:lvl3pPr algn="ctr" eaLnBrk="1" hangingPunct="1">
              <a:defRPr sz="3500">
                <a:latin typeface="Calibri" pitchFamily="34" charset="0"/>
              </a:defRPr>
            </a:lvl3pPr>
            <a:lvl4pPr algn="ctr" eaLnBrk="1" hangingPunct="1">
              <a:defRPr sz="3500">
                <a:latin typeface="Calibri" pitchFamily="34" charset="0"/>
              </a:defRPr>
            </a:lvl4pPr>
            <a:lvl5pPr algn="ctr" eaLnBrk="1" hangingPunct="1">
              <a:defRPr sz="3500">
                <a:latin typeface="Calibri" pitchFamily="34" charset="0"/>
              </a:defRPr>
            </a:lvl5pPr>
            <a:lvl6pPr marL="457200" algn="ctr" fontAlgn="base">
              <a:spcBef>
                <a:spcPct val="0"/>
              </a:spcBef>
              <a:spcAft>
                <a:spcPct val="0"/>
              </a:spcAft>
              <a:defRPr sz="3500">
                <a:latin typeface="Calibri" pitchFamily="34" charset="0"/>
              </a:defRPr>
            </a:lvl6pPr>
            <a:lvl7pPr marL="914400" algn="ctr" fontAlgn="base">
              <a:spcBef>
                <a:spcPct val="0"/>
              </a:spcBef>
              <a:spcAft>
                <a:spcPct val="0"/>
              </a:spcAft>
              <a:defRPr sz="3500">
                <a:latin typeface="Calibri" pitchFamily="34" charset="0"/>
              </a:defRPr>
            </a:lvl7pPr>
            <a:lvl8pPr marL="1371600" algn="ctr" fontAlgn="base">
              <a:spcBef>
                <a:spcPct val="0"/>
              </a:spcBef>
              <a:spcAft>
                <a:spcPct val="0"/>
              </a:spcAft>
              <a:defRPr sz="3500">
                <a:latin typeface="Calibri" pitchFamily="34" charset="0"/>
              </a:defRPr>
            </a:lvl8pPr>
            <a:lvl9pPr marL="1828800" algn="ctr" fontAlgn="base">
              <a:spcBef>
                <a:spcPct val="0"/>
              </a:spcBef>
              <a:spcAft>
                <a:spcPct val="0"/>
              </a:spcAft>
              <a:defRPr sz="3500">
                <a:latin typeface="Calibri" pitchFamily="34" charset="0"/>
              </a:defRPr>
            </a:lvl9pPr>
          </a:lstStyle>
          <a:p>
            <a:r>
              <a:rPr lang="pt-BR" dirty="0"/>
              <a:t>Processo 5: Desenvolver o Cronograma</a:t>
            </a:r>
          </a:p>
        </p:txBody>
      </p:sp>
    </p:spTree>
    <p:extLst>
      <p:ext uri="{BB962C8B-B14F-4D97-AF65-F5344CB8AC3E}">
        <p14:creationId xmlns:p14="http://schemas.microsoft.com/office/powerpoint/2010/main" val="378354493"/>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p:cNvSpPr>
            <a:spLocks noGrp="1"/>
          </p:cNvSpPr>
          <p:nvPr>
            <p:ph sz="quarter" idx="10"/>
          </p:nvPr>
        </p:nvSpPr>
        <p:spPr>
          <a:xfrm>
            <a:off x="-91386" y="2119164"/>
            <a:ext cx="13538117" cy="7668852"/>
          </a:xfrm>
          <a:prstGeom prst="rect">
            <a:avLst/>
          </a:prstGeom>
        </p:spPr>
        <p:txBody>
          <a:bodyPr/>
          <a:lstStyle/>
          <a:p>
            <a:r>
              <a:rPr lang="pt-BR" sz="4000" dirty="0">
                <a:solidFill>
                  <a:srgbClr val="000066"/>
                </a:solidFill>
                <a:latin typeface="+mn-lt"/>
                <a:cs typeface="Arial" panose="020B0604020202020204" pitchFamily="34" charset="0"/>
              </a:rPr>
              <a:t>Exemplo de Representação Adotada:</a:t>
            </a:r>
          </a:p>
          <a:p>
            <a:endParaRPr lang="pt-BR" sz="4000" dirty="0">
              <a:solidFill>
                <a:srgbClr val="000066"/>
              </a:solidFill>
              <a:latin typeface="+mn-lt"/>
              <a:cs typeface="Arial" panose="020B0604020202020204" pitchFamily="34" charset="0"/>
            </a:endParaRPr>
          </a:p>
          <a:p>
            <a:endParaRPr lang="pt-BR" sz="4000" dirty="0">
              <a:solidFill>
                <a:srgbClr val="000066"/>
              </a:solidFill>
              <a:latin typeface="+mn-lt"/>
              <a:cs typeface="Arial" panose="020B0604020202020204" pitchFamily="34" charset="0"/>
            </a:endParaRPr>
          </a:p>
          <a:p>
            <a:endParaRPr lang="pt-BR" sz="4000" dirty="0">
              <a:solidFill>
                <a:srgbClr val="000066"/>
              </a:solidFill>
              <a:latin typeface="+mn-lt"/>
              <a:cs typeface="Arial" panose="020B0604020202020204" pitchFamily="34" charset="0"/>
            </a:endParaRPr>
          </a:p>
          <a:p>
            <a:endParaRPr lang="pt-BR" sz="4000" dirty="0">
              <a:solidFill>
                <a:srgbClr val="000066"/>
              </a:solidFill>
              <a:latin typeface="+mn-lt"/>
              <a:cs typeface="Arial" panose="020B0604020202020204" pitchFamily="34" charset="0"/>
            </a:endParaRPr>
          </a:p>
          <a:p>
            <a:endParaRPr lang="pt-BR" sz="4000" dirty="0">
              <a:solidFill>
                <a:srgbClr val="000066"/>
              </a:solidFill>
              <a:latin typeface="+mn-lt"/>
              <a:cs typeface="Arial" panose="020B0604020202020204" pitchFamily="34" charset="0"/>
            </a:endParaRPr>
          </a:p>
          <a:p>
            <a:r>
              <a:rPr lang="pt-BR" sz="4000" dirty="0">
                <a:solidFill>
                  <a:srgbClr val="000066"/>
                </a:solidFill>
                <a:latin typeface="+mn-lt"/>
                <a:cs typeface="Arial" panose="020B0604020202020204" pitchFamily="34" charset="0"/>
              </a:rPr>
              <a:t>Calcula-se as datas teóricas de início e Término:</a:t>
            </a:r>
          </a:p>
          <a:p>
            <a:endParaRPr lang="pt-BR" sz="4000" dirty="0">
              <a:solidFill>
                <a:srgbClr val="000066"/>
              </a:solidFill>
              <a:latin typeface="+mn-lt"/>
              <a:cs typeface="Arial" panose="020B0604020202020204" pitchFamily="34" charset="0"/>
            </a:endParaRPr>
          </a:p>
          <a:p>
            <a:endParaRPr lang="pt-BR" sz="4000" dirty="0">
              <a:solidFill>
                <a:srgbClr val="000066"/>
              </a:solidFill>
              <a:latin typeface="+mn-lt"/>
              <a:cs typeface="Arial" panose="020B0604020202020204" pitchFamily="34" charset="0"/>
            </a:endParaRPr>
          </a:p>
          <a:p>
            <a:pPr lvl="2"/>
            <a:endParaRPr lang="pt-BR" sz="2800" dirty="0">
              <a:solidFill>
                <a:srgbClr val="000066"/>
              </a:solidFill>
              <a:latin typeface="+mn-lt"/>
              <a:cs typeface="Arial" panose="020B0604020202020204" pitchFamily="34" charset="0"/>
            </a:endParaRPr>
          </a:p>
          <a:p>
            <a:pPr lvl="2"/>
            <a:endParaRPr lang="pt-BR" sz="2800" dirty="0">
              <a:solidFill>
                <a:srgbClr val="000066"/>
              </a:solidFill>
              <a:latin typeface="+mn-lt"/>
              <a:cs typeface="Arial" panose="020B0604020202020204" pitchFamily="34" charset="0"/>
            </a:endParaRPr>
          </a:p>
        </p:txBody>
      </p:sp>
      <p:sp>
        <p:nvSpPr>
          <p:cNvPr id="8" name="Text Box 2"/>
          <p:cNvSpPr txBox="1">
            <a:spLocks noChangeArrowheads="1"/>
          </p:cNvSpPr>
          <p:nvPr/>
        </p:nvSpPr>
        <p:spPr bwMode="auto">
          <a:xfrm>
            <a:off x="507984" y="1133667"/>
            <a:ext cx="10261140" cy="707886"/>
          </a:xfrm>
          <a:prstGeom prst="rect">
            <a:avLst/>
          </a:prstGeom>
          <a:noFill/>
          <a:ln w="9525">
            <a:noFill/>
            <a:miter lim="800000"/>
            <a:headEnd/>
            <a:tailEnd/>
          </a:ln>
        </p:spPr>
        <p:txBody>
          <a:bodyPr wrap="square">
            <a:spAutoFit/>
          </a:bodyPr>
          <a:lstStyle/>
          <a:p>
            <a:pPr eaLnBrk="0" hangingPunct="0"/>
            <a:r>
              <a:rPr lang="pt-BR" sz="4000" b="1" dirty="0">
                <a:latin typeface="+mn-lt"/>
              </a:rPr>
              <a:t>Método do Caminho Crítico</a:t>
            </a:r>
          </a:p>
        </p:txBody>
      </p:sp>
      <p:grpSp>
        <p:nvGrpSpPr>
          <p:cNvPr id="24" name="Group 23">
            <a:extLst>
              <a:ext uri="{FF2B5EF4-FFF2-40B4-BE49-F238E27FC236}">
                <a16:creationId xmlns:a16="http://schemas.microsoft.com/office/drawing/2014/main" id="{585B1C9E-DEF6-4625-AE0F-C4A91514AA70}"/>
              </a:ext>
            </a:extLst>
          </p:cNvPr>
          <p:cNvGrpSpPr>
            <a:grpSpLocks/>
          </p:cNvGrpSpPr>
          <p:nvPr/>
        </p:nvGrpSpPr>
        <p:grpSpPr bwMode="auto">
          <a:xfrm>
            <a:off x="658994" y="3061276"/>
            <a:ext cx="5056273" cy="2456289"/>
            <a:chOff x="0" y="3555"/>
            <a:chExt cx="1805" cy="692"/>
          </a:xfrm>
          <a:solidFill>
            <a:schemeClr val="bg1"/>
          </a:solidFill>
        </p:grpSpPr>
        <p:sp>
          <p:nvSpPr>
            <p:cNvPr id="25" name="Rectangle 24">
              <a:extLst>
                <a:ext uri="{FF2B5EF4-FFF2-40B4-BE49-F238E27FC236}">
                  <a16:creationId xmlns:a16="http://schemas.microsoft.com/office/drawing/2014/main" id="{65998AB6-D4B6-4CCE-856E-BB707B04FED0}"/>
                </a:ext>
              </a:extLst>
            </p:cNvPr>
            <p:cNvSpPr>
              <a:spLocks noChangeArrowheads="1"/>
            </p:cNvSpPr>
            <p:nvPr/>
          </p:nvSpPr>
          <p:spPr bwMode="auto">
            <a:xfrm>
              <a:off x="0" y="3566"/>
              <a:ext cx="1805" cy="681"/>
            </a:xfrm>
            <a:prstGeom prst="rect">
              <a:avLst/>
            </a:prstGeom>
            <a:grpFill/>
            <a:ln w="12700">
              <a:solidFill>
                <a:schemeClr val="tx1"/>
              </a:solidFill>
              <a:miter lim="800000"/>
              <a:headEnd/>
              <a:tailEnd/>
            </a:ln>
          </p:spPr>
          <p:txBody>
            <a:bodyPr/>
            <a:lstStyle/>
            <a:p>
              <a:pPr eaLnBrk="0" hangingPunct="0"/>
              <a:endParaRPr lang="pt-BR" sz="2800">
                <a:latin typeface="+mn-lt"/>
                <a:ea typeface="Verdana" panose="020B0604030504040204" pitchFamily="34" charset="0"/>
              </a:endParaRPr>
            </a:p>
          </p:txBody>
        </p:sp>
        <p:sp>
          <p:nvSpPr>
            <p:cNvPr id="26" name="Rectangle 25">
              <a:extLst>
                <a:ext uri="{FF2B5EF4-FFF2-40B4-BE49-F238E27FC236}">
                  <a16:creationId xmlns:a16="http://schemas.microsoft.com/office/drawing/2014/main" id="{E781C7C3-0360-4CBF-B8F3-ABF60C50683B}"/>
                </a:ext>
              </a:extLst>
            </p:cNvPr>
            <p:cNvSpPr>
              <a:spLocks noChangeArrowheads="1"/>
            </p:cNvSpPr>
            <p:nvPr/>
          </p:nvSpPr>
          <p:spPr bwMode="auto">
            <a:xfrm>
              <a:off x="7" y="3555"/>
              <a:ext cx="0" cy="121"/>
            </a:xfrm>
            <a:prstGeom prst="rect">
              <a:avLst/>
            </a:prstGeom>
            <a:grpFill/>
            <a:ln w="9525">
              <a:noFill/>
              <a:miter lim="800000"/>
              <a:headEnd/>
              <a:tailEnd/>
            </a:ln>
          </p:spPr>
          <p:txBody>
            <a:bodyPr wrap="none" lIns="0" tIns="0" rIns="0" bIns="0">
              <a:spAutoFit/>
            </a:bodyPr>
            <a:lstStyle/>
            <a:p>
              <a:pPr defTabSz="1143000" eaLnBrk="0" hangingPunct="0">
                <a:tabLst>
                  <a:tab pos="683420" algn="r"/>
                  <a:tab pos="1885950" algn="r"/>
                  <a:tab pos="3090863" algn="r"/>
                  <a:tab pos="3936207" algn="r"/>
                  <a:tab pos="4798220" algn="r"/>
                </a:tabLst>
              </a:pPr>
              <a:endParaRPr lang="en-US" sz="2800" dirty="0">
                <a:latin typeface="+mn-lt"/>
                <a:ea typeface="Verdana" panose="020B0604030504040204" pitchFamily="34" charset="0"/>
              </a:endParaRPr>
            </a:p>
          </p:txBody>
        </p:sp>
        <p:sp>
          <p:nvSpPr>
            <p:cNvPr id="27" name="Rectangle 26">
              <a:extLst>
                <a:ext uri="{FF2B5EF4-FFF2-40B4-BE49-F238E27FC236}">
                  <a16:creationId xmlns:a16="http://schemas.microsoft.com/office/drawing/2014/main" id="{DD786539-3CBF-4EFF-9E96-7E780DFF5DB7}"/>
                </a:ext>
              </a:extLst>
            </p:cNvPr>
            <p:cNvSpPr>
              <a:spLocks noChangeArrowheads="1"/>
            </p:cNvSpPr>
            <p:nvPr/>
          </p:nvSpPr>
          <p:spPr bwMode="auto">
            <a:xfrm>
              <a:off x="83" y="3579"/>
              <a:ext cx="1188" cy="121"/>
            </a:xfrm>
            <a:prstGeom prst="rect">
              <a:avLst/>
            </a:prstGeom>
            <a:noFill/>
            <a:ln w="9525">
              <a:noFill/>
              <a:miter lim="800000"/>
              <a:headEnd/>
              <a:tailEnd/>
            </a:ln>
          </p:spPr>
          <p:txBody>
            <a:bodyPr wrap="none" lIns="0" tIns="0" rIns="0" bIns="0">
              <a:spAutoFit/>
            </a:bodyPr>
            <a:lstStyle/>
            <a:p>
              <a:pPr defTabSz="1143000" eaLnBrk="0" hangingPunct="0">
                <a:tabLst>
                  <a:tab pos="683420" algn="r"/>
                  <a:tab pos="1885950" algn="r"/>
                  <a:tab pos="3090863" algn="r"/>
                  <a:tab pos="3936207" algn="r"/>
                  <a:tab pos="4798220" algn="r"/>
                </a:tabLst>
              </a:pPr>
              <a:r>
                <a:rPr lang="en-US" sz="2800" dirty="0">
                  <a:solidFill>
                    <a:srgbClr val="FF0000"/>
                  </a:solidFill>
                  <a:latin typeface="+mn-lt"/>
                  <a:ea typeface="Verdana" panose="020B0604030504040204" pitchFamily="34" charset="0"/>
                </a:rPr>
                <a:t>IMC = </a:t>
              </a:r>
              <a:r>
                <a:rPr lang="en-US" sz="2800" dirty="0" err="1">
                  <a:solidFill>
                    <a:srgbClr val="FF0000"/>
                  </a:solidFill>
                  <a:latin typeface="+mn-lt"/>
                  <a:ea typeface="Verdana" panose="020B0604030504040204" pitchFamily="34" charset="0"/>
                </a:rPr>
                <a:t>Início</a:t>
              </a:r>
              <a:r>
                <a:rPr lang="en-US" sz="2800" dirty="0">
                  <a:solidFill>
                    <a:srgbClr val="FF0000"/>
                  </a:solidFill>
                  <a:latin typeface="+mn-lt"/>
                  <a:ea typeface="Verdana" panose="020B0604030504040204" pitchFamily="34" charset="0"/>
                </a:rPr>
                <a:t> </a:t>
              </a:r>
              <a:r>
                <a:rPr lang="en-US" sz="2800" dirty="0" err="1">
                  <a:solidFill>
                    <a:srgbClr val="FF0000"/>
                  </a:solidFill>
                  <a:latin typeface="+mn-lt"/>
                  <a:ea typeface="Verdana" panose="020B0604030504040204" pitchFamily="34" charset="0"/>
                </a:rPr>
                <a:t>Mais</a:t>
              </a:r>
              <a:r>
                <a:rPr lang="en-US" sz="2800" dirty="0">
                  <a:solidFill>
                    <a:srgbClr val="FF0000"/>
                  </a:solidFill>
                  <a:latin typeface="+mn-lt"/>
                  <a:ea typeface="Verdana" panose="020B0604030504040204" pitchFamily="34" charset="0"/>
                </a:rPr>
                <a:t> </a:t>
              </a:r>
              <a:r>
                <a:rPr lang="en-US" sz="2800" dirty="0" err="1">
                  <a:solidFill>
                    <a:srgbClr val="FF0000"/>
                  </a:solidFill>
                  <a:latin typeface="+mn-lt"/>
                  <a:ea typeface="Verdana" panose="020B0604030504040204" pitchFamily="34" charset="0"/>
                </a:rPr>
                <a:t>Cedo</a:t>
              </a:r>
              <a:endParaRPr lang="en-US" sz="2800" dirty="0">
                <a:solidFill>
                  <a:srgbClr val="FF0000"/>
                </a:solidFill>
                <a:latin typeface="+mn-lt"/>
                <a:ea typeface="Verdana" panose="020B0604030504040204" pitchFamily="34" charset="0"/>
              </a:endParaRPr>
            </a:p>
          </p:txBody>
        </p:sp>
        <p:sp>
          <p:nvSpPr>
            <p:cNvPr id="28" name="Rectangle 27">
              <a:extLst>
                <a:ext uri="{FF2B5EF4-FFF2-40B4-BE49-F238E27FC236}">
                  <a16:creationId xmlns:a16="http://schemas.microsoft.com/office/drawing/2014/main" id="{E6DD848B-5CB2-4B8C-80CB-4AAD27287A1E}"/>
                </a:ext>
              </a:extLst>
            </p:cNvPr>
            <p:cNvSpPr>
              <a:spLocks noChangeArrowheads="1"/>
            </p:cNvSpPr>
            <p:nvPr/>
          </p:nvSpPr>
          <p:spPr bwMode="auto">
            <a:xfrm>
              <a:off x="83" y="3707"/>
              <a:ext cx="1203" cy="121"/>
            </a:xfrm>
            <a:prstGeom prst="rect">
              <a:avLst/>
            </a:prstGeom>
            <a:grpFill/>
            <a:ln w="9525">
              <a:noFill/>
              <a:miter lim="800000"/>
              <a:headEnd/>
              <a:tailEnd/>
            </a:ln>
          </p:spPr>
          <p:txBody>
            <a:bodyPr wrap="none" lIns="0" tIns="0" rIns="0" bIns="0">
              <a:spAutoFit/>
            </a:bodyPr>
            <a:lstStyle/>
            <a:p>
              <a:pPr defTabSz="1143000" eaLnBrk="0" hangingPunct="0">
                <a:tabLst>
                  <a:tab pos="683420" algn="r"/>
                  <a:tab pos="1885950" algn="r"/>
                  <a:tab pos="3090863" algn="r"/>
                  <a:tab pos="3936207" algn="r"/>
                  <a:tab pos="4798220" algn="r"/>
                </a:tabLst>
              </a:pPr>
              <a:r>
                <a:rPr lang="en-US" sz="2800" dirty="0">
                  <a:solidFill>
                    <a:srgbClr val="0000FF"/>
                  </a:solidFill>
                  <a:latin typeface="+mn-lt"/>
                  <a:ea typeface="Verdana" panose="020B0604030504040204" pitchFamily="34" charset="0"/>
                </a:rPr>
                <a:t>IMT=  </a:t>
              </a:r>
              <a:r>
                <a:rPr lang="en-US" sz="2800" dirty="0" err="1">
                  <a:solidFill>
                    <a:srgbClr val="0000FF"/>
                  </a:solidFill>
                  <a:latin typeface="+mn-lt"/>
                  <a:ea typeface="Verdana" panose="020B0604030504040204" pitchFamily="34" charset="0"/>
                </a:rPr>
                <a:t>Início</a:t>
              </a:r>
              <a:r>
                <a:rPr lang="en-US" sz="2800" dirty="0">
                  <a:solidFill>
                    <a:srgbClr val="0000FF"/>
                  </a:solidFill>
                  <a:latin typeface="+mn-lt"/>
                  <a:ea typeface="Verdana" panose="020B0604030504040204" pitchFamily="34" charset="0"/>
                </a:rPr>
                <a:t> </a:t>
              </a:r>
              <a:r>
                <a:rPr lang="en-US" sz="2800" dirty="0" err="1">
                  <a:solidFill>
                    <a:srgbClr val="0000FF"/>
                  </a:solidFill>
                  <a:latin typeface="+mn-lt"/>
                  <a:ea typeface="Verdana" panose="020B0604030504040204" pitchFamily="34" charset="0"/>
                </a:rPr>
                <a:t>Mais</a:t>
              </a:r>
              <a:r>
                <a:rPr lang="en-US" sz="2800" dirty="0">
                  <a:solidFill>
                    <a:srgbClr val="0000FF"/>
                  </a:solidFill>
                  <a:latin typeface="+mn-lt"/>
                  <a:ea typeface="Verdana" panose="020B0604030504040204" pitchFamily="34" charset="0"/>
                </a:rPr>
                <a:t> Tarde</a:t>
              </a:r>
            </a:p>
          </p:txBody>
        </p:sp>
        <p:sp>
          <p:nvSpPr>
            <p:cNvPr id="29" name="Rectangle 28">
              <a:extLst>
                <a:ext uri="{FF2B5EF4-FFF2-40B4-BE49-F238E27FC236}">
                  <a16:creationId xmlns:a16="http://schemas.microsoft.com/office/drawing/2014/main" id="{1A2323BB-0981-4DA6-91F1-0F204A258369}"/>
                </a:ext>
              </a:extLst>
            </p:cNvPr>
            <p:cNvSpPr>
              <a:spLocks noChangeArrowheads="1"/>
            </p:cNvSpPr>
            <p:nvPr/>
          </p:nvSpPr>
          <p:spPr bwMode="auto">
            <a:xfrm>
              <a:off x="83" y="3821"/>
              <a:ext cx="1364" cy="121"/>
            </a:xfrm>
            <a:prstGeom prst="rect">
              <a:avLst/>
            </a:prstGeom>
            <a:noFill/>
            <a:ln w="9525">
              <a:noFill/>
              <a:miter lim="800000"/>
              <a:headEnd/>
              <a:tailEnd/>
            </a:ln>
          </p:spPr>
          <p:txBody>
            <a:bodyPr wrap="none" lIns="0" tIns="0" rIns="0" bIns="0">
              <a:spAutoFit/>
            </a:bodyPr>
            <a:lstStyle/>
            <a:p>
              <a:pPr defTabSz="1143000" eaLnBrk="0" hangingPunct="0">
                <a:tabLst>
                  <a:tab pos="683420" algn="r"/>
                  <a:tab pos="1885950" algn="r"/>
                  <a:tab pos="3090863" algn="r"/>
                  <a:tab pos="3936207" algn="r"/>
                  <a:tab pos="4798220" algn="r"/>
                </a:tabLst>
              </a:pPr>
              <a:r>
                <a:rPr lang="en-US" sz="2800" dirty="0">
                  <a:solidFill>
                    <a:srgbClr val="FF0000"/>
                  </a:solidFill>
                  <a:latin typeface="+mn-lt"/>
                  <a:ea typeface="Verdana" panose="020B0604030504040204" pitchFamily="34" charset="0"/>
                </a:rPr>
                <a:t>TMC = </a:t>
              </a:r>
              <a:r>
                <a:rPr lang="en-US" sz="2800" dirty="0" err="1">
                  <a:solidFill>
                    <a:srgbClr val="FF0000"/>
                  </a:solidFill>
                  <a:latin typeface="+mn-lt"/>
                  <a:ea typeface="Verdana" panose="020B0604030504040204" pitchFamily="34" charset="0"/>
                </a:rPr>
                <a:t>Término</a:t>
              </a:r>
              <a:r>
                <a:rPr lang="en-US" sz="2800" dirty="0">
                  <a:solidFill>
                    <a:srgbClr val="FF0000"/>
                  </a:solidFill>
                  <a:latin typeface="+mn-lt"/>
                  <a:ea typeface="Verdana" panose="020B0604030504040204" pitchFamily="34" charset="0"/>
                </a:rPr>
                <a:t> </a:t>
              </a:r>
              <a:r>
                <a:rPr lang="en-US" sz="2800" dirty="0" err="1">
                  <a:solidFill>
                    <a:srgbClr val="FF0000"/>
                  </a:solidFill>
                  <a:latin typeface="+mn-lt"/>
                  <a:ea typeface="Verdana" panose="020B0604030504040204" pitchFamily="34" charset="0"/>
                </a:rPr>
                <a:t>Mais</a:t>
              </a:r>
              <a:r>
                <a:rPr lang="en-US" sz="2800" dirty="0">
                  <a:solidFill>
                    <a:srgbClr val="FF0000"/>
                  </a:solidFill>
                  <a:latin typeface="+mn-lt"/>
                  <a:ea typeface="Verdana" panose="020B0604030504040204" pitchFamily="34" charset="0"/>
                </a:rPr>
                <a:t> </a:t>
              </a:r>
              <a:r>
                <a:rPr lang="en-US" sz="2800" dirty="0" err="1">
                  <a:solidFill>
                    <a:srgbClr val="FF0000"/>
                  </a:solidFill>
                  <a:latin typeface="+mn-lt"/>
                  <a:ea typeface="Verdana" panose="020B0604030504040204" pitchFamily="34" charset="0"/>
                </a:rPr>
                <a:t>Cedo</a:t>
              </a:r>
              <a:endParaRPr lang="en-US" sz="2800" dirty="0">
                <a:solidFill>
                  <a:srgbClr val="FF0000"/>
                </a:solidFill>
                <a:latin typeface="+mn-lt"/>
                <a:ea typeface="Verdana" panose="020B0604030504040204" pitchFamily="34" charset="0"/>
              </a:endParaRPr>
            </a:p>
          </p:txBody>
        </p:sp>
        <p:sp>
          <p:nvSpPr>
            <p:cNvPr id="30" name="Rectangle 29">
              <a:extLst>
                <a:ext uri="{FF2B5EF4-FFF2-40B4-BE49-F238E27FC236}">
                  <a16:creationId xmlns:a16="http://schemas.microsoft.com/office/drawing/2014/main" id="{BCD934BE-7650-4F6D-9F74-D59E86AB57EF}"/>
                </a:ext>
              </a:extLst>
            </p:cNvPr>
            <p:cNvSpPr>
              <a:spLocks noChangeArrowheads="1"/>
            </p:cNvSpPr>
            <p:nvPr/>
          </p:nvSpPr>
          <p:spPr bwMode="auto">
            <a:xfrm>
              <a:off x="83" y="3962"/>
              <a:ext cx="1379" cy="121"/>
            </a:xfrm>
            <a:prstGeom prst="rect">
              <a:avLst/>
            </a:prstGeom>
            <a:noFill/>
            <a:ln w="9525">
              <a:noFill/>
              <a:miter lim="800000"/>
              <a:headEnd/>
              <a:tailEnd/>
            </a:ln>
          </p:spPr>
          <p:txBody>
            <a:bodyPr wrap="none" lIns="0" tIns="0" rIns="0" bIns="0">
              <a:spAutoFit/>
            </a:bodyPr>
            <a:lstStyle/>
            <a:p>
              <a:pPr defTabSz="1143000" eaLnBrk="0" hangingPunct="0">
                <a:tabLst>
                  <a:tab pos="683420" algn="r"/>
                  <a:tab pos="1885950" algn="r"/>
                  <a:tab pos="3090863" algn="r"/>
                  <a:tab pos="3936207" algn="r"/>
                  <a:tab pos="4798220" algn="r"/>
                </a:tabLst>
              </a:pPr>
              <a:r>
                <a:rPr lang="en-US" sz="2800" dirty="0">
                  <a:solidFill>
                    <a:srgbClr val="0000FF"/>
                  </a:solidFill>
                  <a:latin typeface="+mn-lt"/>
                  <a:ea typeface="Verdana" panose="020B0604030504040204" pitchFamily="34" charset="0"/>
                </a:rPr>
                <a:t>TMT=  </a:t>
              </a:r>
              <a:r>
                <a:rPr lang="en-US" sz="2800" dirty="0" err="1">
                  <a:solidFill>
                    <a:srgbClr val="0000FF"/>
                  </a:solidFill>
                  <a:latin typeface="+mn-lt"/>
                  <a:ea typeface="Verdana" panose="020B0604030504040204" pitchFamily="34" charset="0"/>
                </a:rPr>
                <a:t>Término</a:t>
              </a:r>
              <a:r>
                <a:rPr lang="en-US" sz="2800" dirty="0">
                  <a:solidFill>
                    <a:srgbClr val="0000FF"/>
                  </a:solidFill>
                  <a:latin typeface="+mn-lt"/>
                  <a:ea typeface="Verdana" panose="020B0604030504040204" pitchFamily="34" charset="0"/>
                </a:rPr>
                <a:t> </a:t>
              </a:r>
              <a:r>
                <a:rPr lang="en-US" sz="2800" dirty="0" err="1">
                  <a:solidFill>
                    <a:srgbClr val="0000FF"/>
                  </a:solidFill>
                  <a:latin typeface="+mn-lt"/>
                  <a:ea typeface="Verdana" panose="020B0604030504040204" pitchFamily="34" charset="0"/>
                </a:rPr>
                <a:t>Mais</a:t>
              </a:r>
              <a:r>
                <a:rPr lang="en-US" sz="2800" dirty="0">
                  <a:solidFill>
                    <a:srgbClr val="0000FF"/>
                  </a:solidFill>
                  <a:latin typeface="+mn-lt"/>
                  <a:ea typeface="Verdana" panose="020B0604030504040204" pitchFamily="34" charset="0"/>
                </a:rPr>
                <a:t> Tarde</a:t>
              </a:r>
            </a:p>
          </p:txBody>
        </p:sp>
        <p:sp>
          <p:nvSpPr>
            <p:cNvPr id="31" name="Rectangle 30">
              <a:extLst>
                <a:ext uri="{FF2B5EF4-FFF2-40B4-BE49-F238E27FC236}">
                  <a16:creationId xmlns:a16="http://schemas.microsoft.com/office/drawing/2014/main" id="{F3F934D6-902E-4B2B-8B8F-9030579F22CC}"/>
                </a:ext>
              </a:extLst>
            </p:cNvPr>
            <p:cNvSpPr>
              <a:spLocks noChangeArrowheads="1"/>
            </p:cNvSpPr>
            <p:nvPr/>
          </p:nvSpPr>
          <p:spPr bwMode="auto">
            <a:xfrm>
              <a:off x="83" y="4085"/>
              <a:ext cx="1452" cy="121"/>
            </a:xfrm>
            <a:prstGeom prst="rect">
              <a:avLst/>
            </a:prstGeom>
            <a:noFill/>
            <a:ln w="9525">
              <a:noFill/>
              <a:miter lim="800000"/>
              <a:headEnd/>
              <a:tailEnd/>
            </a:ln>
          </p:spPr>
          <p:txBody>
            <a:bodyPr wrap="none" lIns="0" tIns="0" rIns="0" bIns="0">
              <a:spAutoFit/>
            </a:bodyPr>
            <a:lstStyle/>
            <a:p>
              <a:pPr defTabSz="1143000" eaLnBrk="0" hangingPunct="0">
                <a:tabLst>
                  <a:tab pos="683420" algn="r"/>
                  <a:tab pos="1885950" algn="r"/>
                  <a:tab pos="3090863" algn="r"/>
                  <a:tab pos="3936207" algn="r"/>
                  <a:tab pos="4798220" algn="r"/>
                </a:tabLst>
              </a:pPr>
              <a:r>
                <a:rPr lang="en-US" sz="2800" dirty="0">
                  <a:solidFill>
                    <a:srgbClr val="000000"/>
                  </a:solidFill>
                  <a:latin typeface="+mn-lt"/>
                  <a:ea typeface="Verdana" panose="020B0604030504040204" pitchFamily="34" charset="0"/>
                </a:rPr>
                <a:t>Dur =  </a:t>
              </a:r>
              <a:r>
                <a:rPr lang="en-US" sz="2800" dirty="0" err="1">
                  <a:solidFill>
                    <a:srgbClr val="000000"/>
                  </a:solidFill>
                  <a:latin typeface="+mn-lt"/>
                  <a:ea typeface="Verdana" panose="020B0604030504040204" pitchFamily="34" charset="0"/>
                </a:rPr>
                <a:t>Duração</a:t>
              </a:r>
              <a:r>
                <a:rPr lang="en-US" sz="2800" dirty="0">
                  <a:solidFill>
                    <a:srgbClr val="000000"/>
                  </a:solidFill>
                  <a:latin typeface="+mn-lt"/>
                  <a:ea typeface="Verdana" panose="020B0604030504040204" pitchFamily="34" charset="0"/>
                </a:rPr>
                <a:t> da </a:t>
              </a:r>
              <a:r>
                <a:rPr lang="en-US" sz="2800" dirty="0" err="1">
                  <a:solidFill>
                    <a:srgbClr val="000000"/>
                  </a:solidFill>
                  <a:latin typeface="+mn-lt"/>
                  <a:ea typeface="Verdana" panose="020B0604030504040204" pitchFamily="34" charset="0"/>
                </a:rPr>
                <a:t>Atividade</a:t>
              </a:r>
              <a:endParaRPr lang="en-US" sz="2800" dirty="0">
                <a:latin typeface="+mn-lt"/>
                <a:ea typeface="Verdana" panose="020B0604030504040204" pitchFamily="34" charset="0"/>
              </a:endParaRPr>
            </a:p>
          </p:txBody>
        </p:sp>
      </p:grpSp>
      <p:sp>
        <p:nvSpPr>
          <p:cNvPr id="4" name="Seta: para a Direita 3">
            <a:extLst>
              <a:ext uri="{FF2B5EF4-FFF2-40B4-BE49-F238E27FC236}">
                <a16:creationId xmlns:a16="http://schemas.microsoft.com/office/drawing/2014/main" id="{80859B2C-67E2-4D97-BE2A-22C3A75511E2}"/>
              </a:ext>
            </a:extLst>
          </p:cNvPr>
          <p:cNvSpPr/>
          <p:nvPr/>
        </p:nvSpPr>
        <p:spPr bwMode="auto">
          <a:xfrm>
            <a:off x="5638554" y="7255731"/>
            <a:ext cx="4668435" cy="1236780"/>
          </a:xfrm>
          <a:prstGeom prst="rightArrow">
            <a:avLst/>
          </a:prstGeom>
          <a:solidFill>
            <a:schemeClr val="bg1"/>
          </a:solidFill>
          <a:ln w="9525" cap="flat" cmpd="sng" algn="ctr">
            <a:solidFill>
              <a:schemeClr val="tx1"/>
            </a:solid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bodyPr>
          <a:lstStyle/>
          <a:p>
            <a:pPr algn="ctr" defTabSz="1371600" eaLnBrk="0" hangingPunct="0"/>
            <a:r>
              <a:rPr lang="pt-BR" sz="3200" dirty="0">
                <a:latin typeface="+mn-lt"/>
              </a:rPr>
              <a:t>IMC + DUR = TMC</a:t>
            </a:r>
          </a:p>
        </p:txBody>
      </p:sp>
      <p:sp>
        <p:nvSpPr>
          <p:cNvPr id="5" name="Seta: para a Esquerda 4">
            <a:extLst>
              <a:ext uri="{FF2B5EF4-FFF2-40B4-BE49-F238E27FC236}">
                <a16:creationId xmlns:a16="http://schemas.microsoft.com/office/drawing/2014/main" id="{32DDFC88-3F70-43F3-9C15-EB80705B8EA9}"/>
              </a:ext>
            </a:extLst>
          </p:cNvPr>
          <p:cNvSpPr/>
          <p:nvPr/>
        </p:nvSpPr>
        <p:spPr bwMode="auto">
          <a:xfrm>
            <a:off x="7967075" y="8454402"/>
            <a:ext cx="4759197" cy="1167621"/>
          </a:xfrm>
          <a:prstGeom prst="leftArrow">
            <a:avLst/>
          </a:prstGeom>
          <a:solidFill>
            <a:schemeClr val="bg1"/>
          </a:solidFill>
          <a:ln w="9525" cap="flat" cmpd="sng" algn="ctr">
            <a:solidFill>
              <a:schemeClr val="tx1"/>
            </a:solid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bodyPr>
          <a:lstStyle/>
          <a:p>
            <a:pPr algn="ctr" defTabSz="1371600" eaLnBrk="0" hangingPunct="0"/>
            <a:r>
              <a:rPr lang="pt-BR" sz="3200" dirty="0">
                <a:latin typeface="+mn-lt"/>
              </a:rPr>
              <a:t>IMT = TMT – DUR </a:t>
            </a:r>
          </a:p>
        </p:txBody>
      </p:sp>
      <p:grpSp>
        <p:nvGrpSpPr>
          <p:cNvPr id="34" name="Agrupar 33">
            <a:extLst>
              <a:ext uri="{FF2B5EF4-FFF2-40B4-BE49-F238E27FC236}">
                <a16:creationId xmlns:a16="http://schemas.microsoft.com/office/drawing/2014/main" id="{64531CCF-C029-4347-AA40-BC17764CF08B}"/>
              </a:ext>
            </a:extLst>
          </p:cNvPr>
          <p:cNvGrpSpPr/>
          <p:nvPr/>
        </p:nvGrpSpPr>
        <p:grpSpPr>
          <a:xfrm>
            <a:off x="996407" y="7553111"/>
            <a:ext cx="3571920" cy="1802582"/>
            <a:chOff x="3009900" y="5181600"/>
            <a:chExt cx="2857880" cy="1447800"/>
          </a:xfrm>
        </p:grpSpPr>
        <p:sp>
          <p:nvSpPr>
            <p:cNvPr id="35" name="Seta: para a Direita 34">
              <a:extLst>
                <a:ext uri="{FF2B5EF4-FFF2-40B4-BE49-F238E27FC236}">
                  <a16:creationId xmlns:a16="http://schemas.microsoft.com/office/drawing/2014/main" id="{9C33198C-222F-4237-9FEA-5CC2FFB53A7E}"/>
                </a:ext>
              </a:extLst>
            </p:cNvPr>
            <p:cNvSpPr/>
            <p:nvPr/>
          </p:nvSpPr>
          <p:spPr>
            <a:xfrm>
              <a:off x="3009900" y="5288947"/>
              <a:ext cx="2210180" cy="619644"/>
            </a:xfrm>
            <a:prstGeom prst="rightArrow">
              <a:avLst/>
            </a:prstGeom>
            <a:noFill/>
            <a:ln w="28575">
              <a:solidFill>
                <a:srgbClr val="FF33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pt-BR" sz="4000" dirty="0">
                  <a:solidFill>
                    <a:schemeClr val="tx1"/>
                  </a:solidFill>
                  <a:ea typeface="Verdana" panose="020B0604030504040204" pitchFamily="34" charset="0"/>
                  <a:cs typeface="Arial" panose="020B0604020202020204" pitchFamily="34" charset="0"/>
                </a:rPr>
                <a:t>Cedo</a:t>
              </a:r>
            </a:p>
          </p:txBody>
        </p:sp>
        <p:sp>
          <p:nvSpPr>
            <p:cNvPr id="36" name="Seta: para a Esquerda 35">
              <a:extLst>
                <a:ext uri="{FF2B5EF4-FFF2-40B4-BE49-F238E27FC236}">
                  <a16:creationId xmlns:a16="http://schemas.microsoft.com/office/drawing/2014/main" id="{36C2858D-2928-4376-81BC-BA2CF7046F2B}"/>
                </a:ext>
              </a:extLst>
            </p:cNvPr>
            <p:cNvSpPr/>
            <p:nvPr/>
          </p:nvSpPr>
          <p:spPr>
            <a:xfrm>
              <a:off x="3657600" y="5995603"/>
              <a:ext cx="2210180" cy="630575"/>
            </a:xfrm>
            <a:prstGeom prst="leftArrow">
              <a:avLst/>
            </a:prstGeom>
            <a:noFill/>
            <a:ln w="28575">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pt-BR" sz="4000" dirty="0">
                  <a:solidFill>
                    <a:schemeClr val="tx1"/>
                  </a:solidFill>
                  <a:ea typeface="Verdana" panose="020B0604030504040204" pitchFamily="34" charset="0"/>
                  <a:cs typeface="Arial" panose="020B0604020202020204" pitchFamily="34" charset="0"/>
                </a:rPr>
                <a:t>Tarde</a:t>
              </a:r>
            </a:p>
          </p:txBody>
        </p:sp>
        <p:cxnSp>
          <p:nvCxnSpPr>
            <p:cNvPr id="37" name="Conector reto 36">
              <a:extLst>
                <a:ext uri="{FF2B5EF4-FFF2-40B4-BE49-F238E27FC236}">
                  <a16:creationId xmlns:a16="http://schemas.microsoft.com/office/drawing/2014/main" id="{E55C7FB7-3284-4977-81BF-A8F84145DBC7}"/>
                </a:ext>
              </a:extLst>
            </p:cNvPr>
            <p:cNvCxnSpPr/>
            <p:nvPr/>
          </p:nvCxnSpPr>
          <p:spPr>
            <a:xfrm>
              <a:off x="3009900" y="5181600"/>
              <a:ext cx="0" cy="1447800"/>
            </a:xfrm>
            <a:prstGeom prst="line">
              <a:avLst/>
            </a:prstGeom>
            <a:ln>
              <a:solidFill>
                <a:schemeClr val="tx1"/>
              </a:solidFill>
              <a:prstDash val="sysDash"/>
            </a:ln>
          </p:spPr>
          <p:style>
            <a:lnRef idx="2">
              <a:schemeClr val="accent1"/>
            </a:lnRef>
            <a:fillRef idx="0">
              <a:schemeClr val="accent1"/>
            </a:fillRef>
            <a:effectRef idx="1">
              <a:schemeClr val="accent1"/>
            </a:effectRef>
            <a:fontRef idx="minor">
              <a:schemeClr val="tx1"/>
            </a:fontRef>
          </p:style>
        </p:cxnSp>
        <p:cxnSp>
          <p:nvCxnSpPr>
            <p:cNvPr id="38" name="Conector reto 37">
              <a:extLst>
                <a:ext uri="{FF2B5EF4-FFF2-40B4-BE49-F238E27FC236}">
                  <a16:creationId xmlns:a16="http://schemas.microsoft.com/office/drawing/2014/main" id="{9E678783-E61F-46F6-B7FB-B59598336B89}"/>
                </a:ext>
              </a:extLst>
            </p:cNvPr>
            <p:cNvCxnSpPr/>
            <p:nvPr/>
          </p:nvCxnSpPr>
          <p:spPr>
            <a:xfrm>
              <a:off x="5867400" y="5181600"/>
              <a:ext cx="0" cy="1447800"/>
            </a:xfrm>
            <a:prstGeom prst="line">
              <a:avLst/>
            </a:prstGeom>
            <a:ln>
              <a:solidFill>
                <a:schemeClr val="tx1"/>
              </a:solidFill>
              <a:prstDash val="sysDash"/>
            </a:ln>
          </p:spPr>
          <p:style>
            <a:lnRef idx="2">
              <a:schemeClr val="accent1"/>
            </a:lnRef>
            <a:fillRef idx="0">
              <a:schemeClr val="accent1"/>
            </a:fillRef>
            <a:effectRef idx="1">
              <a:schemeClr val="accent1"/>
            </a:effectRef>
            <a:fontRef idx="minor">
              <a:schemeClr val="tx1"/>
            </a:fontRef>
          </p:style>
        </p:cxnSp>
      </p:grpSp>
      <p:grpSp>
        <p:nvGrpSpPr>
          <p:cNvPr id="21" name="Agrupar 20">
            <a:extLst>
              <a:ext uri="{FF2B5EF4-FFF2-40B4-BE49-F238E27FC236}">
                <a16:creationId xmlns:a16="http://schemas.microsoft.com/office/drawing/2014/main" id="{F7F30248-BF4D-4EF4-96FC-C7A33D88B5A0}"/>
              </a:ext>
            </a:extLst>
          </p:cNvPr>
          <p:cNvGrpSpPr/>
          <p:nvPr/>
        </p:nvGrpSpPr>
        <p:grpSpPr>
          <a:xfrm>
            <a:off x="8362787" y="3100326"/>
            <a:ext cx="4363485" cy="2395917"/>
            <a:chOff x="228600" y="2919166"/>
            <a:chExt cx="2306998" cy="1371600"/>
          </a:xfrm>
        </p:grpSpPr>
        <p:sp>
          <p:nvSpPr>
            <p:cNvPr id="22" name="Retângulo 21">
              <a:extLst>
                <a:ext uri="{FF2B5EF4-FFF2-40B4-BE49-F238E27FC236}">
                  <a16:creationId xmlns:a16="http://schemas.microsoft.com/office/drawing/2014/main" id="{39485EC2-AE76-448A-90EA-A1C8F2D56DB7}"/>
                </a:ext>
              </a:extLst>
            </p:cNvPr>
            <p:cNvSpPr/>
            <p:nvPr/>
          </p:nvSpPr>
          <p:spPr>
            <a:xfrm>
              <a:off x="228600" y="2919166"/>
              <a:ext cx="2286000" cy="1371600"/>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pt-BR" sz="2400" dirty="0">
                <a:ea typeface="Verdana" panose="020B0604030504040204" pitchFamily="34" charset="0"/>
                <a:cs typeface="Arial" panose="020B0604020202020204" pitchFamily="34" charset="0"/>
              </a:endParaRPr>
            </a:p>
          </p:txBody>
        </p:sp>
        <p:cxnSp>
          <p:nvCxnSpPr>
            <p:cNvPr id="23" name="Conector reto 22">
              <a:extLst>
                <a:ext uri="{FF2B5EF4-FFF2-40B4-BE49-F238E27FC236}">
                  <a16:creationId xmlns:a16="http://schemas.microsoft.com/office/drawing/2014/main" id="{2265FE3C-D0BB-416F-B8C1-ACB02E2200F6}"/>
                </a:ext>
              </a:extLst>
            </p:cNvPr>
            <p:cNvCxnSpPr/>
            <p:nvPr/>
          </p:nvCxnSpPr>
          <p:spPr>
            <a:xfrm>
              <a:off x="228600" y="3352800"/>
              <a:ext cx="2286000" cy="0"/>
            </a:xfrm>
            <a:prstGeom prst="line">
              <a:avLst/>
            </a:prstGeom>
            <a:ln>
              <a:solidFill>
                <a:srgbClr val="FF0000"/>
              </a:solidFill>
              <a:tailEnd type="stealth" w="lg" len="lg"/>
            </a:ln>
          </p:spPr>
          <p:style>
            <a:lnRef idx="2">
              <a:schemeClr val="accent1"/>
            </a:lnRef>
            <a:fillRef idx="0">
              <a:schemeClr val="accent1"/>
            </a:fillRef>
            <a:effectRef idx="1">
              <a:schemeClr val="accent1"/>
            </a:effectRef>
            <a:fontRef idx="minor">
              <a:schemeClr val="tx1"/>
            </a:fontRef>
          </p:style>
        </p:cxnSp>
        <p:cxnSp>
          <p:nvCxnSpPr>
            <p:cNvPr id="32" name="Conector reto 31">
              <a:extLst>
                <a:ext uri="{FF2B5EF4-FFF2-40B4-BE49-F238E27FC236}">
                  <a16:creationId xmlns:a16="http://schemas.microsoft.com/office/drawing/2014/main" id="{6E7674F4-E31D-4DF2-B640-A59C83DCF83F}"/>
                </a:ext>
              </a:extLst>
            </p:cNvPr>
            <p:cNvCxnSpPr/>
            <p:nvPr/>
          </p:nvCxnSpPr>
          <p:spPr>
            <a:xfrm>
              <a:off x="228600" y="3866684"/>
              <a:ext cx="2286000" cy="0"/>
            </a:xfrm>
            <a:prstGeom prst="line">
              <a:avLst/>
            </a:prstGeom>
            <a:ln>
              <a:solidFill>
                <a:srgbClr val="0000FF"/>
              </a:solidFill>
              <a:headEnd type="stealth" w="lg" len="lg"/>
              <a:tailEnd w="lg" len="lg"/>
            </a:ln>
          </p:spPr>
          <p:style>
            <a:lnRef idx="2">
              <a:schemeClr val="accent1"/>
            </a:lnRef>
            <a:fillRef idx="0">
              <a:schemeClr val="accent1"/>
            </a:fillRef>
            <a:effectRef idx="1">
              <a:schemeClr val="accent1"/>
            </a:effectRef>
            <a:fontRef idx="minor">
              <a:schemeClr val="tx1"/>
            </a:fontRef>
          </p:style>
        </p:cxnSp>
        <p:cxnSp>
          <p:nvCxnSpPr>
            <p:cNvPr id="33" name="Conector reto 32">
              <a:extLst>
                <a:ext uri="{FF2B5EF4-FFF2-40B4-BE49-F238E27FC236}">
                  <a16:creationId xmlns:a16="http://schemas.microsoft.com/office/drawing/2014/main" id="{99E50EEC-DD07-49A5-A88D-AAF663342647}"/>
                </a:ext>
              </a:extLst>
            </p:cNvPr>
            <p:cNvCxnSpPr>
              <a:cxnSpLocks/>
              <a:stCxn id="22" idx="0"/>
            </p:cNvCxnSpPr>
            <p:nvPr/>
          </p:nvCxnSpPr>
          <p:spPr>
            <a:xfrm>
              <a:off x="1371600" y="2919166"/>
              <a:ext cx="0" cy="433634"/>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39" name="Conector reto 38">
              <a:extLst>
                <a:ext uri="{FF2B5EF4-FFF2-40B4-BE49-F238E27FC236}">
                  <a16:creationId xmlns:a16="http://schemas.microsoft.com/office/drawing/2014/main" id="{B1335B22-3DA1-4C6B-9C09-DD9B63A3E138}"/>
                </a:ext>
              </a:extLst>
            </p:cNvPr>
            <p:cNvCxnSpPr>
              <a:cxnSpLocks/>
            </p:cNvCxnSpPr>
            <p:nvPr/>
          </p:nvCxnSpPr>
          <p:spPr>
            <a:xfrm>
              <a:off x="1371600" y="3855870"/>
              <a:ext cx="0" cy="433634"/>
            </a:xfrm>
            <a:prstGeom prst="line">
              <a:avLst/>
            </a:prstGeom>
            <a:ln>
              <a:solidFill>
                <a:srgbClr val="0000FF"/>
              </a:solidFill>
            </a:ln>
          </p:spPr>
          <p:style>
            <a:lnRef idx="2">
              <a:schemeClr val="accent1"/>
            </a:lnRef>
            <a:fillRef idx="0">
              <a:schemeClr val="accent1"/>
            </a:fillRef>
            <a:effectRef idx="1">
              <a:schemeClr val="accent1"/>
            </a:effectRef>
            <a:fontRef idx="minor">
              <a:schemeClr val="tx1"/>
            </a:fontRef>
          </p:style>
        </p:cxnSp>
        <p:sp>
          <p:nvSpPr>
            <p:cNvPr id="40" name="CaixaDeTexto 39">
              <a:extLst>
                <a:ext uri="{FF2B5EF4-FFF2-40B4-BE49-F238E27FC236}">
                  <a16:creationId xmlns:a16="http://schemas.microsoft.com/office/drawing/2014/main" id="{0B809C05-9F13-4D0A-8077-1CDBB3B41232}"/>
                </a:ext>
              </a:extLst>
            </p:cNvPr>
            <p:cNvSpPr txBox="1"/>
            <p:nvPr/>
          </p:nvSpPr>
          <p:spPr>
            <a:xfrm>
              <a:off x="249597" y="2968104"/>
              <a:ext cx="1070441" cy="264291"/>
            </a:xfrm>
            <a:prstGeom prst="rect">
              <a:avLst/>
            </a:prstGeom>
            <a:noFill/>
          </p:spPr>
          <p:txBody>
            <a:bodyPr wrap="square" rtlCol="0">
              <a:spAutoFit/>
            </a:bodyPr>
            <a:lstStyle/>
            <a:p>
              <a:r>
                <a:rPr lang="pt-BR" sz="2400" dirty="0">
                  <a:solidFill>
                    <a:srgbClr val="FF0000"/>
                  </a:solidFill>
                  <a:latin typeface="+mn-lt"/>
                  <a:ea typeface="Verdana" panose="020B0604030504040204" pitchFamily="34" charset="0"/>
                  <a:cs typeface="Arial" panose="020B0604020202020204" pitchFamily="34" charset="0"/>
                </a:rPr>
                <a:t>IMC= </a:t>
              </a:r>
            </a:p>
          </p:txBody>
        </p:sp>
        <p:sp>
          <p:nvSpPr>
            <p:cNvPr id="41" name="CaixaDeTexto 40">
              <a:extLst>
                <a:ext uri="{FF2B5EF4-FFF2-40B4-BE49-F238E27FC236}">
                  <a16:creationId xmlns:a16="http://schemas.microsoft.com/office/drawing/2014/main" id="{A9C781A4-0132-4036-8C53-BFEB50E8468A}"/>
                </a:ext>
              </a:extLst>
            </p:cNvPr>
            <p:cNvSpPr txBox="1"/>
            <p:nvPr/>
          </p:nvSpPr>
          <p:spPr>
            <a:xfrm>
              <a:off x="1392597" y="2971799"/>
              <a:ext cx="1105668" cy="264291"/>
            </a:xfrm>
            <a:prstGeom prst="rect">
              <a:avLst/>
            </a:prstGeom>
            <a:noFill/>
          </p:spPr>
          <p:txBody>
            <a:bodyPr wrap="square" rtlCol="0">
              <a:spAutoFit/>
            </a:bodyPr>
            <a:lstStyle/>
            <a:p>
              <a:r>
                <a:rPr lang="pt-BR" sz="2400" dirty="0">
                  <a:solidFill>
                    <a:srgbClr val="FF0000"/>
                  </a:solidFill>
                  <a:latin typeface="+mn-lt"/>
                  <a:ea typeface="Verdana" panose="020B0604030504040204" pitchFamily="34" charset="0"/>
                  <a:cs typeface="Arial" panose="020B0604020202020204" pitchFamily="34" charset="0"/>
                </a:rPr>
                <a:t>TMC=</a:t>
              </a:r>
            </a:p>
          </p:txBody>
        </p:sp>
        <p:sp>
          <p:nvSpPr>
            <p:cNvPr id="42" name="CaixaDeTexto 41">
              <a:extLst>
                <a:ext uri="{FF2B5EF4-FFF2-40B4-BE49-F238E27FC236}">
                  <a16:creationId xmlns:a16="http://schemas.microsoft.com/office/drawing/2014/main" id="{D793D4C7-B264-428A-B825-D1C16399B008}"/>
                </a:ext>
              </a:extLst>
            </p:cNvPr>
            <p:cNvSpPr txBox="1"/>
            <p:nvPr/>
          </p:nvSpPr>
          <p:spPr>
            <a:xfrm>
              <a:off x="249598" y="3429000"/>
              <a:ext cx="2286000" cy="264291"/>
            </a:xfrm>
            <a:prstGeom prst="rect">
              <a:avLst/>
            </a:prstGeom>
            <a:noFill/>
          </p:spPr>
          <p:txBody>
            <a:bodyPr wrap="square" rtlCol="0">
              <a:spAutoFit/>
            </a:bodyPr>
            <a:lstStyle/>
            <a:p>
              <a:r>
                <a:rPr lang="pt-BR" sz="2400" dirty="0">
                  <a:latin typeface="+mn-lt"/>
                  <a:ea typeface="Verdana" panose="020B0604030504040204" pitchFamily="34" charset="0"/>
                  <a:cs typeface="Arial" panose="020B0604020202020204" pitchFamily="34" charset="0"/>
                </a:rPr>
                <a:t>Nome        	   Duração</a:t>
              </a:r>
            </a:p>
          </p:txBody>
        </p:sp>
        <p:sp>
          <p:nvSpPr>
            <p:cNvPr id="43" name="CaixaDeTexto 42">
              <a:extLst>
                <a:ext uri="{FF2B5EF4-FFF2-40B4-BE49-F238E27FC236}">
                  <a16:creationId xmlns:a16="http://schemas.microsoft.com/office/drawing/2014/main" id="{B6B55329-19A9-4018-BB65-3D1CF7830EDB}"/>
                </a:ext>
              </a:extLst>
            </p:cNvPr>
            <p:cNvSpPr txBox="1"/>
            <p:nvPr/>
          </p:nvSpPr>
          <p:spPr>
            <a:xfrm>
              <a:off x="228600" y="3910900"/>
              <a:ext cx="1005840" cy="264291"/>
            </a:xfrm>
            <a:prstGeom prst="rect">
              <a:avLst/>
            </a:prstGeom>
            <a:noFill/>
          </p:spPr>
          <p:txBody>
            <a:bodyPr wrap="square" rtlCol="0">
              <a:spAutoFit/>
            </a:bodyPr>
            <a:lstStyle/>
            <a:p>
              <a:r>
                <a:rPr lang="pt-BR" sz="2400" dirty="0">
                  <a:solidFill>
                    <a:srgbClr val="0000FF"/>
                  </a:solidFill>
                  <a:latin typeface="+mn-lt"/>
                  <a:ea typeface="Verdana" panose="020B0604030504040204" pitchFamily="34" charset="0"/>
                  <a:cs typeface="Arial" panose="020B0604020202020204" pitchFamily="34" charset="0"/>
                </a:rPr>
                <a:t>IMT=</a:t>
              </a:r>
            </a:p>
          </p:txBody>
        </p:sp>
        <p:sp>
          <p:nvSpPr>
            <p:cNvPr id="44" name="CaixaDeTexto 43">
              <a:extLst>
                <a:ext uri="{FF2B5EF4-FFF2-40B4-BE49-F238E27FC236}">
                  <a16:creationId xmlns:a16="http://schemas.microsoft.com/office/drawing/2014/main" id="{D87FC8EC-FEB1-4AED-AFBD-36EBBE7C4756}"/>
                </a:ext>
              </a:extLst>
            </p:cNvPr>
            <p:cNvSpPr txBox="1"/>
            <p:nvPr/>
          </p:nvSpPr>
          <p:spPr>
            <a:xfrm>
              <a:off x="1429435" y="3914596"/>
              <a:ext cx="1062486" cy="264291"/>
            </a:xfrm>
            <a:prstGeom prst="rect">
              <a:avLst/>
            </a:prstGeom>
            <a:noFill/>
          </p:spPr>
          <p:txBody>
            <a:bodyPr wrap="square" rtlCol="0">
              <a:spAutoFit/>
            </a:bodyPr>
            <a:lstStyle/>
            <a:p>
              <a:r>
                <a:rPr lang="pt-BR" sz="2400" dirty="0">
                  <a:solidFill>
                    <a:srgbClr val="0000FF"/>
                  </a:solidFill>
                  <a:latin typeface="+mn-lt"/>
                  <a:ea typeface="Verdana" panose="020B0604030504040204" pitchFamily="34" charset="0"/>
                  <a:cs typeface="Arial" panose="020B0604020202020204" pitchFamily="34" charset="0"/>
                </a:rPr>
                <a:t>TMT=</a:t>
              </a:r>
            </a:p>
          </p:txBody>
        </p:sp>
      </p:grpSp>
      <p:sp>
        <p:nvSpPr>
          <p:cNvPr id="45" name="Título 1">
            <a:extLst>
              <a:ext uri="{FF2B5EF4-FFF2-40B4-BE49-F238E27FC236}">
                <a16:creationId xmlns:a16="http://schemas.microsoft.com/office/drawing/2014/main" id="{402FE6F8-7120-4B79-B508-BA60615A6C89}"/>
              </a:ext>
            </a:extLst>
          </p:cNvPr>
          <p:cNvSpPr txBox="1">
            <a:spLocks/>
          </p:cNvSpPr>
          <p:nvPr/>
        </p:nvSpPr>
        <p:spPr bwMode="auto">
          <a:xfrm>
            <a:off x="-3348" y="219757"/>
            <a:ext cx="12369960" cy="978695"/>
          </a:xfrm>
          <a:prstGeom prst="rect">
            <a:avLst/>
          </a:prstGeom>
          <a:noFill/>
          <a:ln w="9525">
            <a:noFill/>
            <a:miter lim="800000"/>
            <a:headEnd/>
            <a:tailEnd/>
          </a:ln>
        </p:spPr>
        <p:txBody>
          <a:bodyPr vert="horz" wrap="square" lIns="137160" tIns="68580" rIns="137160" bIns="68580" numCol="1" anchor="ctr" anchorCtr="0" compatLnSpc="1">
            <a:prstTxWarp prst="textNoShape">
              <a:avLst/>
            </a:prstTxWarp>
          </a:bodyPr>
          <a:lstStyle>
            <a:defPPr>
              <a:defRPr lang="pt-BR"/>
            </a:defPPr>
            <a:lvl1pPr eaLnBrk="1" hangingPunct="1">
              <a:defRPr sz="4000" b="1">
                <a:solidFill>
                  <a:srgbClr val="00A4DE"/>
                </a:solidFill>
                <a:latin typeface="+mn-lt"/>
                <a:ea typeface="+mj-ea"/>
              </a:defRPr>
            </a:lvl1pPr>
            <a:lvl2pPr algn="ctr" eaLnBrk="1" hangingPunct="1">
              <a:defRPr sz="3500">
                <a:latin typeface="Calibri" pitchFamily="34" charset="0"/>
              </a:defRPr>
            </a:lvl2pPr>
            <a:lvl3pPr algn="ctr" eaLnBrk="1" hangingPunct="1">
              <a:defRPr sz="3500">
                <a:latin typeface="Calibri" pitchFamily="34" charset="0"/>
              </a:defRPr>
            </a:lvl3pPr>
            <a:lvl4pPr algn="ctr" eaLnBrk="1" hangingPunct="1">
              <a:defRPr sz="3500">
                <a:latin typeface="Calibri" pitchFamily="34" charset="0"/>
              </a:defRPr>
            </a:lvl4pPr>
            <a:lvl5pPr algn="ctr" eaLnBrk="1" hangingPunct="1">
              <a:defRPr sz="3500">
                <a:latin typeface="Calibri" pitchFamily="34" charset="0"/>
              </a:defRPr>
            </a:lvl5pPr>
            <a:lvl6pPr marL="457200" algn="ctr" fontAlgn="base">
              <a:spcBef>
                <a:spcPct val="0"/>
              </a:spcBef>
              <a:spcAft>
                <a:spcPct val="0"/>
              </a:spcAft>
              <a:defRPr sz="3500">
                <a:latin typeface="Calibri" pitchFamily="34" charset="0"/>
              </a:defRPr>
            </a:lvl6pPr>
            <a:lvl7pPr marL="914400" algn="ctr" fontAlgn="base">
              <a:spcBef>
                <a:spcPct val="0"/>
              </a:spcBef>
              <a:spcAft>
                <a:spcPct val="0"/>
              </a:spcAft>
              <a:defRPr sz="3500">
                <a:latin typeface="Calibri" pitchFamily="34" charset="0"/>
              </a:defRPr>
            </a:lvl7pPr>
            <a:lvl8pPr marL="1371600" algn="ctr" fontAlgn="base">
              <a:spcBef>
                <a:spcPct val="0"/>
              </a:spcBef>
              <a:spcAft>
                <a:spcPct val="0"/>
              </a:spcAft>
              <a:defRPr sz="3500">
                <a:latin typeface="Calibri" pitchFamily="34" charset="0"/>
              </a:defRPr>
            </a:lvl8pPr>
            <a:lvl9pPr marL="1828800" algn="ctr" fontAlgn="base">
              <a:spcBef>
                <a:spcPct val="0"/>
              </a:spcBef>
              <a:spcAft>
                <a:spcPct val="0"/>
              </a:spcAft>
              <a:defRPr sz="3500">
                <a:latin typeface="Calibri" pitchFamily="34" charset="0"/>
              </a:defRPr>
            </a:lvl9pPr>
          </a:lstStyle>
          <a:p>
            <a:r>
              <a:rPr lang="pt-BR" dirty="0"/>
              <a:t>Processo 5: Desenvolver o Cronograma</a:t>
            </a:r>
          </a:p>
        </p:txBody>
      </p:sp>
    </p:spTree>
    <p:extLst>
      <p:ext uri="{BB962C8B-B14F-4D97-AF65-F5344CB8AC3E}">
        <p14:creationId xmlns:p14="http://schemas.microsoft.com/office/powerpoint/2010/main" val="730623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animEffect transition="in" filter="fade">
                                      <p:cBhvr>
                                        <p:cTn id="7" dur="10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Espaço Reservado para Conteúdo 3"/>
          <p:cNvGraphicFramePr>
            <a:graphicFrameLocks noGrp="1"/>
          </p:cNvGraphicFramePr>
          <p:nvPr>
            <p:ph idx="1"/>
            <p:extLst>
              <p:ext uri="{D42A27DB-BD31-4B8C-83A1-F6EECF244321}">
                <p14:modId xmlns:p14="http://schemas.microsoft.com/office/powerpoint/2010/main" val="553266743"/>
              </p:ext>
            </p:extLst>
          </p:nvPr>
        </p:nvGraphicFramePr>
        <p:xfrm>
          <a:off x="377280" y="4387416"/>
          <a:ext cx="12961440" cy="2514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6" name="Diagrama 5"/>
          <p:cNvGraphicFramePr/>
          <p:nvPr>
            <p:extLst>
              <p:ext uri="{D42A27DB-BD31-4B8C-83A1-F6EECF244321}">
                <p14:modId xmlns:p14="http://schemas.microsoft.com/office/powerpoint/2010/main" val="1863712734"/>
              </p:ext>
            </p:extLst>
          </p:nvPr>
        </p:nvGraphicFramePr>
        <p:xfrm>
          <a:off x="123174" y="1344918"/>
          <a:ext cx="13539582" cy="33147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8" name="Diagrama 7"/>
          <p:cNvGraphicFramePr/>
          <p:nvPr>
            <p:extLst>
              <p:ext uri="{D42A27DB-BD31-4B8C-83A1-F6EECF244321}">
                <p14:modId xmlns:p14="http://schemas.microsoft.com/office/powerpoint/2010/main" val="876579553"/>
              </p:ext>
            </p:extLst>
          </p:nvPr>
        </p:nvGraphicFramePr>
        <p:xfrm>
          <a:off x="53244" y="6515202"/>
          <a:ext cx="13550799" cy="3314700"/>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
        <p:nvSpPr>
          <p:cNvPr id="9" name="Seta: para a Direita 8">
            <a:extLst>
              <a:ext uri="{FF2B5EF4-FFF2-40B4-BE49-F238E27FC236}">
                <a16:creationId xmlns:a16="http://schemas.microsoft.com/office/drawing/2014/main" id="{EC9F7E19-82D0-49A3-9101-D8C9497F7A37}"/>
              </a:ext>
            </a:extLst>
          </p:cNvPr>
          <p:cNvSpPr/>
          <p:nvPr/>
        </p:nvSpPr>
        <p:spPr>
          <a:xfrm>
            <a:off x="5067716" y="1239665"/>
            <a:ext cx="2762393" cy="771488"/>
          </a:xfrm>
          <a:prstGeom prst="rightArrow">
            <a:avLst/>
          </a:prstGeom>
          <a:noFill/>
          <a:ln w="28575">
            <a:solidFill>
              <a:srgbClr val="FF33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pt-BR" sz="3600" dirty="0">
                <a:solidFill>
                  <a:schemeClr val="tx1"/>
                </a:solidFill>
                <a:ea typeface="Verdana" panose="020B0604030504040204" pitchFamily="34" charset="0"/>
                <a:cs typeface="Arial" panose="020B0604020202020204" pitchFamily="34" charset="0"/>
              </a:rPr>
              <a:t>Cedo</a:t>
            </a:r>
          </a:p>
        </p:txBody>
      </p:sp>
      <p:sp>
        <p:nvSpPr>
          <p:cNvPr id="10" name="Seta: para a Esquerda 9">
            <a:extLst>
              <a:ext uri="{FF2B5EF4-FFF2-40B4-BE49-F238E27FC236}">
                <a16:creationId xmlns:a16="http://schemas.microsoft.com/office/drawing/2014/main" id="{4094DA6E-0B70-4E46-B4DF-EB020A282CAD}"/>
              </a:ext>
            </a:extLst>
          </p:cNvPr>
          <p:cNvSpPr/>
          <p:nvPr/>
        </p:nvSpPr>
        <p:spPr>
          <a:xfrm>
            <a:off x="5237821" y="9139944"/>
            <a:ext cx="2762393" cy="785097"/>
          </a:xfrm>
          <a:prstGeom prst="leftArrow">
            <a:avLst/>
          </a:prstGeom>
          <a:noFill/>
          <a:ln w="28575">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pt-BR" sz="3600" dirty="0">
                <a:solidFill>
                  <a:schemeClr val="tx1"/>
                </a:solidFill>
                <a:ea typeface="Verdana" panose="020B0604030504040204" pitchFamily="34" charset="0"/>
                <a:cs typeface="Arial" panose="020B0604020202020204" pitchFamily="34" charset="0"/>
              </a:rPr>
              <a:t>Tarde</a:t>
            </a:r>
          </a:p>
        </p:txBody>
      </p:sp>
      <p:sp>
        <p:nvSpPr>
          <p:cNvPr id="11" name="Título 1">
            <a:extLst>
              <a:ext uri="{FF2B5EF4-FFF2-40B4-BE49-F238E27FC236}">
                <a16:creationId xmlns:a16="http://schemas.microsoft.com/office/drawing/2014/main" id="{B5691D2E-C684-4FF1-856B-B0427F61FC13}"/>
              </a:ext>
            </a:extLst>
          </p:cNvPr>
          <p:cNvSpPr txBox="1">
            <a:spLocks/>
          </p:cNvSpPr>
          <p:nvPr/>
        </p:nvSpPr>
        <p:spPr bwMode="auto">
          <a:xfrm>
            <a:off x="-3348" y="219757"/>
            <a:ext cx="12369960" cy="978695"/>
          </a:xfrm>
          <a:prstGeom prst="rect">
            <a:avLst/>
          </a:prstGeom>
          <a:noFill/>
          <a:ln w="9525">
            <a:noFill/>
            <a:miter lim="800000"/>
            <a:headEnd/>
            <a:tailEnd/>
          </a:ln>
        </p:spPr>
        <p:txBody>
          <a:bodyPr vert="horz" wrap="square" lIns="137160" tIns="68580" rIns="137160" bIns="68580" numCol="1" anchor="ctr" anchorCtr="0" compatLnSpc="1">
            <a:prstTxWarp prst="textNoShape">
              <a:avLst/>
            </a:prstTxWarp>
          </a:bodyPr>
          <a:lstStyle>
            <a:defPPr>
              <a:defRPr lang="pt-BR"/>
            </a:defPPr>
            <a:lvl1pPr eaLnBrk="1" hangingPunct="1">
              <a:defRPr sz="4000" b="1">
                <a:solidFill>
                  <a:srgbClr val="00A4DE"/>
                </a:solidFill>
                <a:latin typeface="+mn-lt"/>
                <a:ea typeface="+mj-ea"/>
              </a:defRPr>
            </a:lvl1pPr>
            <a:lvl2pPr algn="ctr" eaLnBrk="1" hangingPunct="1">
              <a:defRPr sz="3500">
                <a:latin typeface="Calibri" pitchFamily="34" charset="0"/>
              </a:defRPr>
            </a:lvl2pPr>
            <a:lvl3pPr algn="ctr" eaLnBrk="1" hangingPunct="1">
              <a:defRPr sz="3500">
                <a:latin typeface="Calibri" pitchFamily="34" charset="0"/>
              </a:defRPr>
            </a:lvl3pPr>
            <a:lvl4pPr algn="ctr" eaLnBrk="1" hangingPunct="1">
              <a:defRPr sz="3500">
                <a:latin typeface="Calibri" pitchFamily="34" charset="0"/>
              </a:defRPr>
            </a:lvl4pPr>
            <a:lvl5pPr algn="ctr" eaLnBrk="1" hangingPunct="1">
              <a:defRPr sz="3500">
                <a:latin typeface="Calibri" pitchFamily="34" charset="0"/>
              </a:defRPr>
            </a:lvl5pPr>
            <a:lvl6pPr marL="457200" algn="ctr" fontAlgn="base">
              <a:spcBef>
                <a:spcPct val="0"/>
              </a:spcBef>
              <a:spcAft>
                <a:spcPct val="0"/>
              </a:spcAft>
              <a:defRPr sz="3500">
                <a:latin typeface="Calibri" pitchFamily="34" charset="0"/>
              </a:defRPr>
            </a:lvl6pPr>
            <a:lvl7pPr marL="914400" algn="ctr" fontAlgn="base">
              <a:spcBef>
                <a:spcPct val="0"/>
              </a:spcBef>
              <a:spcAft>
                <a:spcPct val="0"/>
              </a:spcAft>
              <a:defRPr sz="3500">
                <a:latin typeface="Calibri" pitchFamily="34" charset="0"/>
              </a:defRPr>
            </a:lvl7pPr>
            <a:lvl8pPr marL="1371600" algn="ctr" fontAlgn="base">
              <a:spcBef>
                <a:spcPct val="0"/>
              </a:spcBef>
              <a:spcAft>
                <a:spcPct val="0"/>
              </a:spcAft>
              <a:defRPr sz="3500">
                <a:latin typeface="Calibri" pitchFamily="34" charset="0"/>
              </a:defRPr>
            </a:lvl8pPr>
            <a:lvl9pPr marL="1828800" algn="ctr" fontAlgn="base">
              <a:spcBef>
                <a:spcPct val="0"/>
              </a:spcBef>
              <a:spcAft>
                <a:spcPct val="0"/>
              </a:spcAft>
              <a:defRPr sz="3500">
                <a:latin typeface="Calibri" pitchFamily="34" charset="0"/>
              </a:defRPr>
            </a:lvl9pPr>
          </a:lstStyle>
          <a:p>
            <a:r>
              <a:rPr lang="pt-BR" dirty="0"/>
              <a:t>Processo 5: Desenvolver o Cronograma</a:t>
            </a:r>
          </a:p>
        </p:txBody>
      </p:sp>
    </p:spTree>
    <p:extLst>
      <p:ext uri="{BB962C8B-B14F-4D97-AF65-F5344CB8AC3E}">
        <p14:creationId xmlns:p14="http://schemas.microsoft.com/office/powerpoint/2010/main" val="332609210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p:cNvSpPr>
            <a:spLocks noGrp="1"/>
          </p:cNvSpPr>
          <p:nvPr>
            <p:ph sz="quarter" idx="10"/>
          </p:nvPr>
        </p:nvSpPr>
        <p:spPr>
          <a:xfrm>
            <a:off x="53245" y="1147056"/>
            <a:ext cx="13538117" cy="7668852"/>
          </a:xfrm>
          <a:prstGeom prst="rect">
            <a:avLst/>
          </a:prstGeom>
        </p:spPr>
        <p:txBody>
          <a:bodyPr/>
          <a:lstStyle/>
          <a:p>
            <a:r>
              <a:rPr lang="pt-BR" sz="3600" dirty="0">
                <a:solidFill>
                  <a:srgbClr val="000066"/>
                </a:solidFill>
                <a:latin typeface="+mn-lt"/>
                <a:cs typeface="Arial" panose="020B0604020202020204" pitchFamily="34" charset="0"/>
              </a:rPr>
              <a:t>Determinação das Folgas:</a:t>
            </a:r>
          </a:p>
          <a:p>
            <a:pPr marL="812007" lvl="1" indent="-485775" defTabSz="1478757"/>
            <a:r>
              <a:rPr lang="pt-BR" sz="3200" b="1" dirty="0">
                <a:solidFill>
                  <a:srgbClr val="000066"/>
                </a:solidFill>
                <a:latin typeface="+mn-lt"/>
                <a:cs typeface="Arial" panose="020B0604020202020204" pitchFamily="34" charset="0"/>
              </a:rPr>
              <a:t>FT</a:t>
            </a:r>
            <a:r>
              <a:rPr lang="pt-BR" sz="3200" dirty="0">
                <a:solidFill>
                  <a:srgbClr val="000066"/>
                </a:solidFill>
                <a:latin typeface="+mn-lt"/>
                <a:cs typeface="Arial" panose="020B0604020202020204" pitchFamily="34" charset="0"/>
              </a:rPr>
              <a:t> = </a:t>
            </a:r>
            <a:r>
              <a:rPr lang="pt-BR" sz="3200" b="1" dirty="0">
                <a:solidFill>
                  <a:srgbClr val="000066"/>
                </a:solidFill>
                <a:latin typeface="+mn-lt"/>
                <a:cs typeface="Arial" panose="020B0604020202020204" pitchFamily="34" charset="0"/>
              </a:rPr>
              <a:t>folga total</a:t>
            </a:r>
            <a:r>
              <a:rPr lang="pt-BR" sz="3200" dirty="0">
                <a:solidFill>
                  <a:srgbClr val="000066"/>
                </a:solidFill>
                <a:latin typeface="+mn-lt"/>
                <a:cs typeface="Arial" panose="020B0604020202020204" pitchFamily="34" charset="0"/>
              </a:rPr>
              <a:t> =</a:t>
            </a:r>
            <a:r>
              <a:rPr lang="pt-BR" sz="3200" b="1" i="1" dirty="0">
                <a:solidFill>
                  <a:srgbClr val="000066"/>
                </a:solidFill>
                <a:latin typeface="+mn-lt"/>
                <a:cs typeface="Arial" panose="020B0604020202020204" pitchFamily="34" charset="0"/>
              </a:rPr>
              <a:t>Total </a:t>
            </a:r>
            <a:r>
              <a:rPr lang="pt-BR" sz="3200" b="1" i="1" dirty="0" err="1">
                <a:solidFill>
                  <a:srgbClr val="000066"/>
                </a:solidFill>
                <a:latin typeface="+mn-lt"/>
                <a:cs typeface="Arial" panose="020B0604020202020204" pitchFamily="34" charset="0"/>
              </a:rPr>
              <a:t>Float</a:t>
            </a:r>
            <a:r>
              <a:rPr lang="pt-BR" sz="3200" b="1" i="1" dirty="0">
                <a:solidFill>
                  <a:srgbClr val="000066"/>
                </a:solidFill>
                <a:latin typeface="+mn-lt"/>
                <a:cs typeface="Arial" panose="020B0604020202020204" pitchFamily="34" charset="0"/>
              </a:rPr>
              <a:t>  (Slack</a:t>
            </a:r>
            <a:r>
              <a:rPr lang="pt-BR" sz="3200" b="1" dirty="0">
                <a:solidFill>
                  <a:srgbClr val="000066"/>
                </a:solidFill>
                <a:latin typeface="+mn-lt"/>
                <a:cs typeface="Arial" panose="020B0604020202020204" pitchFamily="34" charset="0"/>
              </a:rPr>
              <a:t>)</a:t>
            </a:r>
            <a:r>
              <a:rPr lang="pt-BR" sz="3200" dirty="0">
                <a:solidFill>
                  <a:srgbClr val="000066"/>
                </a:solidFill>
                <a:latin typeface="+mn-lt"/>
                <a:cs typeface="Arial" panose="020B0604020202020204" pitchFamily="34" charset="0"/>
              </a:rPr>
              <a:t> </a:t>
            </a:r>
          </a:p>
          <a:p>
            <a:pPr marL="812007" lvl="2" indent="-485775" defTabSz="1478757"/>
            <a:r>
              <a:rPr lang="pt-BR" sz="2400" dirty="0">
                <a:solidFill>
                  <a:srgbClr val="000066"/>
                </a:solidFill>
                <a:latin typeface="+mn-lt"/>
                <a:cs typeface="Arial" panose="020B0604020202020204" pitchFamily="34" charset="0"/>
              </a:rPr>
              <a:t>indica o intervalo de tempo que uma atividade pode atrasar sem atrasar o projeto, ou seja, ela é calculada usando os dados da própria atividade (</a:t>
            </a:r>
            <a:r>
              <a:rPr lang="pt-BR" sz="2400" dirty="0" err="1">
                <a:solidFill>
                  <a:srgbClr val="000066"/>
                </a:solidFill>
                <a:latin typeface="+mn-lt"/>
                <a:cs typeface="Arial" panose="020B0604020202020204" pitchFamily="34" charset="0"/>
              </a:rPr>
              <a:t>TMT</a:t>
            </a:r>
            <a:r>
              <a:rPr lang="pt-BR" sz="2400" baseline="-25000" dirty="0" err="1">
                <a:solidFill>
                  <a:srgbClr val="000066"/>
                </a:solidFill>
                <a:latin typeface="+mn-lt"/>
                <a:cs typeface="Arial" panose="020B0604020202020204" pitchFamily="34" charset="0"/>
              </a:rPr>
              <a:t>i</a:t>
            </a:r>
            <a:r>
              <a:rPr lang="pt-BR" sz="2400" dirty="0">
                <a:solidFill>
                  <a:srgbClr val="000066"/>
                </a:solidFill>
                <a:latin typeface="+mn-lt"/>
                <a:cs typeface="Arial" panose="020B0604020202020204" pitchFamily="34" charset="0"/>
              </a:rPr>
              <a:t> e </a:t>
            </a:r>
            <a:r>
              <a:rPr lang="pt-BR" sz="2400" dirty="0" err="1">
                <a:solidFill>
                  <a:srgbClr val="000066"/>
                </a:solidFill>
                <a:latin typeface="+mn-lt"/>
                <a:cs typeface="Arial" panose="020B0604020202020204" pitchFamily="34" charset="0"/>
              </a:rPr>
              <a:t>TMC</a:t>
            </a:r>
            <a:r>
              <a:rPr lang="pt-BR" sz="2400" baseline="-25000" dirty="0" err="1">
                <a:solidFill>
                  <a:srgbClr val="000066"/>
                </a:solidFill>
                <a:latin typeface="+mn-lt"/>
                <a:cs typeface="Arial" panose="020B0604020202020204" pitchFamily="34" charset="0"/>
              </a:rPr>
              <a:t>i</a:t>
            </a:r>
            <a:r>
              <a:rPr lang="pt-BR" sz="2400" dirty="0">
                <a:solidFill>
                  <a:srgbClr val="000066"/>
                </a:solidFill>
                <a:latin typeface="+mn-lt"/>
                <a:cs typeface="Arial" panose="020B0604020202020204" pitchFamily="34" charset="0"/>
              </a:rPr>
              <a:t>)</a:t>
            </a:r>
          </a:p>
          <a:p>
            <a:pPr marL="812007" lvl="1" indent="-485775" defTabSz="1478757"/>
            <a:r>
              <a:rPr lang="pt-BR" sz="3200" b="1" dirty="0">
                <a:solidFill>
                  <a:srgbClr val="000066"/>
                </a:solidFill>
                <a:latin typeface="+mn-lt"/>
                <a:cs typeface="Arial" panose="020B0604020202020204" pitchFamily="34" charset="0"/>
              </a:rPr>
              <a:t>FL</a:t>
            </a:r>
            <a:r>
              <a:rPr lang="pt-BR" sz="3200" dirty="0">
                <a:solidFill>
                  <a:srgbClr val="000066"/>
                </a:solidFill>
                <a:latin typeface="+mn-lt"/>
                <a:cs typeface="Arial" panose="020B0604020202020204" pitchFamily="34" charset="0"/>
              </a:rPr>
              <a:t> = </a:t>
            </a:r>
            <a:r>
              <a:rPr lang="pt-BR" sz="3200" b="1" dirty="0">
                <a:solidFill>
                  <a:srgbClr val="000066"/>
                </a:solidFill>
                <a:latin typeface="+mn-lt"/>
                <a:cs typeface="Arial" panose="020B0604020202020204" pitchFamily="34" charset="0"/>
              </a:rPr>
              <a:t>folga livre = </a:t>
            </a:r>
            <a:r>
              <a:rPr lang="pt-BR" sz="3200" b="1" i="1" dirty="0" err="1">
                <a:solidFill>
                  <a:srgbClr val="000066"/>
                </a:solidFill>
                <a:latin typeface="+mn-lt"/>
                <a:cs typeface="Arial" panose="020B0604020202020204" pitchFamily="34" charset="0"/>
              </a:rPr>
              <a:t>Free</a:t>
            </a:r>
            <a:r>
              <a:rPr lang="pt-BR" sz="3200" b="1" i="1" dirty="0">
                <a:solidFill>
                  <a:srgbClr val="000066"/>
                </a:solidFill>
                <a:latin typeface="+mn-lt"/>
                <a:cs typeface="Arial" panose="020B0604020202020204" pitchFamily="34" charset="0"/>
              </a:rPr>
              <a:t> </a:t>
            </a:r>
            <a:r>
              <a:rPr lang="pt-BR" sz="3200" b="1" i="1" dirty="0" err="1">
                <a:solidFill>
                  <a:srgbClr val="000066"/>
                </a:solidFill>
                <a:latin typeface="+mn-lt"/>
                <a:cs typeface="Arial" panose="020B0604020202020204" pitchFamily="34" charset="0"/>
              </a:rPr>
              <a:t>Float</a:t>
            </a:r>
            <a:r>
              <a:rPr lang="pt-BR" sz="3200" b="1" i="1" dirty="0">
                <a:solidFill>
                  <a:srgbClr val="000066"/>
                </a:solidFill>
                <a:latin typeface="+mn-lt"/>
                <a:cs typeface="Arial" panose="020B0604020202020204" pitchFamily="34" charset="0"/>
              </a:rPr>
              <a:t> (Slack</a:t>
            </a:r>
            <a:r>
              <a:rPr lang="pt-BR" sz="3200" b="1" dirty="0">
                <a:solidFill>
                  <a:srgbClr val="000066"/>
                </a:solidFill>
                <a:latin typeface="+mn-lt"/>
                <a:cs typeface="Arial" panose="020B0604020202020204" pitchFamily="34" charset="0"/>
              </a:rPr>
              <a:t>)</a:t>
            </a:r>
          </a:p>
          <a:p>
            <a:pPr marL="812007" lvl="2" indent="-485775" defTabSz="1478757"/>
            <a:r>
              <a:rPr lang="pt-BR" sz="2400" dirty="0">
                <a:solidFill>
                  <a:srgbClr val="000066"/>
                </a:solidFill>
                <a:latin typeface="+mn-lt"/>
                <a:cs typeface="Arial" panose="020B0604020202020204" pitchFamily="34" charset="0"/>
              </a:rPr>
              <a:t>indica o tempo que uma atividade pode atrasar sem atrasar nenhuma de suas atividades sucessoras, ou seja, ela é calculada usando os dados da atividade e da sua sucessora</a:t>
            </a:r>
          </a:p>
        </p:txBody>
      </p:sp>
      <p:sp>
        <p:nvSpPr>
          <p:cNvPr id="32" name="Text Box 75">
            <a:extLst>
              <a:ext uri="{FF2B5EF4-FFF2-40B4-BE49-F238E27FC236}">
                <a16:creationId xmlns:a16="http://schemas.microsoft.com/office/drawing/2014/main" id="{1132B5BD-5CF4-4748-AB8E-5B7B0F714B1F}"/>
              </a:ext>
            </a:extLst>
          </p:cNvPr>
          <p:cNvSpPr txBox="1">
            <a:spLocks noChangeArrowheads="1"/>
          </p:cNvSpPr>
          <p:nvPr/>
        </p:nvSpPr>
        <p:spPr bwMode="auto">
          <a:xfrm>
            <a:off x="7770782" y="3199285"/>
            <a:ext cx="3169136" cy="565539"/>
          </a:xfrm>
          <a:prstGeom prst="rect">
            <a:avLst/>
          </a:prstGeom>
          <a:noFill/>
          <a:ln w="28575" algn="ctr">
            <a:solidFill>
              <a:srgbClr val="0000FF"/>
            </a:solidFill>
            <a:miter lim="800000"/>
            <a:headEnd/>
            <a:tailEnd/>
          </a:ln>
          <a:effectLst/>
        </p:spPr>
        <p:txBody>
          <a:bodyPr wrap="none" lIns="135731" tIns="66675" rIns="135731" bIns="66675">
            <a:spAutoFit/>
          </a:bodyPr>
          <a:lstStyle/>
          <a:p>
            <a:pPr defTabSz="1143000" eaLnBrk="0" hangingPunct="0">
              <a:defRPr/>
            </a:pPr>
            <a:r>
              <a:rPr lang="pt-BR" sz="2800" dirty="0">
                <a:solidFill>
                  <a:srgbClr val="0000FF"/>
                </a:solidFill>
                <a:effectLst>
                  <a:outerShdw blurRad="38100" dist="38100" dir="2700000" algn="tl">
                    <a:srgbClr val="C0C0C0"/>
                  </a:outerShdw>
                </a:effectLst>
                <a:latin typeface="+mn-lt"/>
                <a:ea typeface="Verdana" panose="020B0604030504040204" pitchFamily="34" charset="0"/>
              </a:rPr>
              <a:t>FL= IMC (</a:t>
            </a:r>
            <a:r>
              <a:rPr lang="pt-BR" sz="2800" dirty="0" err="1">
                <a:solidFill>
                  <a:srgbClr val="0000FF"/>
                </a:solidFill>
                <a:effectLst>
                  <a:outerShdw blurRad="38100" dist="38100" dir="2700000" algn="tl">
                    <a:srgbClr val="C0C0C0"/>
                  </a:outerShdw>
                </a:effectLst>
                <a:latin typeface="+mn-lt"/>
                <a:ea typeface="Verdana" panose="020B0604030504040204" pitchFamily="34" charset="0"/>
              </a:rPr>
              <a:t>suc</a:t>
            </a:r>
            <a:r>
              <a:rPr lang="pt-BR" sz="2800" dirty="0">
                <a:solidFill>
                  <a:srgbClr val="0000FF"/>
                </a:solidFill>
                <a:effectLst>
                  <a:outerShdw blurRad="38100" dist="38100" dir="2700000" algn="tl">
                    <a:srgbClr val="C0C0C0"/>
                  </a:outerShdw>
                </a:effectLst>
                <a:latin typeface="+mn-lt"/>
                <a:ea typeface="Verdana" panose="020B0604030504040204" pitchFamily="34" charset="0"/>
              </a:rPr>
              <a:t>) - TMC</a:t>
            </a:r>
          </a:p>
        </p:txBody>
      </p:sp>
      <p:sp>
        <p:nvSpPr>
          <p:cNvPr id="33" name="Rectangle 71">
            <a:extLst>
              <a:ext uri="{FF2B5EF4-FFF2-40B4-BE49-F238E27FC236}">
                <a16:creationId xmlns:a16="http://schemas.microsoft.com/office/drawing/2014/main" id="{FEDB30AF-D2F5-40E1-BA95-F51692CD2580}"/>
              </a:ext>
            </a:extLst>
          </p:cNvPr>
          <p:cNvSpPr>
            <a:spLocks noChangeArrowheads="1"/>
          </p:cNvSpPr>
          <p:nvPr/>
        </p:nvSpPr>
        <p:spPr bwMode="auto">
          <a:xfrm>
            <a:off x="8245529" y="1795129"/>
            <a:ext cx="2643351" cy="565539"/>
          </a:xfrm>
          <a:prstGeom prst="rect">
            <a:avLst/>
          </a:prstGeom>
          <a:noFill/>
          <a:ln w="28575">
            <a:solidFill>
              <a:srgbClr val="FF0000"/>
            </a:solidFill>
            <a:miter lim="800000"/>
            <a:headEnd/>
            <a:tailEnd/>
          </a:ln>
          <a:effectLst/>
        </p:spPr>
        <p:txBody>
          <a:bodyPr wrap="none" lIns="135731" tIns="66675" rIns="135731" bIns="66675">
            <a:spAutoFit/>
          </a:bodyPr>
          <a:lstStyle/>
          <a:p>
            <a:pPr defTabSz="1143000" eaLnBrk="0" hangingPunct="0">
              <a:defRPr/>
            </a:pPr>
            <a:r>
              <a:rPr lang="en-US" sz="2800" dirty="0" err="1">
                <a:solidFill>
                  <a:srgbClr val="FF0000"/>
                </a:solidFill>
                <a:effectLst>
                  <a:outerShdw blurRad="38100" dist="38100" dir="2700000" algn="tl">
                    <a:srgbClr val="C0C0C0"/>
                  </a:outerShdw>
                </a:effectLst>
                <a:latin typeface="+mn-lt"/>
                <a:ea typeface="Verdana" panose="020B0604030504040204" pitchFamily="34" charset="0"/>
              </a:rPr>
              <a:t>FT</a:t>
            </a:r>
            <a:r>
              <a:rPr lang="en-US" sz="2800" baseline="-25000" dirty="0" err="1">
                <a:solidFill>
                  <a:srgbClr val="FF0000"/>
                </a:solidFill>
                <a:effectLst>
                  <a:outerShdw blurRad="38100" dist="38100" dir="2700000" algn="tl">
                    <a:srgbClr val="C0C0C0"/>
                  </a:outerShdw>
                </a:effectLst>
                <a:latin typeface="+mn-lt"/>
                <a:ea typeface="Verdana" panose="020B0604030504040204" pitchFamily="34" charset="0"/>
              </a:rPr>
              <a:t>i</a:t>
            </a:r>
            <a:r>
              <a:rPr lang="en-US" sz="2800" dirty="0">
                <a:solidFill>
                  <a:srgbClr val="FF0000"/>
                </a:solidFill>
                <a:effectLst>
                  <a:outerShdw blurRad="38100" dist="38100" dir="2700000" algn="tl">
                    <a:srgbClr val="C0C0C0"/>
                  </a:outerShdw>
                </a:effectLst>
                <a:latin typeface="+mn-lt"/>
                <a:ea typeface="Verdana" panose="020B0604030504040204" pitchFamily="34" charset="0"/>
              </a:rPr>
              <a:t>= </a:t>
            </a:r>
            <a:r>
              <a:rPr lang="en-US" sz="2800" dirty="0" err="1">
                <a:solidFill>
                  <a:srgbClr val="FF0000"/>
                </a:solidFill>
                <a:effectLst>
                  <a:outerShdw blurRad="38100" dist="38100" dir="2700000" algn="tl">
                    <a:srgbClr val="C0C0C0"/>
                  </a:outerShdw>
                </a:effectLst>
                <a:latin typeface="+mn-lt"/>
                <a:ea typeface="Verdana" panose="020B0604030504040204" pitchFamily="34" charset="0"/>
              </a:rPr>
              <a:t>TMT</a:t>
            </a:r>
            <a:r>
              <a:rPr lang="en-US" sz="2800" baseline="-25000" dirty="0" err="1">
                <a:solidFill>
                  <a:srgbClr val="FF0000"/>
                </a:solidFill>
                <a:effectLst>
                  <a:outerShdw blurRad="38100" dist="38100" dir="2700000" algn="tl">
                    <a:srgbClr val="C0C0C0"/>
                  </a:outerShdw>
                </a:effectLst>
                <a:latin typeface="+mn-lt"/>
                <a:ea typeface="Verdana" panose="020B0604030504040204" pitchFamily="34" charset="0"/>
              </a:rPr>
              <a:t>i</a:t>
            </a:r>
            <a:r>
              <a:rPr lang="en-US" sz="2800" dirty="0">
                <a:solidFill>
                  <a:srgbClr val="FF0000"/>
                </a:solidFill>
                <a:effectLst>
                  <a:outerShdw blurRad="38100" dist="38100" dir="2700000" algn="tl">
                    <a:srgbClr val="C0C0C0"/>
                  </a:outerShdw>
                </a:effectLst>
                <a:latin typeface="+mn-lt"/>
                <a:ea typeface="Verdana" panose="020B0604030504040204" pitchFamily="34" charset="0"/>
              </a:rPr>
              <a:t> - </a:t>
            </a:r>
            <a:r>
              <a:rPr lang="en-US" sz="2800" dirty="0" err="1">
                <a:solidFill>
                  <a:srgbClr val="FF0000"/>
                </a:solidFill>
                <a:effectLst>
                  <a:outerShdw blurRad="38100" dist="38100" dir="2700000" algn="tl">
                    <a:srgbClr val="C0C0C0"/>
                  </a:outerShdw>
                </a:effectLst>
                <a:latin typeface="+mn-lt"/>
                <a:ea typeface="Verdana" panose="020B0604030504040204" pitchFamily="34" charset="0"/>
              </a:rPr>
              <a:t>TMC</a:t>
            </a:r>
            <a:r>
              <a:rPr lang="en-US" sz="2800" baseline="-25000" dirty="0" err="1">
                <a:solidFill>
                  <a:srgbClr val="FF0000"/>
                </a:solidFill>
                <a:effectLst>
                  <a:outerShdw blurRad="38100" dist="38100" dir="2700000" algn="tl">
                    <a:srgbClr val="C0C0C0"/>
                  </a:outerShdw>
                </a:effectLst>
                <a:latin typeface="+mn-lt"/>
                <a:ea typeface="Verdana" panose="020B0604030504040204" pitchFamily="34" charset="0"/>
              </a:rPr>
              <a:t>i</a:t>
            </a:r>
            <a:endParaRPr lang="en-US" sz="2800" baseline="-25000" dirty="0">
              <a:solidFill>
                <a:srgbClr val="FF0000"/>
              </a:solidFill>
              <a:effectLst>
                <a:outerShdw blurRad="38100" dist="38100" dir="2700000" algn="tl">
                  <a:srgbClr val="C0C0C0"/>
                </a:outerShdw>
              </a:effectLst>
              <a:latin typeface="+mn-lt"/>
              <a:ea typeface="Verdana" panose="020B0604030504040204" pitchFamily="34" charset="0"/>
            </a:endParaRPr>
          </a:p>
        </p:txBody>
      </p:sp>
      <p:grpSp>
        <p:nvGrpSpPr>
          <p:cNvPr id="42" name="Agrupar 41">
            <a:extLst>
              <a:ext uri="{FF2B5EF4-FFF2-40B4-BE49-F238E27FC236}">
                <a16:creationId xmlns:a16="http://schemas.microsoft.com/office/drawing/2014/main" id="{AAC78B9A-A25C-49F0-A4E7-C25F84BBF490}"/>
              </a:ext>
            </a:extLst>
          </p:cNvPr>
          <p:cNvGrpSpPr/>
          <p:nvPr/>
        </p:nvGrpSpPr>
        <p:grpSpPr>
          <a:xfrm>
            <a:off x="5349755" y="5143501"/>
            <a:ext cx="3114447" cy="1793452"/>
            <a:chOff x="228600" y="2919166"/>
            <a:chExt cx="2306998" cy="1371600"/>
          </a:xfrm>
        </p:grpSpPr>
        <p:sp>
          <p:nvSpPr>
            <p:cNvPr id="43" name="Retângulo 42">
              <a:extLst>
                <a:ext uri="{FF2B5EF4-FFF2-40B4-BE49-F238E27FC236}">
                  <a16:creationId xmlns:a16="http://schemas.microsoft.com/office/drawing/2014/main" id="{FB871118-B10A-432F-845C-5D20EE0C4488}"/>
                </a:ext>
              </a:extLst>
            </p:cNvPr>
            <p:cNvSpPr/>
            <p:nvPr/>
          </p:nvSpPr>
          <p:spPr>
            <a:xfrm>
              <a:off x="228600" y="2919166"/>
              <a:ext cx="2286000" cy="1371600"/>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pt-BR" sz="2400" dirty="0">
                <a:ea typeface="Verdana" panose="020B0604030504040204" pitchFamily="34" charset="0"/>
                <a:cs typeface="Arial" panose="020B0604020202020204" pitchFamily="34" charset="0"/>
              </a:endParaRPr>
            </a:p>
          </p:txBody>
        </p:sp>
        <p:cxnSp>
          <p:nvCxnSpPr>
            <p:cNvPr id="44" name="Conector reto 43">
              <a:extLst>
                <a:ext uri="{FF2B5EF4-FFF2-40B4-BE49-F238E27FC236}">
                  <a16:creationId xmlns:a16="http://schemas.microsoft.com/office/drawing/2014/main" id="{E18DF8F6-FE75-4614-982B-9D923A47050D}"/>
                </a:ext>
              </a:extLst>
            </p:cNvPr>
            <p:cNvCxnSpPr/>
            <p:nvPr/>
          </p:nvCxnSpPr>
          <p:spPr>
            <a:xfrm>
              <a:off x="228600" y="3352800"/>
              <a:ext cx="2286000" cy="0"/>
            </a:xfrm>
            <a:prstGeom prst="line">
              <a:avLst/>
            </a:prstGeom>
            <a:ln>
              <a:solidFill>
                <a:srgbClr val="FF0000"/>
              </a:solidFill>
              <a:tailEnd type="stealth" w="lg" len="lg"/>
            </a:ln>
          </p:spPr>
          <p:style>
            <a:lnRef idx="2">
              <a:schemeClr val="accent1"/>
            </a:lnRef>
            <a:fillRef idx="0">
              <a:schemeClr val="accent1"/>
            </a:fillRef>
            <a:effectRef idx="1">
              <a:schemeClr val="accent1"/>
            </a:effectRef>
            <a:fontRef idx="minor">
              <a:schemeClr val="tx1"/>
            </a:fontRef>
          </p:style>
        </p:cxnSp>
        <p:cxnSp>
          <p:nvCxnSpPr>
            <p:cNvPr id="45" name="Conector reto 44">
              <a:extLst>
                <a:ext uri="{FF2B5EF4-FFF2-40B4-BE49-F238E27FC236}">
                  <a16:creationId xmlns:a16="http://schemas.microsoft.com/office/drawing/2014/main" id="{941E390A-A044-4E98-BD60-11888F3D4662}"/>
                </a:ext>
              </a:extLst>
            </p:cNvPr>
            <p:cNvCxnSpPr/>
            <p:nvPr/>
          </p:nvCxnSpPr>
          <p:spPr>
            <a:xfrm>
              <a:off x="228600" y="3866684"/>
              <a:ext cx="2286000" cy="0"/>
            </a:xfrm>
            <a:prstGeom prst="line">
              <a:avLst/>
            </a:prstGeom>
            <a:ln>
              <a:solidFill>
                <a:srgbClr val="0000FF"/>
              </a:solidFill>
              <a:headEnd type="stealth" w="lg" len="lg"/>
              <a:tailEnd w="lg" len="lg"/>
            </a:ln>
          </p:spPr>
          <p:style>
            <a:lnRef idx="2">
              <a:schemeClr val="accent1"/>
            </a:lnRef>
            <a:fillRef idx="0">
              <a:schemeClr val="accent1"/>
            </a:fillRef>
            <a:effectRef idx="1">
              <a:schemeClr val="accent1"/>
            </a:effectRef>
            <a:fontRef idx="minor">
              <a:schemeClr val="tx1"/>
            </a:fontRef>
          </p:style>
        </p:cxnSp>
        <p:cxnSp>
          <p:nvCxnSpPr>
            <p:cNvPr id="46" name="Conector reto 45">
              <a:extLst>
                <a:ext uri="{FF2B5EF4-FFF2-40B4-BE49-F238E27FC236}">
                  <a16:creationId xmlns:a16="http://schemas.microsoft.com/office/drawing/2014/main" id="{E2DA109F-ECAD-4753-A91E-BE317E59F6B1}"/>
                </a:ext>
              </a:extLst>
            </p:cNvPr>
            <p:cNvCxnSpPr>
              <a:cxnSpLocks/>
              <a:stCxn id="43" idx="0"/>
            </p:cNvCxnSpPr>
            <p:nvPr/>
          </p:nvCxnSpPr>
          <p:spPr>
            <a:xfrm>
              <a:off x="1371600" y="2919166"/>
              <a:ext cx="0" cy="433634"/>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47" name="Conector reto 46">
              <a:extLst>
                <a:ext uri="{FF2B5EF4-FFF2-40B4-BE49-F238E27FC236}">
                  <a16:creationId xmlns:a16="http://schemas.microsoft.com/office/drawing/2014/main" id="{097766CC-DB22-48B5-848F-2F78CD8D58DD}"/>
                </a:ext>
              </a:extLst>
            </p:cNvPr>
            <p:cNvCxnSpPr>
              <a:cxnSpLocks/>
            </p:cNvCxnSpPr>
            <p:nvPr/>
          </p:nvCxnSpPr>
          <p:spPr>
            <a:xfrm>
              <a:off x="1371600" y="3855870"/>
              <a:ext cx="0" cy="433634"/>
            </a:xfrm>
            <a:prstGeom prst="line">
              <a:avLst/>
            </a:prstGeom>
            <a:ln>
              <a:solidFill>
                <a:srgbClr val="0000FF"/>
              </a:solidFill>
            </a:ln>
          </p:spPr>
          <p:style>
            <a:lnRef idx="2">
              <a:schemeClr val="accent1"/>
            </a:lnRef>
            <a:fillRef idx="0">
              <a:schemeClr val="accent1"/>
            </a:fillRef>
            <a:effectRef idx="1">
              <a:schemeClr val="accent1"/>
            </a:effectRef>
            <a:fontRef idx="minor">
              <a:schemeClr val="tx1"/>
            </a:fontRef>
          </p:style>
        </p:cxnSp>
        <p:sp>
          <p:nvSpPr>
            <p:cNvPr id="48" name="CaixaDeTexto 47">
              <a:extLst>
                <a:ext uri="{FF2B5EF4-FFF2-40B4-BE49-F238E27FC236}">
                  <a16:creationId xmlns:a16="http://schemas.microsoft.com/office/drawing/2014/main" id="{62CA20E8-26EF-40AD-A51A-1CBDAA4F062C}"/>
                </a:ext>
              </a:extLst>
            </p:cNvPr>
            <p:cNvSpPr txBox="1"/>
            <p:nvPr/>
          </p:nvSpPr>
          <p:spPr>
            <a:xfrm>
              <a:off x="249597" y="2968104"/>
              <a:ext cx="1070441" cy="353073"/>
            </a:xfrm>
            <a:prstGeom prst="rect">
              <a:avLst/>
            </a:prstGeom>
            <a:noFill/>
          </p:spPr>
          <p:txBody>
            <a:bodyPr wrap="square" rtlCol="0">
              <a:spAutoFit/>
            </a:bodyPr>
            <a:lstStyle/>
            <a:p>
              <a:r>
                <a:rPr lang="pt-BR" sz="2400" dirty="0">
                  <a:solidFill>
                    <a:srgbClr val="FF0000"/>
                  </a:solidFill>
                  <a:latin typeface="+mn-lt"/>
                  <a:ea typeface="Verdana" panose="020B0604030504040204" pitchFamily="34" charset="0"/>
                </a:rPr>
                <a:t>IMC**=3</a:t>
              </a:r>
            </a:p>
          </p:txBody>
        </p:sp>
        <p:sp>
          <p:nvSpPr>
            <p:cNvPr id="49" name="CaixaDeTexto 48">
              <a:extLst>
                <a:ext uri="{FF2B5EF4-FFF2-40B4-BE49-F238E27FC236}">
                  <a16:creationId xmlns:a16="http://schemas.microsoft.com/office/drawing/2014/main" id="{1A1FB816-061F-42E5-A914-2D6D7ACFA9A1}"/>
                </a:ext>
              </a:extLst>
            </p:cNvPr>
            <p:cNvSpPr txBox="1"/>
            <p:nvPr/>
          </p:nvSpPr>
          <p:spPr>
            <a:xfrm>
              <a:off x="1392597" y="2971799"/>
              <a:ext cx="1105668" cy="353073"/>
            </a:xfrm>
            <a:prstGeom prst="rect">
              <a:avLst/>
            </a:prstGeom>
            <a:noFill/>
          </p:spPr>
          <p:txBody>
            <a:bodyPr wrap="square" rtlCol="0">
              <a:spAutoFit/>
            </a:bodyPr>
            <a:lstStyle/>
            <a:p>
              <a:r>
                <a:rPr lang="pt-BR" sz="2400" dirty="0">
                  <a:solidFill>
                    <a:srgbClr val="FF0000"/>
                  </a:solidFill>
                  <a:latin typeface="+mn-lt"/>
                  <a:ea typeface="Verdana" panose="020B0604030504040204" pitchFamily="34" charset="0"/>
                </a:rPr>
                <a:t>TMC=6</a:t>
              </a:r>
            </a:p>
          </p:txBody>
        </p:sp>
        <p:sp>
          <p:nvSpPr>
            <p:cNvPr id="50" name="CaixaDeTexto 49">
              <a:extLst>
                <a:ext uri="{FF2B5EF4-FFF2-40B4-BE49-F238E27FC236}">
                  <a16:creationId xmlns:a16="http://schemas.microsoft.com/office/drawing/2014/main" id="{5132EC91-E0B2-4E18-B470-73C0EE77E153}"/>
                </a:ext>
              </a:extLst>
            </p:cNvPr>
            <p:cNvSpPr txBox="1"/>
            <p:nvPr/>
          </p:nvSpPr>
          <p:spPr>
            <a:xfrm>
              <a:off x="249598" y="3429000"/>
              <a:ext cx="2286000" cy="353073"/>
            </a:xfrm>
            <a:prstGeom prst="rect">
              <a:avLst/>
            </a:prstGeom>
            <a:noFill/>
          </p:spPr>
          <p:txBody>
            <a:bodyPr wrap="square" rtlCol="0">
              <a:spAutoFit/>
            </a:bodyPr>
            <a:lstStyle/>
            <a:p>
              <a:r>
                <a:rPr lang="pt-BR" sz="2400" dirty="0">
                  <a:latin typeface="+mn-lt"/>
                  <a:ea typeface="Verdana" panose="020B0604030504040204" pitchFamily="34" charset="0"/>
                </a:rPr>
                <a:t>B                     Dur.=4</a:t>
              </a:r>
            </a:p>
          </p:txBody>
        </p:sp>
        <p:sp>
          <p:nvSpPr>
            <p:cNvPr id="51" name="CaixaDeTexto 50">
              <a:extLst>
                <a:ext uri="{FF2B5EF4-FFF2-40B4-BE49-F238E27FC236}">
                  <a16:creationId xmlns:a16="http://schemas.microsoft.com/office/drawing/2014/main" id="{B57A971E-59A3-46A5-9592-1FDB4676B174}"/>
                </a:ext>
              </a:extLst>
            </p:cNvPr>
            <p:cNvSpPr txBox="1"/>
            <p:nvPr/>
          </p:nvSpPr>
          <p:spPr>
            <a:xfrm>
              <a:off x="228600" y="3910900"/>
              <a:ext cx="1005840" cy="353073"/>
            </a:xfrm>
            <a:prstGeom prst="rect">
              <a:avLst/>
            </a:prstGeom>
            <a:noFill/>
          </p:spPr>
          <p:txBody>
            <a:bodyPr wrap="square" rtlCol="0">
              <a:spAutoFit/>
            </a:bodyPr>
            <a:lstStyle/>
            <a:p>
              <a:r>
                <a:rPr lang="pt-BR" sz="2400" dirty="0">
                  <a:solidFill>
                    <a:srgbClr val="0000FF"/>
                  </a:solidFill>
                  <a:latin typeface="+mn-lt"/>
                  <a:ea typeface="Verdana" panose="020B0604030504040204" pitchFamily="34" charset="0"/>
                </a:rPr>
                <a:t>IMT=6</a:t>
              </a:r>
            </a:p>
          </p:txBody>
        </p:sp>
        <p:sp>
          <p:nvSpPr>
            <p:cNvPr id="52" name="CaixaDeTexto 51">
              <a:extLst>
                <a:ext uri="{FF2B5EF4-FFF2-40B4-BE49-F238E27FC236}">
                  <a16:creationId xmlns:a16="http://schemas.microsoft.com/office/drawing/2014/main" id="{5987FF97-7EFB-4751-BEA9-280FB9AF1F85}"/>
                </a:ext>
              </a:extLst>
            </p:cNvPr>
            <p:cNvSpPr txBox="1"/>
            <p:nvPr/>
          </p:nvSpPr>
          <p:spPr>
            <a:xfrm>
              <a:off x="1451863" y="3914596"/>
              <a:ext cx="1062486" cy="353073"/>
            </a:xfrm>
            <a:prstGeom prst="rect">
              <a:avLst/>
            </a:prstGeom>
            <a:noFill/>
          </p:spPr>
          <p:txBody>
            <a:bodyPr wrap="square" rtlCol="0">
              <a:spAutoFit/>
            </a:bodyPr>
            <a:lstStyle/>
            <a:p>
              <a:r>
                <a:rPr lang="pt-BR" sz="2400" dirty="0">
                  <a:solidFill>
                    <a:srgbClr val="0000FF"/>
                  </a:solidFill>
                  <a:latin typeface="+mn-lt"/>
                  <a:ea typeface="Verdana" panose="020B0604030504040204" pitchFamily="34" charset="0"/>
                </a:rPr>
                <a:t>TMT=9</a:t>
              </a:r>
            </a:p>
          </p:txBody>
        </p:sp>
      </p:grpSp>
      <p:grpSp>
        <p:nvGrpSpPr>
          <p:cNvPr id="53" name="Agrupar 52">
            <a:extLst>
              <a:ext uri="{FF2B5EF4-FFF2-40B4-BE49-F238E27FC236}">
                <a16:creationId xmlns:a16="http://schemas.microsoft.com/office/drawing/2014/main" id="{C9754934-1E54-405F-9CDB-9FECA5C44DB8}"/>
              </a:ext>
            </a:extLst>
          </p:cNvPr>
          <p:cNvGrpSpPr/>
          <p:nvPr/>
        </p:nvGrpSpPr>
        <p:grpSpPr>
          <a:xfrm>
            <a:off x="1463783" y="6466432"/>
            <a:ext cx="3167385" cy="1793452"/>
            <a:chOff x="228600" y="2919166"/>
            <a:chExt cx="2346211" cy="1371600"/>
          </a:xfrm>
        </p:grpSpPr>
        <p:sp>
          <p:nvSpPr>
            <p:cNvPr id="54" name="Retângulo 53">
              <a:extLst>
                <a:ext uri="{FF2B5EF4-FFF2-40B4-BE49-F238E27FC236}">
                  <a16:creationId xmlns:a16="http://schemas.microsoft.com/office/drawing/2014/main" id="{EC09B555-018C-4DCB-8E41-6B6F867BA9B6}"/>
                </a:ext>
              </a:extLst>
            </p:cNvPr>
            <p:cNvSpPr/>
            <p:nvPr/>
          </p:nvSpPr>
          <p:spPr>
            <a:xfrm>
              <a:off x="228600" y="2919166"/>
              <a:ext cx="2286000" cy="1371600"/>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pt-BR" sz="2400" dirty="0">
                <a:ea typeface="Verdana" panose="020B0604030504040204" pitchFamily="34" charset="0"/>
                <a:cs typeface="Arial" panose="020B0604020202020204" pitchFamily="34" charset="0"/>
              </a:endParaRPr>
            </a:p>
          </p:txBody>
        </p:sp>
        <p:cxnSp>
          <p:nvCxnSpPr>
            <p:cNvPr id="55" name="Conector reto 54">
              <a:extLst>
                <a:ext uri="{FF2B5EF4-FFF2-40B4-BE49-F238E27FC236}">
                  <a16:creationId xmlns:a16="http://schemas.microsoft.com/office/drawing/2014/main" id="{D051234A-A32F-440E-8906-0839D8FDE16D}"/>
                </a:ext>
              </a:extLst>
            </p:cNvPr>
            <p:cNvCxnSpPr/>
            <p:nvPr/>
          </p:nvCxnSpPr>
          <p:spPr>
            <a:xfrm>
              <a:off x="228600" y="3352800"/>
              <a:ext cx="2286000" cy="0"/>
            </a:xfrm>
            <a:prstGeom prst="line">
              <a:avLst/>
            </a:prstGeom>
            <a:ln>
              <a:solidFill>
                <a:srgbClr val="FF0000"/>
              </a:solidFill>
              <a:tailEnd type="stealth" w="lg" len="lg"/>
            </a:ln>
          </p:spPr>
          <p:style>
            <a:lnRef idx="2">
              <a:schemeClr val="accent1"/>
            </a:lnRef>
            <a:fillRef idx="0">
              <a:schemeClr val="accent1"/>
            </a:fillRef>
            <a:effectRef idx="1">
              <a:schemeClr val="accent1"/>
            </a:effectRef>
            <a:fontRef idx="minor">
              <a:schemeClr val="tx1"/>
            </a:fontRef>
          </p:style>
        </p:cxnSp>
        <p:cxnSp>
          <p:nvCxnSpPr>
            <p:cNvPr id="56" name="Conector reto 55">
              <a:extLst>
                <a:ext uri="{FF2B5EF4-FFF2-40B4-BE49-F238E27FC236}">
                  <a16:creationId xmlns:a16="http://schemas.microsoft.com/office/drawing/2014/main" id="{A21FB6B9-BBDE-41F9-B33D-6E7E8EDE9BA7}"/>
                </a:ext>
              </a:extLst>
            </p:cNvPr>
            <p:cNvCxnSpPr/>
            <p:nvPr/>
          </p:nvCxnSpPr>
          <p:spPr>
            <a:xfrm>
              <a:off x="228600" y="3866684"/>
              <a:ext cx="2286000" cy="0"/>
            </a:xfrm>
            <a:prstGeom prst="line">
              <a:avLst/>
            </a:prstGeom>
            <a:ln>
              <a:solidFill>
                <a:srgbClr val="0000FF"/>
              </a:solidFill>
              <a:headEnd type="stealth" w="lg" len="lg"/>
              <a:tailEnd w="lg" len="lg"/>
            </a:ln>
          </p:spPr>
          <p:style>
            <a:lnRef idx="2">
              <a:schemeClr val="accent1"/>
            </a:lnRef>
            <a:fillRef idx="0">
              <a:schemeClr val="accent1"/>
            </a:fillRef>
            <a:effectRef idx="1">
              <a:schemeClr val="accent1"/>
            </a:effectRef>
            <a:fontRef idx="minor">
              <a:schemeClr val="tx1"/>
            </a:fontRef>
          </p:style>
        </p:cxnSp>
        <p:cxnSp>
          <p:nvCxnSpPr>
            <p:cNvPr id="57" name="Conector reto 56">
              <a:extLst>
                <a:ext uri="{FF2B5EF4-FFF2-40B4-BE49-F238E27FC236}">
                  <a16:creationId xmlns:a16="http://schemas.microsoft.com/office/drawing/2014/main" id="{C32AF076-4BF3-4E44-B7C3-AD00DF32E004}"/>
                </a:ext>
              </a:extLst>
            </p:cNvPr>
            <p:cNvCxnSpPr>
              <a:cxnSpLocks/>
              <a:stCxn id="54" idx="0"/>
            </p:cNvCxnSpPr>
            <p:nvPr/>
          </p:nvCxnSpPr>
          <p:spPr>
            <a:xfrm>
              <a:off x="1371600" y="2919166"/>
              <a:ext cx="0" cy="433634"/>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58" name="Conector reto 57">
              <a:extLst>
                <a:ext uri="{FF2B5EF4-FFF2-40B4-BE49-F238E27FC236}">
                  <a16:creationId xmlns:a16="http://schemas.microsoft.com/office/drawing/2014/main" id="{C35BCEF1-904E-404B-A0A8-46D205EFF445}"/>
                </a:ext>
              </a:extLst>
            </p:cNvPr>
            <p:cNvCxnSpPr>
              <a:cxnSpLocks/>
            </p:cNvCxnSpPr>
            <p:nvPr/>
          </p:nvCxnSpPr>
          <p:spPr>
            <a:xfrm>
              <a:off x="1371600" y="3855870"/>
              <a:ext cx="0" cy="433634"/>
            </a:xfrm>
            <a:prstGeom prst="line">
              <a:avLst/>
            </a:prstGeom>
            <a:ln>
              <a:solidFill>
                <a:srgbClr val="0000FF"/>
              </a:solidFill>
            </a:ln>
          </p:spPr>
          <p:style>
            <a:lnRef idx="2">
              <a:schemeClr val="accent1"/>
            </a:lnRef>
            <a:fillRef idx="0">
              <a:schemeClr val="accent1"/>
            </a:fillRef>
            <a:effectRef idx="1">
              <a:schemeClr val="accent1"/>
            </a:effectRef>
            <a:fontRef idx="minor">
              <a:schemeClr val="tx1"/>
            </a:fontRef>
          </p:style>
        </p:cxnSp>
        <p:sp>
          <p:nvSpPr>
            <p:cNvPr id="59" name="CaixaDeTexto 58">
              <a:extLst>
                <a:ext uri="{FF2B5EF4-FFF2-40B4-BE49-F238E27FC236}">
                  <a16:creationId xmlns:a16="http://schemas.microsoft.com/office/drawing/2014/main" id="{979C8983-81DE-46E0-9399-1905B8C29714}"/>
                </a:ext>
              </a:extLst>
            </p:cNvPr>
            <p:cNvSpPr txBox="1"/>
            <p:nvPr/>
          </p:nvSpPr>
          <p:spPr>
            <a:xfrm>
              <a:off x="249598" y="2968104"/>
              <a:ext cx="1005840" cy="353073"/>
            </a:xfrm>
            <a:prstGeom prst="rect">
              <a:avLst/>
            </a:prstGeom>
            <a:noFill/>
          </p:spPr>
          <p:txBody>
            <a:bodyPr wrap="square" rtlCol="0">
              <a:spAutoFit/>
            </a:bodyPr>
            <a:lstStyle/>
            <a:p>
              <a:r>
                <a:rPr lang="pt-BR" sz="2400" dirty="0">
                  <a:solidFill>
                    <a:srgbClr val="FF0000"/>
                  </a:solidFill>
                  <a:latin typeface="+mn-lt"/>
                  <a:ea typeface="Verdana" panose="020B0604030504040204" pitchFamily="34" charset="0"/>
                </a:rPr>
                <a:t>IMC*=1</a:t>
              </a:r>
            </a:p>
          </p:txBody>
        </p:sp>
        <p:sp>
          <p:nvSpPr>
            <p:cNvPr id="60" name="CaixaDeTexto 59">
              <a:extLst>
                <a:ext uri="{FF2B5EF4-FFF2-40B4-BE49-F238E27FC236}">
                  <a16:creationId xmlns:a16="http://schemas.microsoft.com/office/drawing/2014/main" id="{AEF9AEAB-5E46-4222-A077-C8FF9F80FCB7}"/>
                </a:ext>
              </a:extLst>
            </p:cNvPr>
            <p:cNvSpPr txBox="1"/>
            <p:nvPr/>
          </p:nvSpPr>
          <p:spPr>
            <a:xfrm>
              <a:off x="1392597" y="2971799"/>
              <a:ext cx="1026836" cy="353073"/>
            </a:xfrm>
            <a:prstGeom prst="rect">
              <a:avLst/>
            </a:prstGeom>
            <a:noFill/>
          </p:spPr>
          <p:txBody>
            <a:bodyPr wrap="square" rtlCol="0">
              <a:spAutoFit/>
            </a:bodyPr>
            <a:lstStyle/>
            <a:p>
              <a:r>
                <a:rPr lang="pt-BR" sz="2400" dirty="0">
                  <a:solidFill>
                    <a:srgbClr val="FF0000"/>
                  </a:solidFill>
                  <a:latin typeface="+mn-lt"/>
                  <a:ea typeface="Verdana" panose="020B0604030504040204" pitchFamily="34" charset="0"/>
                </a:rPr>
                <a:t>TMC=2</a:t>
              </a:r>
            </a:p>
          </p:txBody>
        </p:sp>
        <p:sp>
          <p:nvSpPr>
            <p:cNvPr id="61" name="CaixaDeTexto 60">
              <a:extLst>
                <a:ext uri="{FF2B5EF4-FFF2-40B4-BE49-F238E27FC236}">
                  <a16:creationId xmlns:a16="http://schemas.microsoft.com/office/drawing/2014/main" id="{FE69177B-C0CE-41BD-BC29-28FE73ADB6F7}"/>
                </a:ext>
              </a:extLst>
            </p:cNvPr>
            <p:cNvSpPr txBox="1"/>
            <p:nvPr/>
          </p:nvSpPr>
          <p:spPr>
            <a:xfrm>
              <a:off x="249598" y="3429000"/>
              <a:ext cx="2286000" cy="353073"/>
            </a:xfrm>
            <a:prstGeom prst="rect">
              <a:avLst/>
            </a:prstGeom>
            <a:noFill/>
          </p:spPr>
          <p:txBody>
            <a:bodyPr wrap="square" rtlCol="0">
              <a:spAutoFit/>
            </a:bodyPr>
            <a:lstStyle/>
            <a:p>
              <a:r>
                <a:rPr lang="pt-BR" sz="2400" dirty="0">
                  <a:latin typeface="+mn-lt"/>
                  <a:ea typeface="Verdana" panose="020B0604030504040204" pitchFamily="34" charset="0"/>
                </a:rPr>
                <a:t>A                     Dur.=2</a:t>
              </a:r>
            </a:p>
          </p:txBody>
        </p:sp>
        <p:sp>
          <p:nvSpPr>
            <p:cNvPr id="62" name="CaixaDeTexto 61">
              <a:extLst>
                <a:ext uri="{FF2B5EF4-FFF2-40B4-BE49-F238E27FC236}">
                  <a16:creationId xmlns:a16="http://schemas.microsoft.com/office/drawing/2014/main" id="{FDE9D137-C1E9-4CF5-B6FA-CA4058453CFC}"/>
                </a:ext>
              </a:extLst>
            </p:cNvPr>
            <p:cNvSpPr txBox="1"/>
            <p:nvPr/>
          </p:nvSpPr>
          <p:spPr>
            <a:xfrm>
              <a:off x="228600" y="3910900"/>
              <a:ext cx="1005840" cy="353073"/>
            </a:xfrm>
            <a:prstGeom prst="rect">
              <a:avLst/>
            </a:prstGeom>
            <a:noFill/>
          </p:spPr>
          <p:txBody>
            <a:bodyPr wrap="square" rtlCol="0">
              <a:spAutoFit/>
            </a:bodyPr>
            <a:lstStyle/>
            <a:p>
              <a:r>
                <a:rPr lang="pt-BR" sz="2400" dirty="0">
                  <a:solidFill>
                    <a:srgbClr val="0000FF"/>
                  </a:solidFill>
                  <a:latin typeface="+mn-lt"/>
                  <a:ea typeface="Verdana" panose="020B0604030504040204" pitchFamily="34" charset="0"/>
                </a:rPr>
                <a:t>IMT=1</a:t>
              </a:r>
            </a:p>
          </p:txBody>
        </p:sp>
        <p:sp>
          <p:nvSpPr>
            <p:cNvPr id="63" name="CaixaDeTexto 62">
              <a:extLst>
                <a:ext uri="{FF2B5EF4-FFF2-40B4-BE49-F238E27FC236}">
                  <a16:creationId xmlns:a16="http://schemas.microsoft.com/office/drawing/2014/main" id="{26C38960-6212-4490-B474-D4662994BD9F}"/>
                </a:ext>
              </a:extLst>
            </p:cNvPr>
            <p:cNvSpPr txBox="1"/>
            <p:nvPr/>
          </p:nvSpPr>
          <p:spPr>
            <a:xfrm>
              <a:off x="1451863" y="3914596"/>
              <a:ext cx="1122948" cy="353073"/>
            </a:xfrm>
            <a:prstGeom prst="rect">
              <a:avLst/>
            </a:prstGeom>
            <a:noFill/>
          </p:spPr>
          <p:txBody>
            <a:bodyPr wrap="square" rtlCol="0">
              <a:spAutoFit/>
            </a:bodyPr>
            <a:lstStyle/>
            <a:p>
              <a:r>
                <a:rPr lang="pt-BR" sz="2400" dirty="0">
                  <a:solidFill>
                    <a:srgbClr val="0000FF"/>
                  </a:solidFill>
                  <a:latin typeface="+mn-lt"/>
                  <a:ea typeface="Verdana" panose="020B0604030504040204" pitchFamily="34" charset="0"/>
                </a:rPr>
                <a:t>TMT=2</a:t>
              </a:r>
            </a:p>
          </p:txBody>
        </p:sp>
      </p:grpSp>
      <p:grpSp>
        <p:nvGrpSpPr>
          <p:cNvPr id="64" name="Agrupar 63">
            <a:extLst>
              <a:ext uri="{FF2B5EF4-FFF2-40B4-BE49-F238E27FC236}">
                <a16:creationId xmlns:a16="http://schemas.microsoft.com/office/drawing/2014/main" id="{6AC1ADDF-627B-4304-9743-941A89184ABC}"/>
              </a:ext>
            </a:extLst>
          </p:cNvPr>
          <p:cNvGrpSpPr/>
          <p:nvPr/>
        </p:nvGrpSpPr>
        <p:grpSpPr>
          <a:xfrm>
            <a:off x="9266535" y="6481822"/>
            <a:ext cx="3271266" cy="1793452"/>
            <a:chOff x="228600" y="2919166"/>
            <a:chExt cx="2423161" cy="1371600"/>
          </a:xfrm>
        </p:grpSpPr>
        <p:sp>
          <p:nvSpPr>
            <p:cNvPr id="65" name="Retângulo 64">
              <a:extLst>
                <a:ext uri="{FF2B5EF4-FFF2-40B4-BE49-F238E27FC236}">
                  <a16:creationId xmlns:a16="http://schemas.microsoft.com/office/drawing/2014/main" id="{0D9E6013-0E9D-4353-9324-88A726B87232}"/>
                </a:ext>
              </a:extLst>
            </p:cNvPr>
            <p:cNvSpPr/>
            <p:nvPr/>
          </p:nvSpPr>
          <p:spPr>
            <a:xfrm>
              <a:off x="228600" y="2919166"/>
              <a:ext cx="2286000" cy="1371600"/>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pt-BR" sz="2400" dirty="0">
                <a:ea typeface="Verdana" panose="020B0604030504040204" pitchFamily="34" charset="0"/>
                <a:cs typeface="Arial" panose="020B0604020202020204" pitchFamily="34" charset="0"/>
              </a:endParaRPr>
            </a:p>
          </p:txBody>
        </p:sp>
        <p:cxnSp>
          <p:nvCxnSpPr>
            <p:cNvPr id="66" name="Conector reto 65">
              <a:extLst>
                <a:ext uri="{FF2B5EF4-FFF2-40B4-BE49-F238E27FC236}">
                  <a16:creationId xmlns:a16="http://schemas.microsoft.com/office/drawing/2014/main" id="{A3997B23-3FDB-45E8-A49A-AF64414340E0}"/>
                </a:ext>
              </a:extLst>
            </p:cNvPr>
            <p:cNvCxnSpPr/>
            <p:nvPr/>
          </p:nvCxnSpPr>
          <p:spPr>
            <a:xfrm>
              <a:off x="228600" y="3352800"/>
              <a:ext cx="2286000" cy="0"/>
            </a:xfrm>
            <a:prstGeom prst="line">
              <a:avLst/>
            </a:prstGeom>
            <a:ln>
              <a:solidFill>
                <a:srgbClr val="FF0000"/>
              </a:solidFill>
              <a:tailEnd type="stealth" w="lg" len="lg"/>
            </a:ln>
          </p:spPr>
          <p:style>
            <a:lnRef idx="2">
              <a:schemeClr val="accent1"/>
            </a:lnRef>
            <a:fillRef idx="0">
              <a:schemeClr val="accent1"/>
            </a:fillRef>
            <a:effectRef idx="1">
              <a:schemeClr val="accent1"/>
            </a:effectRef>
            <a:fontRef idx="minor">
              <a:schemeClr val="tx1"/>
            </a:fontRef>
          </p:style>
        </p:cxnSp>
        <p:cxnSp>
          <p:nvCxnSpPr>
            <p:cNvPr id="67" name="Conector reto 66">
              <a:extLst>
                <a:ext uri="{FF2B5EF4-FFF2-40B4-BE49-F238E27FC236}">
                  <a16:creationId xmlns:a16="http://schemas.microsoft.com/office/drawing/2014/main" id="{4D2E5DFB-F565-4938-B21F-B2A60958BFE0}"/>
                </a:ext>
              </a:extLst>
            </p:cNvPr>
            <p:cNvCxnSpPr/>
            <p:nvPr/>
          </p:nvCxnSpPr>
          <p:spPr>
            <a:xfrm>
              <a:off x="228600" y="3866684"/>
              <a:ext cx="2286000" cy="0"/>
            </a:xfrm>
            <a:prstGeom prst="line">
              <a:avLst/>
            </a:prstGeom>
            <a:ln>
              <a:solidFill>
                <a:srgbClr val="0000FF"/>
              </a:solidFill>
              <a:headEnd type="stealth" w="lg" len="lg"/>
              <a:tailEnd w="lg" len="lg"/>
            </a:ln>
          </p:spPr>
          <p:style>
            <a:lnRef idx="2">
              <a:schemeClr val="accent1"/>
            </a:lnRef>
            <a:fillRef idx="0">
              <a:schemeClr val="accent1"/>
            </a:fillRef>
            <a:effectRef idx="1">
              <a:schemeClr val="accent1"/>
            </a:effectRef>
            <a:fontRef idx="minor">
              <a:schemeClr val="tx1"/>
            </a:fontRef>
          </p:style>
        </p:cxnSp>
        <p:cxnSp>
          <p:nvCxnSpPr>
            <p:cNvPr id="68" name="Conector reto 67">
              <a:extLst>
                <a:ext uri="{FF2B5EF4-FFF2-40B4-BE49-F238E27FC236}">
                  <a16:creationId xmlns:a16="http://schemas.microsoft.com/office/drawing/2014/main" id="{D1D1F8BC-D6B1-4200-B30E-BC64E7FEDC24}"/>
                </a:ext>
              </a:extLst>
            </p:cNvPr>
            <p:cNvCxnSpPr>
              <a:cxnSpLocks/>
              <a:stCxn id="65" idx="0"/>
            </p:cNvCxnSpPr>
            <p:nvPr/>
          </p:nvCxnSpPr>
          <p:spPr>
            <a:xfrm>
              <a:off x="1371600" y="2919166"/>
              <a:ext cx="0" cy="433634"/>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69" name="Conector reto 68">
              <a:extLst>
                <a:ext uri="{FF2B5EF4-FFF2-40B4-BE49-F238E27FC236}">
                  <a16:creationId xmlns:a16="http://schemas.microsoft.com/office/drawing/2014/main" id="{7ACF88AA-7681-4354-BE23-54EB34FDA10E}"/>
                </a:ext>
              </a:extLst>
            </p:cNvPr>
            <p:cNvCxnSpPr>
              <a:cxnSpLocks/>
            </p:cNvCxnSpPr>
            <p:nvPr/>
          </p:nvCxnSpPr>
          <p:spPr>
            <a:xfrm>
              <a:off x="1371600" y="3855870"/>
              <a:ext cx="0" cy="433634"/>
            </a:xfrm>
            <a:prstGeom prst="line">
              <a:avLst/>
            </a:prstGeom>
            <a:ln>
              <a:solidFill>
                <a:srgbClr val="0000FF"/>
              </a:solidFill>
            </a:ln>
          </p:spPr>
          <p:style>
            <a:lnRef idx="2">
              <a:schemeClr val="accent1"/>
            </a:lnRef>
            <a:fillRef idx="0">
              <a:schemeClr val="accent1"/>
            </a:fillRef>
            <a:effectRef idx="1">
              <a:schemeClr val="accent1"/>
            </a:effectRef>
            <a:fontRef idx="minor">
              <a:schemeClr val="tx1"/>
            </a:fontRef>
          </p:style>
        </p:cxnSp>
        <p:sp>
          <p:nvSpPr>
            <p:cNvPr id="70" name="CaixaDeTexto 69">
              <a:extLst>
                <a:ext uri="{FF2B5EF4-FFF2-40B4-BE49-F238E27FC236}">
                  <a16:creationId xmlns:a16="http://schemas.microsoft.com/office/drawing/2014/main" id="{D8ECEB2B-DF23-493C-A8CF-FA7DD0C8F23C}"/>
                </a:ext>
              </a:extLst>
            </p:cNvPr>
            <p:cNvSpPr txBox="1"/>
            <p:nvPr/>
          </p:nvSpPr>
          <p:spPr>
            <a:xfrm>
              <a:off x="249597" y="2968104"/>
              <a:ext cx="1202260" cy="353073"/>
            </a:xfrm>
            <a:prstGeom prst="rect">
              <a:avLst/>
            </a:prstGeom>
            <a:noFill/>
          </p:spPr>
          <p:txBody>
            <a:bodyPr wrap="square" rtlCol="0">
              <a:spAutoFit/>
            </a:bodyPr>
            <a:lstStyle/>
            <a:p>
              <a:r>
                <a:rPr lang="pt-BR" sz="2400" dirty="0">
                  <a:solidFill>
                    <a:srgbClr val="FF0000"/>
                  </a:solidFill>
                  <a:latin typeface="+mn-lt"/>
                  <a:ea typeface="Verdana" panose="020B0604030504040204" pitchFamily="34" charset="0"/>
                </a:rPr>
                <a:t>IMC= 10</a:t>
              </a:r>
            </a:p>
          </p:txBody>
        </p:sp>
        <p:sp>
          <p:nvSpPr>
            <p:cNvPr id="71" name="CaixaDeTexto 70">
              <a:extLst>
                <a:ext uri="{FF2B5EF4-FFF2-40B4-BE49-F238E27FC236}">
                  <a16:creationId xmlns:a16="http://schemas.microsoft.com/office/drawing/2014/main" id="{127F548A-F34F-4FD1-98F9-68158C795347}"/>
                </a:ext>
              </a:extLst>
            </p:cNvPr>
            <p:cNvSpPr txBox="1"/>
            <p:nvPr/>
          </p:nvSpPr>
          <p:spPr>
            <a:xfrm>
              <a:off x="1392597" y="2971799"/>
              <a:ext cx="1202259" cy="353073"/>
            </a:xfrm>
            <a:prstGeom prst="rect">
              <a:avLst/>
            </a:prstGeom>
            <a:noFill/>
          </p:spPr>
          <p:txBody>
            <a:bodyPr wrap="square" rtlCol="0">
              <a:spAutoFit/>
            </a:bodyPr>
            <a:lstStyle/>
            <a:p>
              <a:r>
                <a:rPr lang="pt-BR" sz="2400" dirty="0">
                  <a:solidFill>
                    <a:srgbClr val="FF0000"/>
                  </a:solidFill>
                  <a:latin typeface="+mn-lt"/>
                  <a:ea typeface="Verdana" panose="020B0604030504040204" pitchFamily="34" charset="0"/>
                </a:rPr>
                <a:t>TMC=14</a:t>
              </a:r>
            </a:p>
          </p:txBody>
        </p:sp>
        <p:sp>
          <p:nvSpPr>
            <p:cNvPr id="72" name="CaixaDeTexto 71">
              <a:extLst>
                <a:ext uri="{FF2B5EF4-FFF2-40B4-BE49-F238E27FC236}">
                  <a16:creationId xmlns:a16="http://schemas.microsoft.com/office/drawing/2014/main" id="{8A4E339F-97D6-4DC8-A715-B3D3B093CFF6}"/>
                </a:ext>
              </a:extLst>
            </p:cNvPr>
            <p:cNvSpPr txBox="1"/>
            <p:nvPr/>
          </p:nvSpPr>
          <p:spPr>
            <a:xfrm>
              <a:off x="249598" y="3429000"/>
              <a:ext cx="2286000" cy="353073"/>
            </a:xfrm>
            <a:prstGeom prst="rect">
              <a:avLst/>
            </a:prstGeom>
            <a:noFill/>
          </p:spPr>
          <p:txBody>
            <a:bodyPr wrap="square" rtlCol="0">
              <a:spAutoFit/>
            </a:bodyPr>
            <a:lstStyle/>
            <a:p>
              <a:r>
                <a:rPr lang="pt-BR" sz="2400" dirty="0">
                  <a:latin typeface="+mn-lt"/>
                  <a:ea typeface="Verdana" panose="020B0604030504040204" pitchFamily="34" charset="0"/>
                </a:rPr>
                <a:t>D                      Dur. 5</a:t>
              </a:r>
            </a:p>
          </p:txBody>
        </p:sp>
        <p:sp>
          <p:nvSpPr>
            <p:cNvPr id="73" name="CaixaDeTexto 72">
              <a:extLst>
                <a:ext uri="{FF2B5EF4-FFF2-40B4-BE49-F238E27FC236}">
                  <a16:creationId xmlns:a16="http://schemas.microsoft.com/office/drawing/2014/main" id="{696DC891-5558-488A-BAE1-80847D0961C7}"/>
                </a:ext>
              </a:extLst>
            </p:cNvPr>
            <p:cNvSpPr txBox="1"/>
            <p:nvPr/>
          </p:nvSpPr>
          <p:spPr>
            <a:xfrm>
              <a:off x="228600" y="3910900"/>
              <a:ext cx="1005840" cy="353073"/>
            </a:xfrm>
            <a:prstGeom prst="rect">
              <a:avLst/>
            </a:prstGeom>
            <a:noFill/>
          </p:spPr>
          <p:txBody>
            <a:bodyPr wrap="square" rtlCol="0">
              <a:spAutoFit/>
            </a:bodyPr>
            <a:lstStyle/>
            <a:p>
              <a:r>
                <a:rPr lang="pt-BR" sz="2400" dirty="0">
                  <a:solidFill>
                    <a:srgbClr val="0000FF"/>
                  </a:solidFill>
                  <a:latin typeface="+mn-lt"/>
                  <a:ea typeface="Verdana" panose="020B0604030504040204" pitchFamily="34" charset="0"/>
                </a:rPr>
                <a:t>IMT=10</a:t>
              </a:r>
            </a:p>
          </p:txBody>
        </p:sp>
        <p:sp>
          <p:nvSpPr>
            <p:cNvPr id="74" name="CaixaDeTexto 73">
              <a:extLst>
                <a:ext uri="{FF2B5EF4-FFF2-40B4-BE49-F238E27FC236}">
                  <a16:creationId xmlns:a16="http://schemas.microsoft.com/office/drawing/2014/main" id="{EA7E5E0E-7A53-48FD-8062-F996E433F611}"/>
                </a:ext>
              </a:extLst>
            </p:cNvPr>
            <p:cNvSpPr txBox="1"/>
            <p:nvPr/>
          </p:nvSpPr>
          <p:spPr>
            <a:xfrm>
              <a:off x="1451865" y="3914596"/>
              <a:ext cx="1199896" cy="353073"/>
            </a:xfrm>
            <a:prstGeom prst="rect">
              <a:avLst/>
            </a:prstGeom>
            <a:noFill/>
          </p:spPr>
          <p:txBody>
            <a:bodyPr wrap="square" rtlCol="0">
              <a:spAutoFit/>
            </a:bodyPr>
            <a:lstStyle/>
            <a:p>
              <a:r>
                <a:rPr lang="pt-BR" sz="2400" dirty="0">
                  <a:solidFill>
                    <a:srgbClr val="0000FF"/>
                  </a:solidFill>
                  <a:latin typeface="+mn-lt"/>
                  <a:ea typeface="Verdana" panose="020B0604030504040204" pitchFamily="34" charset="0"/>
                </a:rPr>
                <a:t>TMT=14</a:t>
              </a:r>
            </a:p>
          </p:txBody>
        </p:sp>
      </p:grpSp>
      <p:grpSp>
        <p:nvGrpSpPr>
          <p:cNvPr id="75" name="Agrupar 74">
            <a:extLst>
              <a:ext uri="{FF2B5EF4-FFF2-40B4-BE49-F238E27FC236}">
                <a16:creationId xmlns:a16="http://schemas.microsoft.com/office/drawing/2014/main" id="{86A32B40-C1D5-494B-A14A-A244CD3ED1EF}"/>
              </a:ext>
            </a:extLst>
          </p:cNvPr>
          <p:cNvGrpSpPr/>
          <p:nvPr/>
        </p:nvGrpSpPr>
        <p:grpSpPr>
          <a:xfrm>
            <a:off x="5349422" y="7855833"/>
            <a:ext cx="3236765" cy="1793452"/>
            <a:chOff x="228600" y="2919166"/>
            <a:chExt cx="2397604" cy="1371600"/>
          </a:xfrm>
        </p:grpSpPr>
        <p:sp>
          <p:nvSpPr>
            <p:cNvPr id="76" name="Retângulo 75">
              <a:extLst>
                <a:ext uri="{FF2B5EF4-FFF2-40B4-BE49-F238E27FC236}">
                  <a16:creationId xmlns:a16="http://schemas.microsoft.com/office/drawing/2014/main" id="{C98C7AA8-95B7-43DA-8528-41F807D7111B}"/>
                </a:ext>
              </a:extLst>
            </p:cNvPr>
            <p:cNvSpPr/>
            <p:nvPr/>
          </p:nvSpPr>
          <p:spPr>
            <a:xfrm>
              <a:off x="228600" y="2919166"/>
              <a:ext cx="2286000" cy="1371600"/>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pt-BR" sz="2400" dirty="0">
                <a:ea typeface="Verdana" panose="020B0604030504040204" pitchFamily="34" charset="0"/>
                <a:cs typeface="Arial" panose="020B0604020202020204" pitchFamily="34" charset="0"/>
              </a:endParaRPr>
            </a:p>
          </p:txBody>
        </p:sp>
        <p:cxnSp>
          <p:nvCxnSpPr>
            <p:cNvPr id="77" name="Conector reto 76">
              <a:extLst>
                <a:ext uri="{FF2B5EF4-FFF2-40B4-BE49-F238E27FC236}">
                  <a16:creationId xmlns:a16="http://schemas.microsoft.com/office/drawing/2014/main" id="{531F650C-C1ED-4E83-8572-2FA547836378}"/>
                </a:ext>
              </a:extLst>
            </p:cNvPr>
            <p:cNvCxnSpPr/>
            <p:nvPr/>
          </p:nvCxnSpPr>
          <p:spPr>
            <a:xfrm>
              <a:off x="228600" y="3352800"/>
              <a:ext cx="2286000" cy="0"/>
            </a:xfrm>
            <a:prstGeom prst="line">
              <a:avLst/>
            </a:prstGeom>
            <a:ln>
              <a:solidFill>
                <a:srgbClr val="FF0000"/>
              </a:solidFill>
              <a:tailEnd type="stealth" w="lg" len="lg"/>
            </a:ln>
          </p:spPr>
          <p:style>
            <a:lnRef idx="2">
              <a:schemeClr val="accent1"/>
            </a:lnRef>
            <a:fillRef idx="0">
              <a:schemeClr val="accent1"/>
            </a:fillRef>
            <a:effectRef idx="1">
              <a:schemeClr val="accent1"/>
            </a:effectRef>
            <a:fontRef idx="minor">
              <a:schemeClr val="tx1"/>
            </a:fontRef>
          </p:style>
        </p:cxnSp>
        <p:cxnSp>
          <p:nvCxnSpPr>
            <p:cNvPr id="78" name="Conector reto 77">
              <a:extLst>
                <a:ext uri="{FF2B5EF4-FFF2-40B4-BE49-F238E27FC236}">
                  <a16:creationId xmlns:a16="http://schemas.microsoft.com/office/drawing/2014/main" id="{6019C65F-6E24-4AF9-8AC8-4BC0B119FF88}"/>
                </a:ext>
              </a:extLst>
            </p:cNvPr>
            <p:cNvCxnSpPr/>
            <p:nvPr/>
          </p:nvCxnSpPr>
          <p:spPr>
            <a:xfrm>
              <a:off x="228600" y="3866684"/>
              <a:ext cx="2286000" cy="0"/>
            </a:xfrm>
            <a:prstGeom prst="line">
              <a:avLst/>
            </a:prstGeom>
            <a:ln>
              <a:solidFill>
                <a:srgbClr val="0000FF"/>
              </a:solidFill>
              <a:headEnd type="stealth" w="lg" len="lg"/>
              <a:tailEnd w="lg" len="lg"/>
            </a:ln>
          </p:spPr>
          <p:style>
            <a:lnRef idx="2">
              <a:schemeClr val="accent1"/>
            </a:lnRef>
            <a:fillRef idx="0">
              <a:schemeClr val="accent1"/>
            </a:fillRef>
            <a:effectRef idx="1">
              <a:schemeClr val="accent1"/>
            </a:effectRef>
            <a:fontRef idx="minor">
              <a:schemeClr val="tx1"/>
            </a:fontRef>
          </p:style>
        </p:cxnSp>
        <p:cxnSp>
          <p:nvCxnSpPr>
            <p:cNvPr id="79" name="Conector reto 78">
              <a:extLst>
                <a:ext uri="{FF2B5EF4-FFF2-40B4-BE49-F238E27FC236}">
                  <a16:creationId xmlns:a16="http://schemas.microsoft.com/office/drawing/2014/main" id="{BBC281B5-90BF-42AE-899B-A96061C491FE}"/>
                </a:ext>
              </a:extLst>
            </p:cNvPr>
            <p:cNvCxnSpPr>
              <a:cxnSpLocks/>
              <a:stCxn id="76" idx="0"/>
            </p:cNvCxnSpPr>
            <p:nvPr/>
          </p:nvCxnSpPr>
          <p:spPr>
            <a:xfrm>
              <a:off x="1371600" y="2919166"/>
              <a:ext cx="0" cy="433634"/>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80" name="Conector reto 79">
              <a:extLst>
                <a:ext uri="{FF2B5EF4-FFF2-40B4-BE49-F238E27FC236}">
                  <a16:creationId xmlns:a16="http://schemas.microsoft.com/office/drawing/2014/main" id="{F8354D64-E6B6-4841-9E91-413CF6CAC3B5}"/>
                </a:ext>
              </a:extLst>
            </p:cNvPr>
            <p:cNvCxnSpPr>
              <a:cxnSpLocks/>
            </p:cNvCxnSpPr>
            <p:nvPr/>
          </p:nvCxnSpPr>
          <p:spPr>
            <a:xfrm>
              <a:off x="1371600" y="3855870"/>
              <a:ext cx="0" cy="433634"/>
            </a:xfrm>
            <a:prstGeom prst="line">
              <a:avLst/>
            </a:prstGeom>
            <a:ln>
              <a:solidFill>
                <a:srgbClr val="0000FF"/>
              </a:solidFill>
            </a:ln>
          </p:spPr>
          <p:style>
            <a:lnRef idx="2">
              <a:schemeClr val="accent1"/>
            </a:lnRef>
            <a:fillRef idx="0">
              <a:schemeClr val="accent1"/>
            </a:fillRef>
            <a:effectRef idx="1">
              <a:schemeClr val="accent1"/>
            </a:effectRef>
            <a:fontRef idx="minor">
              <a:schemeClr val="tx1"/>
            </a:fontRef>
          </p:style>
        </p:cxnSp>
        <p:sp>
          <p:nvSpPr>
            <p:cNvPr id="81" name="CaixaDeTexto 80">
              <a:extLst>
                <a:ext uri="{FF2B5EF4-FFF2-40B4-BE49-F238E27FC236}">
                  <a16:creationId xmlns:a16="http://schemas.microsoft.com/office/drawing/2014/main" id="{8E6A1224-C59C-4095-AEBB-32A60A57DEA7}"/>
                </a:ext>
              </a:extLst>
            </p:cNvPr>
            <p:cNvSpPr txBox="1"/>
            <p:nvPr/>
          </p:nvSpPr>
          <p:spPr>
            <a:xfrm>
              <a:off x="249598" y="2968104"/>
              <a:ext cx="1005840" cy="353073"/>
            </a:xfrm>
            <a:prstGeom prst="rect">
              <a:avLst/>
            </a:prstGeom>
            <a:noFill/>
          </p:spPr>
          <p:txBody>
            <a:bodyPr wrap="square" rtlCol="0">
              <a:spAutoFit/>
            </a:bodyPr>
            <a:lstStyle/>
            <a:p>
              <a:r>
                <a:rPr lang="pt-BR" sz="2400" dirty="0">
                  <a:solidFill>
                    <a:srgbClr val="FF0000"/>
                  </a:solidFill>
                  <a:latin typeface="+mn-lt"/>
                  <a:ea typeface="Verdana" panose="020B0604030504040204" pitchFamily="34" charset="0"/>
                </a:rPr>
                <a:t>IMC=3</a:t>
              </a:r>
            </a:p>
          </p:txBody>
        </p:sp>
        <p:sp>
          <p:nvSpPr>
            <p:cNvPr id="82" name="CaixaDeTexto 81">
              <a:extLst>
                <a:ext uri="{FF2B5EF4-FFF2-40B4-BE49-F238E27FC236}">
                  <a16:creationId xmlns:a16="http://schemas.microsoft.com/office/drawing/2014/main" id="{E00BDE88-012D-4D5D-B16C-9FC9A1ACDEBB}"/>
                </a:ext>
              </a:extLst>
            </p:cNvPr>
            <p:cNvSpPr txBox="1"/>
            <p:nvPr/>
          </p:nvSpPr>
          <p:spPr>
            <a:xfrm>
              <a:off x="1392597" y="2971799"/>
              <a:ext cx="1143001" cy="353073"/>
            </a:xfrm>
            <a:prstGeom prst="rect">
              <a:avLst/>
            </a:prstGeom>
            <a:noFill/>
          </p:spPr>
          <p:txBody>
            <a:bodyPr wrap="square" rtlCol="0">
              <a:spAutoFit/>
            </a:bodyPr>
            <a:lstStyle/>
            <a:p>
              <a:r>
                <a:rPr lang="pt-BR" sz="2400" dirty="0">
                  <a:solidFill>
                    <a:srgbClr val="FF0000"/>
                  </a:solidFill>
                  <a:latin typeface="+mn-lt"/>
                  <a:ea typeface="Verdana" panose="020B0604030504040204" pitchFamily="34" charset="0"/>
                </a:rPr>
                <a:t>TMC=9</a:t>
              </a:r>
            </a:p>
          </p:txBody>
        </p:sp>
        <p:sp>
          <p:nvSpPr>
            <p:cNvPr id="83" name="CaixaDeTexto 82">
              <a:extLst>
                <a:ext uri="{FF2B5EF4-FFF2-40B4-BE49-F238E27FC236}">
                  <a16:creationId xmlns:a16="http://schemas.microsoft.com/office/drawing/2014/main" id="{394FEE82-E9E3-4174-AAA1-6A546DFCE933}"/>
                </a:ext>
              </a:extLst>
            </p:cNvPr>
            <p:cNvSpPr txBox="1"/>
            <p:nvPr/>
          </p:nvSpPr>
          <p:spPr>
            <a:xfrm>
              <a:off x="249598" y="3429000"/>
              <a:ext cx="2286000" cy="353073"/>
            </a:xfrm>
            <a:prstGeom prst="rect">
              <a:avLst/>
            </a:prstGeom>
            <a:noFill/>
          </p:spPr>
          <p:txBody>
            <a:bodyPr wrap="square" rtlCol="0">
              <a:spAutoFit/>
            </a:bodyPr>
            <a:lstStyle/>
            <a:p>
              <a:r>
                <a:rPr lang="pt-BR" sz="2400" dirty="0">
                  <a:latin typeface="+mn-lt"/>
                  <a:ea typeface="Verdana" panose="020B0604030504040204" pitchFamily="34" charset="0"/>
                </a:rPr>
                <a:t>C                     Dur.= 7</a:t>
              </a:r>
            </a:p>
          </p:txBody>
        </p:sp>
        <p:sp>
          <p:nvSpPr>
            <p:cNvPr id="84" name="CaixaDeTexto 83">
              <a:extLst>
                <a:ext uri="{FF2B5EF4-FFF2-40B4-BE49-F238E27FC236}">
                  <a16:creationId xmlns:a16="http://schemas.microsoft.com/office/drawing/2014/main" id="{D944167F-33E2-43DC-B651-BC906F83E8AA}"/>
                </a:ext>
              </a:extLst>
            </p:cNvPr>
            <p:cNvSpPr txBox="1"/>
            <p:nvPr/>
          </p:nvSpPr>
          <p:spPr>
            <a:xfrm>
              <a:off x="228600" y="3910900"/>
              <a:ext cx="1005840" cy="353073"/>
            </a:xfrm>
            <a:prstGeom prst="rect">
              <a:avLst/>
            </a:prstGeom>
            <a:noFill/>
          </p:spPr>
          <p:txBody>
            <a:bodyPr wrap="square" rtlCol="0">
              <a:spAutoFit/>
            </a:bodyPr>
            <a:lstStyle/>
            <a:p>
              <a:r>
                <a:rPr lang="pt-BR" sz="2400" dirty="0">
                  <a:solidFill>
                    <a:srgbClr val="0000FF"/>
                  </a:solidFill>
                  <a:latin typeface="+mn-lt"/>
                  <a:ea typeface="Verdana" panose="020B0604030504040204" pitchFamily="34" charset="0"/>
                </a:rPr>
                <a:t>IMT=3</a:t>
              </a:r>
            </a:p>
          </p:txBody>
        </p:sp>
        <p:sp>
          <p:nvSpPr>
            <p:cNvPr id="85" name="CaixaDeTexto 84">
              <a:extLst>
                <a:ext uri="{FF2B5EF4-FFF2-40B4-BE49-F238E27FC236}">
                  <a16:creationId xmlns:a16="http://schemas.microsoft.com/office/drawing/2014/main" id="{779D8993-1AE1-4921-91ED-BF78E6CAD90B}"/>
                </a:ext>
              </a:extLst>
            </p:cNvPr>
            <p:cNvSpPr txBox="1"/>
            <p:nvPr/>
          </p:nvSpPr>
          <p:spPr>
            <a:xfrm>
              <a:off x="1451863" y="3914596"/>
              <a:ext cx="1174341" cy="353073"/>
            </a:xfrm>
            <a:prstGeom prst="rect">
              <a:avLst/>
            </a:prstGeom>
            <a:noFill/>
          </p:spPr>
          <p:txBody>
            <a:bodyPr wrap="square" rtlCol="0">
              <a:spAutoFit/>
            </a:bodyPr>
            <a:lstStyle/>
            <a:p>
              <a:r>
                <a:rPr lang="pt-BR" sz="2400" dirty="0">
                  <a:solidFill>
                    <a:srgbClr val="0000FF"/>
                  </a:solidFill>
                  <a:latin typeface="+mn-lt"/>
                  <a:ea typeface="Verdana" panose="020B0604030504040204" pitchFamily="34" charset="0"/>
                </a:rPr>
                <a:t>TMT=9</a:t>
              </a:r>
            </a:p>
          </p:txBody>
        </p:sp>
      </p:grpSp>
      <p:sp>
        <p:nvSpPr>
          <p:cNvPr id="7" name="Seta: para a Direita 6">
            <a:extLst>
              <a:ext uri="{FF2B5EF4-FFF2-40B4-BE49-F238E27FC236}">
                <a16:creationId xmlns:a16="http://schemas.microsoft.com/office/drawing/2014/main" id="{F9F6C94F-00D6-41A2-BD84-01ACD3103E92}"/>
              </a:ext>
            </a:extLst>
          </p:cNvPr>
          <p:cNvSpPr/>
          <p:nvPr/>
        </p:nvSpPr>
        <p:spPr bwMode="auto">
          <a:xfrm rot="19339057">
            <a:off x="4526049" y="6003774"/>
            <a:ext cx="816729" cy="337872"/>
          </a:xfrm>
          <a:prstGeom prst="rightArrow">
            <a:avLst/>
          </a:prstGeom>
          <a:solidFill>
            <a:srgbClr val="0000FF"/>
          </a:solidFill>
          <a:ln w="9525" cap="flat" cmpd="sng" algn="ctr">
            <a:solidFill>
              <a:schemeClr val="tx1"/>
            </a:solidFill>
            <a:prstDash val="solid"/>
            <a:round/>
            <a:headEnd type="none" w="med" len="med"/>
            <a:tailEnd type="none" w="med" len="med"/>
          </a:ln>
          <a:effectLst/>
        </p:spPr>
        <p:txBody>
          <a:bodyPr rot="0" spcFirstLastPara="0" vertOverflow="overflow" horzOverflow="overflow" vert="horz" wrap="square" lIns="137160" tIns="68580" rIns="137160" bIns="68580" numCol="1" spcCol="0" rtlCol="0" fromWordArt="0" anchor="t" anchorCtr="0" forceAA="0" compatLnSpc="1">
            <a:prstTxWarp prst="textNoShape">
              <a:avLst/>
            </a:prstTxWarp>
            <a:noAutofit/>
          </a:bodyPr>
          <a:lstStyle/>
          <a:p>
            <a:pPr eaLnBrk="0" hangingPunct="0"/>
            <a:endParaRPr lang="pt-BR" sz="1600">
              <a:latin typeface="+mn-lt"/>
            </a:endParaRPr>
          </a:p>
        </p:txBody>
      </p:sp>
      <p:sp>
        <p:nvSpPr>
          <p:cNvPr id="86" name="Seta: para a Direita 85">
            <a:extLst>
              <a:ext uri="{FF2B5EF4-FFF2-40B4-BE49-F238E27FC236}">
                <a16:creationId xmlns:a16="http://schemas.microsoft.com/office/drawing/2014/main" id="{F0A59ADD-2E1D-4CD1-806F-BDDCCB2887B6}"/>
              </a:ext>
            </a:extLst>
          </p:cNvPr>
          <p:cNvSpPr/>
          <p:nvPr/>
        </p:nvSpPr>
        <p:spPr bwMode="auto">
          <a:xfrm rot="2814609">
            <a:off x="4538714" y="8406510"/>
            <a:ext cx="816729" cy="337872"/>
          </a:xfrm>
          <a:prstGeom prst="rightArrow">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bodyPr>
          <a:lstStyle/>
          <a:p>
            <a:pPr defTabSz="1371600" eaLnBrk="0" hangingPunct="0"/>
            <a:endParaRPr lang="pt-BR" sz="1600">
              <a:latin typeface="+mn-lt"/>
            </a:endParaRPr>
          </a:p>
        </p:txBody>
      </p:sp>
      <p:sp>
        <p:nvSpPr>
          <p:cNvPr id="87" name="Seta: para a Direita 86">
            <a:extLst>
              <a:ext uri="{FF2B5EF4-FFF2-40B4-BE49-F238E27FC236}">
                <a16:creationId xmlns:a16="http://schemas.microsoft.com/office/drawing/2014/main" id="{197A72BA-77A4-4A7C-B5B2-1E5896A575C6}"/>
              </a:ext>
            </a:extLst>
          </p:cNvPr>
          <p:cNvSpPr/>
          <p:nvPr/>
        </p:nvSpPr>
        <p:spPr bwMode="auto">
          <a:xfrm rot="2814609">
            <a:off x="8425017" y="6116009"/>
            <a:ext cx="816729" cy="337872"/>
          </a:xfrm>
          <a:prstGeom prst="rightArrow">
            <a:avLst/>
          </a:prstGeom>
          <a:solidFill>
            <a:srgbClr val="0000FF"/>
          </a:solidFill>
          <a:ln w="9525" cap="flat" cmpd="sng" algn="ctr">
            <a:solidFill>
              <a:schemeClr val="tx1"/>
            </a:solid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bodyPr>
          <a:lstStyle/>
          <a:p>
            <a:pPr defTabSz="1371600" eaLnBrk="0" hangingPunct="0"/>
            <a:endParaRPr lang="pt-BR" sz="1600">
              <a:latin typeface="+mn-lt"/>
            </a:endParaRPr>
          </a:p>
        </p:txBody>
      </p:sp>
      <p:sp>
        <p:nvSpPr>
          <p:cNvPr id="88" name="Seta: para a Direita 87">
            <a:extLst>
              <a:ext uri="{FF2B5EF4-FFF2-40B4-BE49-F238E27FC236}">
                <a16:creationId xmlns:a16="http://schemas.microsoft.com/office/drawing/2014/main" id="{4F49055E-E147-4989-8E3C-B177285C1BDA}"/>
              </a:ext>
            </a:extLst>
          </p:cNvPr>
          <p:cNvSpPr/>
          <p:nvPr/>
        </p:nvSpPr>
        <p:spPr bwMode="auto">
          <a:xfrm rot="19339057">
            <a:off x="8458787" y="8301629"/>
            <a:ext cx="816729" cy="337872"/>
          </a:xfrm>
          <a:prstGeom prst="rightArrow">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bodyPr>
          <a:lstStyle/>
          <a:p>
            <a:pPr defTabSz="1371600" eaLnBrk="0" hangingPunct="0"/>
            <a:endParaRPr lang="pt-BR" sz="1600">
              <a:latin typeface="+mn-lt"/>
            </a:endParaRPr>
          </a:p>
        </p:txBody>
      </p:sp>
      <p:sp>
        <p:nvSpPr>
          <p:cNvPr id="10" name="Elipse 9">
            <a:extLst>
              <a:ext uri="{FF2B5EF4-FFF2-40B4-BE49-F238E27FC236}">
                <a16:creationId xmlns:a16="http://schemas.microsoft.com/office/drawing/2014/main" id="{967A144C-B066-48D9-A543-E54780F506D5}"/>
              </a:ext>
            </a:extLst>
          </p:cNvPr>
          <p:cNvSpPr/>
          <p:nvPr/>
        </p:nvSpPr>
        <p:spPr bwMode="auto">
          <a:xfrm>
            <a:off x="53245" y="6749933"/>
            <a:ext cx="1016600" cy="906882"/>
          </a:xfrm>
          <a:prstGeom prst="ellipse">
            <a:avLst/>
          </a:prstGeom>
          <a:solidFill>
            <a:schemeClr val="bg1"/>
          </a:solidFill>
          <a:ln w="9525" cap="flat" cmpd="sng" algn="ctr">
            <a:solidFill>
              <a:schemeClr val="tx1"/>
            </a:solidFill>
            <a:prstDash val="solid"/>
            <a:round/>
            <a:headEnd type="none" w="med" len="med"/>
            <a:tailEnd type="none" w="med" len="med"/>
          </a:ln>
          <a:effectLst/>
        </p:spPr>
        <p:txBody>
          <a:bodyPr vert="horz" wrap="square" lIns="137160" tIns="68580" rIns="137160" bIns="68580" numCol="1" rtlCol="0" anchor="ctr" anchorCtr="0" compatLnSpc="1">
            <a:prstTxWarp prst="textNoShape">
              <a:avLst/>
            </a:prstTxWarp>
          </a:bodyPr>
          <a:lstStyle/>
          <a:p>
            <a:pPr defTabSz="1371600" eaLnBrk="0" hangingPunct="0"/>
            <a:r>
              <a:rPr lang="pt-BR" sz="1600" dirty="0">
                <a:latin typeface="+mn-lt"/>
              </a:rPr>
              <a:t>Inicio</a:t>
            </a:r>
          </a:p>
        </p:txBody>
      </p:sp>
      <p:sp>
        <p:nvSpPr>
          <p:cNvPr id="11" name="Seta: para a Direita 10">
            <a:extLst>
              <a:ext uri="{FF2B5EF4-FFF2-40B4-BE49-F238E27FC236}">
                <a16:creationId xmlns:a16="http://schemas.microsoft.com/office/drawing/2014/main" id="{EA3158C3-C452-439D-A697-879A01889498}"/>
              </a:ext>
            </a:extLst>
          </p:cNvPr>
          <p:cNvSpPr/>
          <p:nvPr/>
        </p:nvSpPr>
        <p:spPr bwMode="auto">
          <a:xfrm>
            <a:off x="1133364" y="7112567"/>
            <a:ext cx="293523" cy="178316"/>
          </a:xfrm>
          <a:prstGeom prst="rightArrow">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bodyPr>
          <a:lstStyle/>
          <a:p>
            <a:pPr defTabSz="1371600" eaLnBrk="0" hangingPunct="0"/>
            <a:endParaRPr lang="pt-BR" sz="1600">
              <a:latin typeface="+mn-lt"/>
            </a:endParaRPr>
          </a:p>
        </p:txBody>
      </p:sp>
      <p:sp>
        <p:nvSpPr>
          <p:cNvPr id="90" name="Elipse 89">
            <a:extLst>
              <a:ext uri="{FF2B5EF4-FFF2-40B4-BE49-F238E27FC236}">
                <a16:creationId xmlns:a16="http://schemas.microsoft.com/office/drawing/2014/main" id="{23D7059E-67F6-43EF-9F5D-CCBF8F588622}"/>
              </a:ext>
            </a:extLst>
          </p:cNvPr>
          <p:cNvSpPr/>
          <p:nvPr/>
        </p:nvSpPr>
        <p:spPr bwMode="auto">
          <a:xfrm>
            <a:off x="12690647" y="6763680"/>
            <a:ext cx="1048118" cy="906882"/>
          </a:xfrm>
          <a:prstGeom prst="ellipse">
            <a:avLst/>
          </a:prstGeom>
          <a:solidFill>
            <a:schemeClr val="bg1"/>
          </a:solidFill>
          <a:ln w="9525" cap="flat" cmpd="sng" algn="ctr">
            <a:solidFill>
              <a:schemeClr val="tx1"/>
            </a:solidFill>
            <a:prstDash val="solid"/>
            <a:round/>
            <a:headEnd type="none" w="med" len="med"/>
            <a:tailEnd type="none" w="med" len="med"/>
          </a:ln>
          <a:effectLst/>
        </p:spPr>
        <p:txBody>
          <a:bodyPr vert="horz" wrap="square" lIns="137160" tIns="68580" rIns="137160" bIns="68580" numCol="1" rtlCol="0" anchor="ctr" anchorCtr="0" compatLnSpc="1">
            <a:prstTxWarp prst="textNoShape">
              <a:avLst/>
            </a:prstTxWarp>
          </a:bodyPr>
          <a:lstStyle/>
          <a:p>
            <a:pPr defTabSz="1371600" eaLnBrk="0" hangingPunct="0"/>
            <a:r>
              <a:rPr lang="pt-BR" sz="1600" dirty="0">
                <a:latin typeface="+mn-lt"/>
              </a:rPr>
              <a:t>Fim</a:t>
            </a:r>
          </a:p>
        </p:txBody>
      </p:sp>
      <p:sp>
        <p:nvSpPr>
          <p:cNvPr id="91" name="Seta: para a Direita 90">
            <a:extLst>
              <a:ext uri="{FF2B5EF4-FFF2-40B4-BE49-F238E27FC236}">
                <a16:creationId xmlns:a16="http://schemas.microsoft.com/office/drawing/2014/main" id="{CBD4BE8D-9E00-481C-B9B4-3F8E53691F79}"/>
              </a:ext>
            </a:extLst>
          </p:cNvPr>
          <p:cNvSpPr/>
          <p:nvPr/>
        </p:nvSpPr>
        <p:spPr bwMode="auto">
          <a:xfrm>
            <a:off x="12389054" y="7115582"/>
            <a:ext cx="293523" cy="178316"/>
          </a:xfrm>
          <a:prstGeom prst="rightArrow">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bodyPr>
          <a:lstStyle/>
          <a:p>
            <a:pPr defTabSz="1371600" eaLnBrk="0" hangingPunct="0"/>
            <a:endParaRPr lang="pt-BR" sz="1600">
              <a:latin typeface="+mn-lt"/>
            </a:endParaRPr>
          </a:p>
        </p:txBody>
      </p:sp>
      <p:sp>
        <p:nvSpPr>
          <p:cNvPr id="92" name="Seta: para a Direita 91">
            <a:extLst>
              <a:ext uri="{FF2B5EF4-FFF2-40B4-BE49-F238E27FC236}">
                <a16:creationId xmlns:a16="http://schemas.microsoft.com/office/drawing/2014/main" id="{3CF90D8B-83B6-4171-8EBC-6642946AE9F1}"/>
              </a:ext>
            </a:extLst>
          </p:cNvPr>
          <p:cNvSpPr/>
          <p:nvPr/>
        </p:nvSpPr>
        <p:spPr bwMode="auto">
          <a:xfrm>
            <a:off x="281384" y="4756508"/>
            <a:ext cx="4668435" cy="1236780"/>
          </a:xfrm>
          <a:prstGeom prst="rightArrow">
            <a:avLst/>
          </a:prstGeom>
          <a:solidFill>
            <a:schemeClr val="bg1"/>
          </a:solidFill>
          <a:ln w="9525" cap="flat" cmpd="sng" algn="ctr">
            <a:solidFill>
              <a:schemeClr val="tx1"/>
            </a:solid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bodyPr>
          <a:lstStyle/>
          <a:p>
            <a:pPr algn="ctr" defTabSz="1371600" eaLnBrk="0" hangingPunct="0"/>
            <a:r>
              <a:rPr lang="pt-BR" sz="3200" dirty="0">
                <a:latin typeface="+mn-lt"/>
              </a:rPr>
              <a:t>Progressão=&gt; CC</a:t>
            </a:r>
          </a:p>
        </p:txBody>
      </p:sp>
      <p:sp>
        <p:nvSpPr>
          <p:cNvPr id="93" name="Seta: para a Esquerda 92">
            <a:extLst>
              <a:ext uri="{FF2B5EF4-FFF2-40B4-BE49-F238E27FC236}">
                <a16:creationId xmlns:a16="http://schemas.microsoft.com/office/drawing/2014/main" id="{D022603D-4796-4545-AA24-761C6165AF67}"/>
              </a:ext>
            </a:extLst>
          </p:cNvPr>
          <p:cNvSpPr/>
          <p:nvPr/>
        </p:nvSpPr>
        <p:spPr bwMode="auto">
          <a:xfrm>
            <a:off x="8831272" y="8803407"/>
            <a:ext cx="4173044" cy="1167621"/>
          </a:xfrm>
          <a:prstGeom prst="leftArrow">
            <a:avLst/>
          </a:prstGeom>
          <a:solidFill>
            <a:schemeClr val="bg1"/>
          </a:solidFill>
          <a:ln w="9525" cap="flat" cmpd="sng" algn="ctr">
            <a:solidFill>
              <a:schemeClr val="tx1"/>
            </a:solid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bodyPr>
          <a:lstStyle/>
          <a:p>
            <a:pPr algn="ctr" defTabSz="1371600" eaLnBrk="0" hangingPunct="0"/>
            <a:r>
              <a:rPr lang="pt-BR" sz="3200" dirty="0">
                <a:latin typeface="+mn-lt"/>
              </a:rPr>
              <a:t>Regressão=&gt; Folgas</a:t>
            </a:r>
          </a:p>
        </p:txBody>
      </p:sp>
      <p:sp>
        <p:nvSpPr>
          <p:cNvPr id="2" name="CaixaDeTexto 1">
            <a:extLst>
              <a:ext uri="{FF2B5EF4-FFF2-40B4-BE49-F238E27FC236}">
                <a16:creationId xmlns:a16="http://schemas.microsoft.com/office/drawing/2014/main" id="{E784629C-229A-43F6-8219-598070E57932}"/>
              </a:ext>
            </a:extLst>
          </p:cNvPr>
          <p:cNvSpPr txBox="1"/>
          <p:nvPr/>
        </p:nvSpPr>
        <p:spPr>
          <a:xfrm>
            <a:off x="32417" y="8894517"/>
            <a:ext cx="5340174" cy="923330"/>
          </a:xfrm>
          <a:prstGeom prst="rect">
            <a:avLst/>
          </a:prstGeom>
          <a:noFill/>
        </p:spPr>
        <p:txBody>
          <a:bodyPr wrap="square" rtlCol="0">
            <a:spAutoFit/>
          </a:bodyPr>
          <a:lstStyle/>
          <a:p>
            <a:r>
              <a:rPr lang="pt-BR" dirty="0">
                <a:latin typeface="+mn-lt"/>
              </a:rPr>
              <a:t>* Iniciando no dia 1 (8h) e terminando no</a:t>
            </a:r>
            <a:br>
              <a:rPr lang="pt-BR" dirty="0">
                <a:latin typeface="+mn-lt"/>
              </a:rPr>
            </a:br>
            <a:r>
              <a:rPr lang="pt-BR" dirty="0">
                <a:latin typeface="+mn-lt"/>
              </a:rPr>
              <a:t>  mesmo dia (17h). </a:t>
            </a:r>
          </a:p>
          <a:p>
            <a:r>
              <a:rPr lang="pt-BR" dirty="0">
                <a:latin typeface="+mn-lt"/>
              </a:rPr>
              <a:t>** A sucessora inicia no dia seguinte (8h). </a:t>
            </a:r>
          </a:p>
        </p:txBody>
      </p:sp>
      <p:sp>
        <p:nvSpPr>
          <p:cNvPr id="89" name="Título 1">
            <a:extLst>
              <a:ext uri="{FF2B5EF4-FFF2-40B4-BE49-F238E27FC236}">
                <a16:creationId xmlns:a16="http://schemas.microsoft.com/office/drawing/2014/main" id="{B1FB0ABC-76DE-4802-8C0B-41997AD6A114}"/>
              </a:ext>
            </a:extLst>
          </p:cNvPr>
          <p:cNvSpPr txBox="1">
            <a:spLocks/>
          </p:cNvSpPr>
          <p:nvPr/>
        </p:nvSpPr>
        <p:spPr bwMode="auto">
          <a:xfrm>
            <a:off x="-3348" y="276374"/>
            <a:ext cx="12369960" cy="978695"/>
          </a:xfrm>
          <a:prstGeom prst="rect">
            <a:avLst/>
          </a:prstGeom>
          <a:noFill/>
          <a:ln w="9525">
            <a:noFill/>
            <a:miter lim="800000"/>
            <a:headEnd/>
            <a:tailEnd/>
          </a:ln>
        </p:spPr>
        <p:txBody>
          <a:bodyPr vert="horz" wrap="square" lIns="137160" tIns="68580" rIns="137160" bIns="68580" numCol="1" anchor="ctr" anchorCtr="0" compatLnSpc="1">
            <a:prstTxWarp prst="textNoShape">
              <a:avLst/>
            </a:prstTxWarp>
          </a:bodyPr>
          <a:lstStyle>
            <a:defPPr>
              <a:defRPr lang="pt-BR"/>
            </a:defPPr>
            <a:lvl1pPr eaLnBrk="1" hangingPunct="1">
              <a:defRPr sz="4000" b="1">
                <a:solidFill>
                  <a:srgbClr val="00A4DE"/>
                </a:solidFill>
                <a:latin typeface="+mn-lt"/>
                <a:ea typeface="+mj-ea"/>
              </a:defRPr>
            </a:lvl1pPr>
            <a:lvl2pPr algn="ctr" eaLnBrk="1" hangingPunct="1">
              <a:defRPr sz="3500">
                <a:latin typeface="Calibri" pitchFamily="34" charset="0"/>
              </a:defRPr>
            </a:lvl2pPr>
            <a:lvl3pPr algn="ctr" eaLnBrk="1" hangingPunct="1">
              <a:defRPr sz="3500">
                <a:latin typeface="Calibri" pitchFamily="34" charset="0"/>
              </a:defRPr>
            </a:lvl3pPr>
            <a:lvl4pPr algn="ctr" eaLnBrk="1" hangingPunct="1">
              <a:defRPr sz="3500">
                <a:latin typeface="Calibri" pitchFamily="34" charset="0"/>
              </a:defRPr>
            </a:lvl4pPr>
            <a:lvl5pPr algn="ctr" eaLnBrk="1" hangingPunct="1">
              <a:defRPr sz="3500">
                <a:latin typeface="Calibri" pitchFamily="34" charset="0"/>
              </a:defRPr>
            </a:lvl5pPr>
            <a:lvl6pPr marL="457200" algn="ctr" fontAlgn="base">
              <a:spcBef>
                <a:spcPct val="0"/>
              </a:spcBef>
              <a:spcAft>
                <a:spcPct val="0"/>
              </a:spcAft>
              <a:defRPr sz="3500">
                <a:latin typeface="Calibri" pitchFamily="34" charset="0"/>
              </a:defRPr>
            </a:lvl6pPr>
            <a:lvl7pPr marL="914400" algn="ctr" fontAlgn="base">
              <a:spcBef>
                <a:spcPct val="0"/>
              </a:spcBef>
              <a:spcAft>
                <a:spcPct val="0"/>
              </a:spcAft>
              <a:defRPr sz="3500">
                <a:latin typeface="Calibri" pitchFamily="34" charset="0"/>
              </a:defRPr>
            </a:lvl7pPr>
            <a:lvl8pPr marL="1371600" algn="ctr" fontAlgn="base">
              <a:spcBef>
                <a:spcPct val="0"/>
              </a:spcBef>
              <a:spcAft>
                <a:spcPct val="0"/>
              </a:spcAft>
              <a:defRPr sz="3500">
                <a:latin typeface="Calibri" pitchFamily="34" charset="0"/>
              </a:defRPr>
            </a:lvl8pPr>
            <a:lvl9pPr marL="1828800" algn="ctr" fontAlgn="base">
              <a:spcBef>
                <a:spcPct val="0"/>
              </a:spcBef>
              <a:spcAft>
                <a:spcPct val="0"/>
              </a:spcAft>
              <a:defRPr sz="3500">
                <a:latin typeface="Calibri" pitchFamily="34" charset="0"/>
              </a:defRPr>
            </a:lvl9pPr>
          </a:lstStyle>
          <a:p>
            <a:r>
              <a:rPr lang="pt-BR" dirty="0"/>
              <a:t>Processo 5: Desenvolver o Cronograma</a:t>
            </a:r>
          </a:p>
        </p:txBody>
      </p:sp>
    </p:spTree>
    <p:extLst>
      <p:ext uri="{BB962C8B-B14F-4D97-AF65-F5344CB8AC3E}">
        <p14:creationId xmlns:p14="http://schemas.microsoft.com/office/powerpoint/2010/main" val="921287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fade">
                                      <p:cBhvr>
                                        <p:cTn id="10"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69887" y="1111052"/>
            <a:ext cx="12745044" cy="1059135"/>
          </a:xfrm>
        </p:spPr>
        <p:txBody>
          <a:bodyPr/>
          <a:lstStyle/>
          <a:p>
            <a:r>
              <a:rPr lang="pt-BR" sz="4200" dirty="0">
                <a:solidFill>
                  <a:srgbClr val="000066"/>
                </a:solidFill>
                <a:latin typeface="+mn-lt"/>
                <a:cs typeface="Arial" panose="020B0604020202020204" pitchFamily="34" charset="0"/>
              </a:rPr>
              <a:t>Compressão do Cronograma</a:t>
            </a:r>
          </a:p>
        </p:txBody>
      </p:sp>
      <p:sp>
        <p:nvSpPr>
          <p:cNvPr id="3" name="Espaço Reservado para Conteúdo 2"/>
          <p:cNvSpPr>
            <a:spLocks noGrp="1"/>
          </p:cNvSpPr>
          <p:nvPr>
            <p:ph sz="quarter" idx="10"/>
          </p:nvPr>
        </p:nvSpPr>
        <p:spPr>
          <a:xfrm>
            <a:off x="485403" y="1975148"/>
            <a:ext cx="12961329" cy="10589956"/>
          </a:xfrm>
          <a:prstGeom prst="rect">
            <a:avLst/>
          </a:prstGeom>
        </p:spPr>
        <p:txBody>
          <a:bodyPr numCol="2"/>
          <a:lstStyle/>
          <a:p>
            <a:r>
              <a:rPr lang="pt-BR" sz="3600" dirty="0">
                <a:solidFill>
                  <a:srgbClr val="000066"/>
                </a:solidFill>
                <a:latin typeface="+mn-lt"/>
                <a:cs typeface="Arial" panose="020B0604020202020204" pitchFamily="34" charset="0"/>
              </a:rPr>
              <a:t>Paralelismo </a:t>
            </a:r>
            <a:br>
              <a:rPr lang="pt-BR" sz="3600" dirty="0">
                <a:solidFill>
                  <a:srgbClr val="000066"/>
                </a:solidFill>
                <a:latin typeface="+mn-lt"/>
                <a:cs typeface="Arial" panose="020B0604020202020204" pitchFamily="34" charset="0"/>
              </a:rPr>
            </a:br>
            <a:endParaRPr lang="pt-BR" sz="3600" dirty="0">
              <a:solidFill>
                <a:srgbClr val="000066"/>
              </a:solidFill>
              <a:latin typeface="+mn-lt"/>
              <a:cs typeface="Arial" panose="020B0604020202020204" pitchFamily="34" charset="0"/>
            </a:endParaRPr>
          </a:p>
          <a:p>
            <a:pPr lvl="1"/>
            <a:r>
              <a:rPr lang="pt-BR" sz="3600" dirty="0">
                <a:solidFill>
                  <a:srgbClr val="000066"/>
                </a:solidFill>
                <a:latin typeface="+mn-lt"/>
                <a:cs typeface="Arial" panose="020B0604020202020204" pitchFamily="34" charset="0"/>
              </a:rPr>
              <a:t>Realizar </a:t>
            </a:r>
            <a:r>
              <a:rPr lang="pt-BR" sz="3600" u="sng" dirty="0">
                <a:solidFill>
                  <a:srgbClr val="000066"/>
                </a:solidFill>
                <a:latin typeface="+mn-lt"/>
                <a:cs typeface="Arial" panose="020B0604020202020204" pitchFamily="34" charset="0"/>
              </a:rPr>
              <a:t>atividades em paralelo</a:t>
            </a:r>
            <a:r>
              <a:rPr lang="pt-BR" sz="3600" dirty="0">
                <a:solidFill>
                  <a:srgbClr val="000066"/>
                </a:solidFill>
                <a:latin typeface="+mn-lt"/>
                <a:cs typeface="Arial" panose="020B0604020202020204" pitchFamily="34" charset="0"/>
              </a:rPr>
              <a:t> que normalmente seriam feitas em sequencia.</a:t>
            </a:r>
          </a:p>
          <a:p>
            <a:pPr lvl="1"/>
            <a:r>
              <a:rPr lang="pt-BR" sz="3600" dirty="0">
                <a:solidFill>
                  <a:srgbClr val="000066"/>
                </a:solidFill>
                <a:latin typeface="+mn-lt"/>
                <a:cs typeface="Arial" panose="020B0604020202020204" pitchFamily="34" charset="0"/>
              </a:rPr>
              <a:t>Risco: Retrabalho e  custos extras devido ao risco.</a:t>
            </a:r>
          </a:p>
          <a:p>
            <a:pPr lvl="1"/>
            <a:r>
              <a:rPr lang="pt-BR" sz="3600" dirty="0">
                <a:solidFill>
                  <a:srgbClr val="000066"/>
                </a:solidFill>
                <a:latin typeface="+mn-lt"/>
                <a:cs typeface="Arial" panose="020B0604020202020204" pitchFamily="34" charset="0"/>
              </a:rPr>
              <a:t>Atenção: Comunicação</a:t>
            </a:r>
          </a:p>
        </p:txBody>
      </p:sp>
      <p:sp>
        <p:nvSpPr>
          <p:cNvPr id="6" name="Rectangle 5"/>
          <p:cNvSpPr>
            <a:spLocks noChangeArrowheads="1"/>
          </p:cNvSpPr>
          <p:nvPr/>
        </p:nvSpPr>
        <p:spPr bwMode="auto">
          <a:xfrm>
            <a:off x="701316" y="8491872"/>
            <a:ext cx="5508612" cy="1242648"/>
          </a:xfrm>
          <a:prstGeom prst="rect">
            <a:avLst/>
          </a:prstGeom>
          <a:noFill/>
          <a:ln>
            <a:noFill/>
            <a:headEnd/>
            <a:tailEnd/>
          </a:ln>
          <a:effectLst/>
          <a:scene3d>
            <a:camera prst="orthographicFront">
              <a:rot lat="0" lon="0" rev="0"/>
            </a:camera>
            <a:lightRig rig="threePt" dir="t">
              <a:rot lat="0" lon="0" rev="1200000"/>
            </a:lightRig>
          </a:scene3d>
          <a:sp3d/>
        </p:spPr>
        <p:style>
          <a:lnRef idx="0">
            <a:schemeClr val="accent6"/>
          </a:lnRef>
          <a:fillRef idx="3">
            <a:schemeClr val="accent6"/>
          </a:fillRef>
          <a:effectRef idx="3">
            <a:schemeClr val="accent6"/>
          </a:effectRef>
          <a:fontRef idx="minor">
            <a:schemeClr val="lt1"/>
          </a:fontRef>
        </p:style>
        <p:txBody>
          <a:bodyPr wrap="square" lIns="135732" tIns="66675" rIns="135732" bIns="66675">
            <a:spAutoFit/>
          </a:bodyPr>
          <a:lstStyle/>
          <a:p>
            <a:pPr algn="ctr" eaLnBrk="0" hangingPunct="0"/>
            <a:r>
              <a:rPr lang="pt-BR" sz="3600" b="1" dirty="0">
                <a:solidFill>
                  <a:srgbClr val="000066"/>
                </a:solidFill>
                <a:cs typeface="Arial" panose="020B0604020202020204" pitchFamily="34" charset="0"/>
              </a:rPr>
              <a:t>Frequentemente aumenta o Custo.</a:t>
            </a:r>
          </a:p>
        </p:txBody>
      </p:sp>
      <p:sp>
        <p:nvSpPr>
          <p:cNvPr id="7" name="Rectangle 5"/>
          <p:cNvSpPr>
            <a:spLocks noChangeArrowheads="1"/>
          </p:cNvSpPr>
          <p:nvPr/>
        </p:nvSpPr>
        <p:spPr bwMode="auto">
          <a:xfrm>
            <a:off x="7081549" y="8554624"/>
            <a:ext cx="5493562" cy="1242648"/>
          </a:xfrm>
          <a:prstGeom prst="rect">
            <a:avLst/>
          </a:prstGeom>
          <a:noFill/>
          <a:ln>
            <a:noFill/>
            <a:headEnd/>
            <a:tailEnd/>
          </a:ln>
          <a:effectLst/>
          <a:scene3d>
            <a:camera prst="orthographicFront">
              <a:rot lat="0" lon="0" rev="0"/>
            </a:camera>
            <a:lightRig rig="threePt" dir="t">
              <a:rot lat="0" lon="0" rev="1200000"/>
            </a:lightRig>
          </a:scene3d>
          <a:sp3d/>
        </p:spPr>
        <p:style>
          <a:lnRef idx="0">
            <a:schemeClr val="accent6"/>
          </a:lnRef>
          <a:fillRef idx="3">
            <a:schemeClr val="accent6"/>
          </a:fillRef>
          <a:effectRef idx="3">
            <a:schemeClr val="accent6"/>
          </a:effectRef>
          <a:fontRef idx="minor">
            <a:schemeClr val="lt1"/>
          </a:fontRef>
        </p:style>
        <p:txBody>
          <a:bodyPr wrap="square" lIns="135732" tIns="66675" rIns="135732" bIns="66675">
            <a:spAutoFit/>
          </a:bodyPr>
          <a:lstStyle/>
          <a:p>
            <a:pPr algn="ctr" eaLnBrk="0" hangingPunct="0"/>
            <a:r>
              <a:rPr lang="pt-BR" sz="3600" b="1" dirty="0">
                <a:solidFill>
                  <a:srgbClr val="000066"/>
                </a:solidFill>
                <a:cs typeface="Arial" panose="020B0604020202020204" pitchFamily="34" charset="0"/>
              </a:rPr>
              <a:t>Frequentemente aumenta o Risco.</a:t>
            </a:r>
          </a:p>
        </p:txBody>
      </p:sp>
      <p:sp>
        <p:nvSpPr>
          <p:cNvPr id="10" name="Título 1">
            <a:extLst>
              <a:ext uri="{FF2B5EF4-FFF2-40B4-BE49-F238E27FC236}">
                <a16:creationId xmlns:a16="http://schemas.microsoft.com/office/drawing/2014/main" id="{1F8FED7C-2834-4CFD-8C75-307792E3AE73}"/>
              </a:ext>
            </a:extLst>
          </p:cNvPr>
          <p:cNvSpPr txBox="1">
            <a:spLocks/>
          </p:cNvSpPr>
          <p:nvPr/>
        </p:nvSpPr>
        <p:spPr bwMode="auto">
          <a:xfrm>
            <a:off x="-3348" y="219757"/>
            <a:ext cx="12369960" cy="978695"/>
          </a:xfrm>
          <a:prstGeom prst="rect">
            <a:avLst/>
          </a:prstGeom>
          <a:noFill/>
          <a:ln w="9525">
            <a:noFill/>
            <a:miter lim="800000"/>
            <a:headEnd/>
            <a:tailEnd/>
          </a:ln>
        </p:spPr>
        <p:txBody>
          <a:bodyPr vert="horz" wrap="square" lIns="137160" tIns="68580" rIns="137160" bIns="68580" numCol="1" anchor="ctr" anchorCtr="0" compatLnSpc="1">
            <a:prstTxWarp prst="textNoShape">
              <a:avLst/>
            </a:prstTxWarp>
          </a:bodyPr>
          <a:lstStyle>
            <a:defPPr>
              <a:defRPr lang="pt-BR"/>
            </a:defPPr>
            <a:lvl1pPr eaLnBrk="1" hangingPunct="1">
              <a:defRPr sz="4000" b="1">
                <a:solidFill>
                  <a:srgbClr val="00A4DE"/>
                </a:solidFill>
                <a:latin typeface="+mn-lt"/>
                <a:ea typeface="+mj-ea"/>
              </a:defRPr>
            </a:lvl1pPr>
            <a:lvl2pPr algn="ctr" eaLnBrk="1" hangingPunct="1">
              <a:defRPr sz="3500">
                <a:latin typeface="Calibri" pitchFamily="34" charset="0"/>
              </a:defRPr>
            </a:lvl2pPr>
            <a:lvl3pPr algn="ctr" eaLnBrk="1" hangingPunct="1">
              <a:defRPr sz="3500">
                <a:latin typeface="Calibri" pitchFamily="34" charset="0"/>
              </a:defRPr>
            </a:lvl3pPr>
            <a:lvl4pPr algn="ctr" eaLnBrk="1" hangingPunct="1">
              <a:defRPr sz="3500">
                <a:latin typeface="Calibri" pitchFamily="34" charset="0"/>
              </a:defRPr>
            </a:lvl4pPr>
            <a:lvl5pPr algn="ctr" eaLnBrk="1" hangingPunct="1">
              <a:defRPr sz="3500">
                <a:latin typeface="Calibri" pitchFamily="34" charset="0"/>
              </a:defRPr>
            </a:lvl5pPr>
            <a:lvl6pPr marL="457200" algn="ctr" fontAlgn="base">
              <a:spcBef>
                <a:spcPct val="0"/>
              </a:spcBef>
              <a:spcAft>
                <a:spcPct val="0"/>
              </a:spcAft>
              <a:defRPr sz="3500">
                <a:latin typeface="Calibri" pitchFamily="34" charset="0"/>
              </a:defRPr>
            </a:lvl6pPr>
            <a:lvl7pPr marL="914400" algn="ctr" fontAlgn="base">
              <a:spcBef>
                <a:spcPct val="0"/>
              </a:spcBef>
              <a:spcAft>
                <a:spcPct val="0"/>
              </a:spcAft>
              <a:defRPr sz="3500">
                <a:latin typeface="Calibri" pitchFamily="34" charset="0"/>
              </a:defRPr>
            </a:lvl7pPr>
            <a:lvl8pPr marL="1371600" algn="ctr" fontAlgn="base">
              <a:spcBef>
                <a:spcPct val="0"/>
              </a:spcBef>
              <a:spcAft>
                <a:spcPct val="0"/>
              </a:spcAft>
              <a:defRPr sz="3500">
                <a:latin typeface="Calibri" pitchFamily="34" charset="0"/>
              </a:defRPr>
            </a:lvl8pPr>
            <a:lvl9pPr marL="1828800" algn="ctr" fontAlgn="base">
              <a:spcBef>
                <a:spcPct val="0"/>
              </a:spcBef>
              <a:spcAft>
                <a:spcPct val="0"/>
              </a:spcAft>
              <a:defRPr sz="3500">
                <a:latin typeface="Calibri" pitchFamily="34" charset="0"/>
              </a:defRPr>
            </a:lvl9pPr>
          </a:lstStyle>
          <a:p>
            <a:r>
              <a:rPr lang="pt-BR" dirty="0"/>
              <a:t>Processo 5: Desenvolver o Cronograma</a:t>
            </a:r>
          </a:p>
        </p:txBody>
      </p:sp>
      <p:sp>
        <p:nvSpPr>
          <p:cNvPr id="8" name="Espaço Reservado para Conteúdo 2">
            <a:extLst>
              <a:ext uri="{FF2B5EF4-FFF2-40B4-BE49-F238E27FC236}">
                <a16:creationId xmlns:a16="http://schemas.microsoft.com/office/drawing/2014/main" id="{2B6279DA-D19D-4C13-93CE-EF5481F0444A}"/>
              </a:ext>
            </a:extLst>
          </p:cNvPr>
          <p:cNvSpPr txBox="1">
            <a:spLocks/>
          </p:cNvSpPr>
          <p:nvPr/>
        </p:nvSpPr>
        <p:spPr>
          <a:xfrm>
            <a:off x="6858000" y="1975148"/>
            <a:ext cx="10369152" cy="6563407"/>
          </a:xfrm>
          <a:prstGeom prst="rect">
            <a:avLst/>
          </a:prstGeom>
        </p:spPr>
        <p:txBody>
          <a:bodyPr numCol="2"/>
          <a:lstStyle>
            <a:lvl1pPr marL="385715" indent="-385715" algn="l" rtl="0" eaLnBrk="1" fontAlgn="base" hangingPunct="1">
              <a:spcBef>
                <a:spcPct val="20000"/>
              </a:spcBef>
              <a:spcAft>
                <a:spcPct val="0"/>
              </a:spcAft>
              <a:buFont typeface="Arial" panose="020B0604020202020204" pitchFamily="34" charset="0"/>
              <a:buChar char="•"/>
              <a:defRPr sz="3600" kern="1200">
                <a:solidFill>
                  <a:schemeClr val="tx1"/>
                </a:solidFill>
                <a:latin typeface="+mn-lt"/>
                <a:ea typeface="+mn-ea"/>
                <a:cs typeface="+mn-cs"/>
              </a:defRPr>
            </a:lvl1pPr>
            <a:lvl2pPr marL="835715" indent="-321429" algn="l" rtl="0" eaLnBrk="1" fontAlgn="base" hangingPunct="1">
              <a:spcBef>
                <a:spcPct val="20000"/>
              </a:spcBef>
              <a:spcAft>
                <a:spcPct val="0"/>
              </a:spcAft>
              <a:buFont typeface="Arial" panose="020B0604020202020204" pitchFamily="34" charset="0"/>
              <a:buChar char="–"/>
              <a:defRPr sz="3150" kern="1200">
                <a:solidFill>
                  <a:schemeClr val="tx1"/>
                </a:solidFill>
                <a:latin typeface="+mn-lt"/>
                <a:ea typeface="+mn-ea"/>
                <a:cs typeface="+mn-cs"/>
              </a:defRPr>
            </a:lvl2pPr>
            <a:lvl3pPr marL="1285716" indent="-257144" algn="l" rtl="0" eaLnBrk="1" fontAlgn="base" hangingPunct="1">
              <a:spcBef>
                <a:spcPct val="20000"/>
              </a:spcBef>
              <a:spcAft>
                <a:spcPct val="0"/>
              </a:spcAft>
              <a:buFont typeface="Arial" panose="020B0604020202020204" pitchFamily="34" charset="0"/>
              <a:buChar char="•"/>
              <a:defRPr sz="2700" kern="1200">
                <a:solidFill>
                  <a:schemeClr val="tx1"/>
                </a:solidFill>
                <a:latin typeface="+mn-lt"/>
                <a:ea typeface="+mn-ea"/>
                <a:cs typeface="+mn-cs"/>
              </a:defRPr>
            </a:lvl3pPr>
            <a:lvl4pPr marL="1800000" indent="-257144" algn="l" rtl="0" eaLnBrk="1" fontAlgn="base" hangingPunct="1">
              <a:spcBef>
                <a:spcPct val="20000"/>
              </a:spcBef>
              <a:spcAft>
                <a:spcPct val="0"/>
              </a:spcAft>
              <a:buFont typeface="Arial" panose="020B0604020202020204" pitchFamily="34" charset="0"/>
              <a:buChar char="–"/>
              <a:defRPr sz="2249" kern="1200">
                <a:solidFill>
                  <a:schemeClr val="tx1"/>
                </a:solidFill>
                <a:latin typeface="+mn-lt"/>
                <a:ea typeface="+mn-ea"/>
                <a:cs typeface="+mn-cs"/>
              </a:defRPr>
            </a:lvl4pPr>
            <a:lvl5pPr marL="2314289" indent="-257144" algn="l" rtl="0" eaLnBrk="1" fontAlgn="base" hangingPunct="1">
              <a:spcBef>
                <a:spcPct val="20000"/>
              </a:spcBef>
              <a:spcAft>
                <a:spcPct val="0"/>
              </a:spcAft>
              <a:buFont typeface="Arial" panose="020B0604020202020204" pitchFamily="34" charset="0"/>
              <a:buChar char="»"/>
              <a:defRPr sz="2249" kern="1200">
                <a:solidFill>
                  <a:schemeClr val="tx1"/>
                </a:solidFill>
                <a:latin typeface="+mn-lt"/>
                <a:ea typeface="+mn-ea"/>
                <a:cs typeface="+mn-cs"/>
              </a:defRPr>
            </a:lvl5pPr>
            <a:lvl6pPr marL="2828574" indent="-257144" algn="l" defTabSz="1028573" rtl="0" eaLnBrk="1" latinLnBrk="0" hangingPunct="1">
              <a:spcBef>
                <a:spcPct val="20000"/>
              </a:spcBef>
              <a:buFont typeface="Arial" pitchFamily="34" charset="0"/>
              <a:buChar char="•"/>
              <a:defRPr sz="2249" kern="1200">
                <a:solidFill>
                  <a:schemeClr val="tx1"/>
                </a:solidFill>
                <a:latin typeface="+mn-lt"/>
                <a:ea typeface="+mn-ea"/>
                <a:cs typeface="+mn-cs"/>
              </a:defRPr>
            </a:lvl6pPr>
            <a:lvl7pPr marL="3342860" indent="-257144" algn="l" defTabSz="1028573" rtl="0" eaLnBrk="1" latinLnBrk="0" hangingPunct="1">
              <a:spcBef>
                <a:spcPct val="20000"/>
              </a:spcBef>
              <a:buFont typeface="Arial" pitchFamily="34" charset="0"/>
              <a:buChar char="•"/>
              <a:defRPr sz="2249" kern="1200">
                <a:solidFill>
                  <a:schemeClr val="tx1"/>
                </a:solidFill>
                <a:latin typeface="+mn-lt"/>
                <a:ea typeface="+mn-ea"/>
                <a:cs typeface="+mn-cs"/>
              </a:defRPr>
            </a:lvl7pPr>
            <a:lvl8pPr marL="3857147" indent="-257144" algn="l" defTabSz="1028573" rtl="0" eaLnBrk="1" latinLnBrk="0" hangingPunct="1">
              <a:spcBef>
                <a:spcPct val="20000"/>
              </a:spcBef>
              <a:buFont typeface="Arial" pitchFamily="34" charset="0"/>
              <a:buChar char="•"/>
              <a:defRPr sz="2249" kern="1200">
                <a:solidFill>
                  <a:schemeClr val="tx1"/>
                </a:solidFill>
                <a:latin typeface="+mn-lt"/>
                <a:ea typeface="+mn-ea"/>
                <a:cs typeface="+mn-cs"/>
              </a:defRPr>
            </a:lvl8pPr>
            <a:lvl9pPr marL="4371432" indent="-257144" algn="l" defTabSz="1028573" rtl="0" eaLnBrk="1" latinLnBrk="0" hangingPunct="1">
              <a:spcBef>
                <a:spcPct val="20000"/>
              </a:spcBef>
              <a:buFont typeface="Arial" pitchFamily="34" charset="0"/>
              <a:buChar char="•"/>
              <a:defRPr sz="2249" kern="1200">
                <a:solidFill>
                  <a:schemeClr val="tx1"/>
                </a:solidFill>
                <a:latin typeface="+mn-lt"/>
                <a:ea typeface="+mn-ea"/>
                <a:cs typeface="+mn-cs"/>
              </a:defRPr>
            </a:lvl9pPr>
          </a:lstStyle>
          <a:p>
            <a:r>
              <a:rPr lang="pt-BR" dirty="0">
                <a:solidFill>
                  <a:srgbClr val="000066"/>
                </a:solidFill>
                <a:cs typeface="Arial" panose="020B0604020202020204" pitchFamily="34" charset="0"/>
              </a:rPr>
              <a:t>Compressão  </a:t>
            </a:r>
            <a:br>
              <a:rPr lang="pt-BR" dirty="0">
                <a:solidFill>
                  <a:srgbClr val="000066"/>
                </a:solidFill>
                <a:cs typeface="Arial" panose="020B0604020202020204" pitchFamily="34" charset="0"/>
              </a:rPr>
            </a:br>
            <a:endParaRPr lang="pt-BR" dirty="0">
              <a:solidFill>
                <a:srgbClr val="000066"/>
              </a:solidFill>
              <a:cs typeface="Arial" panose="020B0604020202020204" pitchFamily="34" charset="0"/>
            </a:endParaRPr>
          </a:p>
          <a:p>
            <a:pPr lvl="1"/>
            <a:r>
              <a:rPr lang="pt-BR" sz="3600" dirty="0">
                <a:solidFill>
                  <a:srgbClr val="000066"/>
                </a:solidFill>
                <a:ea typeface="Verdana" panose="020B0604030504040204" pitchFamily="34" charset="0"/>
                <a:cs typeface="Arial" panose="020B0604020202020204" pitchFamily="34" charset="0"/>
              </a:rPr>
              <a:t>Adicionar recursos, Horas Extras, Turnos extras, recursos mais produtivos, novas tecnologias.</a:t>
            </a:r>
          </a:p>
          <a:p>
            <a:pPr lvl="1"/>
            <a:r>
              <a:rPr lang="pt-BR" sz="3600" dirty="0">
                <a:solidFill>
                  <a:srgbClr val="000066"/>
                </a:solidFill>
                <a:cs typeface="Arial" panose="020B0604020202020204" pitchFamily="34" charset="0"/>
              </a:rPr>
              <a:t>Risco: qualidade de pessoal, fadiga.</a:t>
            </a:r>
          </a:p>
          <a:p>
            <a:pPr lvl="1"/>
            <a:r>
              <a:rPr lang="pt-BR" sz="3600" dirty="0">
                <a:solidFill>
                  <a:srgbClr val="000066"/>
                </a:solidFill>
                <a:cs typeface="Arial" panose="020B0604020202020204" pitchFamily="34" charset="0"/>
              </a:rPr>
              <a:t>Atenção: treinamento e supervisão.</a:t>
            </a:r>
          </a:p>
        </p:txBody>
      </p:sp>
    </p:spTree>
    <p:extLst>
      <p:ext uri="{BB962C8B-B14F-4D97-AF65-F5344CB8AC3E}">
        <p14:creationId xmlns:p14="http://schemas.microsoft.com/office/powerpoint/2010/main" val="2913510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1000"/>
                                        <p:tgtEl>
                                          <p:spTgt spid="3">
                                            <p:txEl>
                                              <p:pRg st="0" end="0"/>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1000"/>
                                        <p:tgtEl>
                                          <p:spTgt spid="3">
                                            <p:txEl>
                                              <p:pRg st="1" end="1"/>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fade">
                                      <p:cBhvr>
                                        <p:cTn id="18" dur="1000"/>
                                        <p:tgtEl>
                                          <p:spTgt spid="3">
                                            <p:txEl>
                                              <p:pRg st="2" end="2"/>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1000"/>
                                        <p:tgtEl>
                                          <p:spTgt spid="3">
                                            <p:txEl>
                                              <p:pRg st="3" end="3"/>
                                            </p:txEl>
                                          </p:spTgt>
                                        </p:tgtEl>
                                      </p:cBhvr>
                                    </p:animEffect>
                                  </p:childTnLst>
                                </p:cTn>
                              </p:par>
                            </p:childTnLst>
                          </p:cTn>
                        </p:par>
                        <p:par>
                          <p:cTn id="22" fill="hold">
                            <p:stCondLst>
                              <p:cond delay="1000"/>
                            </p:stCondLst>
                            <p:childTnLst>
                              <p:par>
                                <p:cTn id="23" presetID="10" presetClass="entr" presetSubtype="0" fill="hold" grpId="0" nodeType="after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1000"/>
                                        <p:tgtEl>
                                          <p:spTgt spid="7"/>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8">
                                            <p:txEl>
                                              <p:pRg st="0" end="0"/>
                                            </p:txEl>
                                          </p:spTgt>
                                        </p:tgtEl>
                                        <p:attrNameLst>
                                          <p:attrName>style.visibility</p:attrName>
                                        </p:attrNameLst>
                                      </p:cBhvr>
                                      <p:to>
                                        <p:strVal val="visible"/>
                                      </p:to>
                                    </p:set>
                                    <p:animEffect transition="in" filter="fade">
                                      <p:cBhvr>
                                        <p:cTn id="30" dur="2000"/>
                                        <p:tgtEl>
                                          <p:spTgt spid="8">
                                            <p:txEl>
                                              <p:pRg st="0" end="0"/>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8">
                                            <p:txEl>
                                              <p:pRg st="1" end="1"/>
                                            </p:txEl>
                                          </p:spTgt>
                                        </p:tgtEl>
                                        <p:attrNameLst>
                                          <p:attrName>style.visibility</p:attrName>
                                        </p:attrNameLst>
                                      </p:cBhvr>
                                      <p:to>
                                        <p:strVal val="visible"/>
                                      </p:to>
                                    </p:set>
                                    <p:animEffect transition="in" filter="fade">
                                      <p:cBhvr>
                                        <p:cTn id="35" dur="2000"/>
                                        <p:tgtEl>
                                          <p:spTgt spid="8">
                                            <p:txEl>
                                              <p:pRg st="1" end="1"/>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8">
                                            <p:txEl>
                                              <p:pRg st="2" end="2"/>
                                            </p:txEl>
                                          </p:spTgt>
                                        </p:tgtEl>
                                        <p:attrNameLst>
                                          <p:attrName>style.visibility</p:attrName>
                                        </p:attrNameLst>
                                      </p:cBhvr>
                                      <p:to>
                                        <p:strVal val="visible"/>
                                      </p:to>
                                    </p:set>
                                    <p:animEffect transition="in" filter="fade">
                                      <p:cBhvr>
                                        <p:cTn id="38" dur="2000"/>
                                        <p:tgtEl>
                                          <p:spTgt spid="8">
                                            <p:txEl>
                                              <p:pRg st="2" end="2"/>
                                            </p:txEl>
                                          </p:spTgt>
                                        </p:tgtEl>
                                      </p:cBhvr>
                                    </p:animEffect>
                                  </p:childTnLst>
                                </p:cTn>
                              </p:par>
                              <p:par>
                                <p:cTn id="39" presetID="10" presetClass="entr" presetSubtype="0" fill="hold" nodeType="withEffect">
                                  <p:stCondLst>
                                    <p:cond delay="0"/>
                                  </p:stCondLst>
                                  <p:childTnLst>
                                    <p:set>
                                      <p:cBhvr>
                                        <p:cTn id="40" dur="1" fill="hold">
                                          <p:stCondLst>
                                            <p:cond delay="0"/>
                                          </p:stCondLst>
                                        </p:cTn>
                                        <p:tgtEl>
                                          <p:spTgt spid="8">
                                            <p:txEl>
                                              <p:pRg st="3" end="3"/>
                                            </p:txEl>
                                          </p:spTgt>
                                        </p:tgtEl>
                                        <p:attrNameLst>
                                          <p:attrName>style.visibility</p:attrName>
                                        </p:attrNameLst>
                                      </p:cBhvr>
                                      <p:to>
                                        <p:strVal val="visible"/>
                                      </p:to>
                                    </p:set>
                                    <p:animEffect transition="in" filter="fade">
                                      <p:cBhvr>
                                        <p:cTn id="41" dur="2000"/>
                                        <p:tgtEl>
                                          <p:spTgt spid="8">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Text Box 2"/>
          <p:cNvSpPr txBox="1">
            <a:spLocks noChangeArrowheads="1"/>
          </p:cNvSpPr>
          <p:nvPr/>
        </p:nvSpPr>
        <p:spPr bwMode="auto">
          <a:xfrm>
            <a:off x="1" y="282961"/>
            <a:ext cx="8082135" cy="707886"/>
          </a:xfrm>
          <a:prstGeom prst="rect">
            <a:avLst/>
          </a:prstGeom>
          <a:noFill/>
          <a:ln w="9525">
            <a:noFill/>
            <a:miter lim="800000"/>
            <a:headEnd/>
            <a:tailEnd/>
          </a:ln>
        </p:spPr>
        <p:txBody>
          <a:bodyPr vert="horz" wrap="square" lIns="137160" tIns="68580" rIns="137160" bIns="68580" numCol="1" anchor="ctr" anchorCtr="0" compatLnSpc="1">
            <a:prstTxWarp prst="textNoShape">
              <a:avLst/>
            </a:prstTxWarp>
          </a:bodyPr>
          <a:lstStyle>
            <a:defPPr>
              <a:defRPr lang="pt-BR"/>
            </a:defPPr>
            <a:lvl1pPr eaLnBrk="1" hangingPunct="1">
              <a:defRPr sz="4000" b="1">
                <a:solidFill>
                  <a:srgbClr val="00A4DE"/>
                </a:solidFill>
                <a:latin typeface="+mn-lt"/>
                <a:ea typeface="+mj-ea"/>
              </a:defRPr>
            </a:lvl1pPr>
            <a:lvl2pPr algn="ctr" eaLnBrk="1" hangingPunct="1">
              <a:defRPr sz="3500">
                <a:latin typeface="Calibri" pitchFamily="34" charset="0"/>
              </a:defRPr>
            </a:lvl2pPr>
            <a:lvl3pPr algn="ctr" eaLnBrk="1" hangingPunct="1">
              <a:defRPr sz="3500">
                <a:latin typeface="Calibri" pitchFamily="34" charset="0"/>
              </a:defRPr>
            </a:lvl3pPr>
            <a:lvl4pPr algn="ctr" eaLnBrk="1" hangingPunct="1">
              <a:defRPr sz="3500">
                <a:latin typeface="Calibri" pitchFamily="34" charset="0"/>
              </a:defRPr>
            </a:lvl4pPr>
            <a:lvl5pPr algn="ctr" eaLnBrk="1" hangingPunct="1">
              <a:defRPr sz="3500">
                <a:latin typeface="Calibri" pitchFamily="34" charset="0"/>
              </a:defRPr>
            </a:lvl5pPr>
            <a:lvl6pPr marL="457200" algn="ctr" fontAlgn="base">
              <a:spcBef>
                <a:spcPct val="0"/>
              </a:spcBef>
              <a:spcAft>
                <a:spcPct val="0"/>
              </a:spcAft>
              <a:defRPr sz="3500">
                <a:latin typeface="Calibri" pitchFamily="34" charset="0"/>
              </a:defRPr>
            </a:lvl6pPr>
            <a:lvl7pPr marL="914400" algn="ctr" fontAlgn="base">
              <a:spcBef>
                <a:spcPct val="0"/>
              </a:spcBef>
              <a:spcAft>
                <a:spcPct val="0"/>
              </a:spcAft>
              <a:defRPr sz="3500">
                <a:latin typeface="Calibri" pitchFamily="34" charset="0"/>
              </a:defRPr>
            </a:lvl7pPr>
            <a:lvl8pPr marL="1371600" algn="ctr" fontAlgn="base">
              <a:spcBef>
                <a:spcPct val="0"/>
              </a:spcBef>
              <a:spcAft>
                <a:spcPct val="0"/>
              </a:spcAft>
              <a:defRPr sz="3500">
                <a:latin typeface="Calibri" pitchFamily="34" charset="0"/>
              </a:defRPr>
            </a:lvl8pPr>
            <a:lvl9pPr marL="1828800" algn="ctr" fontAlgn="base">
              <a:spcBef>
                <a:spcPct val="0"/>
              </a:spcBef>
              <a:spcAft>
                <a:spcPct val="0"/>
              </a:spcAft>
              <a:defRPr sz="3500">
                <a:latin typeface="Calibri" pitchFamily="34" charset="0"/>
              </a:defRPr>
            </a:lvl9pPr>
          </a:lstStyle>
          <a:p>
            <a:r>
              <a:rPr lang="pt-BR" dirty="0"/>
              <a:t>Compressão do Cronograma</a:t>
            </a:r>
          </a:p>
        </p:txBody>
      </p:sp>
      <p:sp>
        <p:nvSpPr>
          <p:cNvPr id="114691" name="Rectangle 6"/>
          <p:cNvSpPr>
            <a:spLocks noChangeArrowheads="1"/>
          </p:cNvSpPr>
          <p:nvPr/>
        </p:nvSpPr>
        <p:spPr bwMode="auto">
          <a:xfrm>
            <a:off x="268709" y="1775432"/>
            <a:ext cx="12637963" cy="6093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eaLnBrk="0" hangingPunct="0">
              <a:spcBef>
                <a:spcPct val="20000"/>
              </a:spcBef>
              <a:buClr>
                <a:schemeClr val="accent2"/>
              </a:buClr>
              <a:buFont typeface="Monotype Sorts" charset="2"/>
              <a:buChar char="q"/>
            </a:pPr>
            <a:r>
              <a:rPr lang="pt-BR" sz="3900" b="1" dirty="0">
                <a:solidFill>
                  <a:srgbClr val="000066"/>
                </a:solidFill>
                <a:latin typeface="+mn-lt"/>
              </a:rPr>
              <a:t> Mais algumas técnicas</a:t>
            </a:r>
          </a:p>
          <a:p>
            <a:pPr eaLnBrk="0" hangingPunct="0">
              <a:spcBef>
                <a:spcPct val="20000"/>
              </a:spcBef>
              <a:buClr>
                <a:schemeClr val="accent2"/>
              </a:buClr>
              <a:buFont typeface="Monotype Sorts" charset="2"/>
              <a:buNone/>
            </a:pPr>
            <a:endParaRPr lang="pt-BR" sz="3900" b="1" dirty="0">
              <a:solidFill>
                <a:srgbClr val="000066"/>
              </a:solidFill>
              <a:latin typeface="+mn-lt"/>
            </a:endParaRPr>
          </a:p>
          <a:p>
            <a:pPr marL="938213" lvl="1" indent="-395288" eaLnBrk="0" hangingPunct="0">
              <a:spcBef>
                <a:spcPct val="20000"/>
              </a:spcBef>
              <a:buClr>
                <a:schemeClr val="accent2"/>
              </a:buClr>
              <a:buBlip>
                <a:blip r:embed="rId3"/>
              </a:buBlip>
            </a:pPr>
            <a:r>
              <a:rPr lang="pt-BR" sz="3900" dirty="0">
                <a:solidFill>
                  <a:srgbClr val="000066"/>
                </a:solidFill>
                <a:latin typeface="+mn-lt"/>
              </a:rPr>
              <a:t> Alocar os recursos mais produtivos nas tarefas do caminho crítico;</a:t>
            </a:r>
          </a:p>
          <a:p>
            <a:pPr marL="938213" lvl="1" indent="-395288" eaLnBrk="0" hangingPunct="0">
              <a:spcBef>
                <a:spcPct val="20000"/>
              </a:spcBef>
              <a:buClr>
                <a:schemeClr val="accent2"/>
              </a:buClr>
              <a:buBlip>
                <a:blip r:embed="rId3"/>
              </a:buBlip>
            </a:pPr>
            <a:r>
              <a:rPr lang="pt-BR" sz="3900" dirty="0">
                <a:solidFill>
                  <a:srgbClr val="000066"/>
                </a:solidFill>
                <a:latin typeface="+mn-lt"/>
              </a:rPr>
              <a:t> Reduzir a duração das tarefas usando alguma técnica, tais como melhoria do processo, equipamento mais produtivo, etc.</a:t>
            </a:r>
          </a:p>
          <a:p>
            <a:pPr lvl="1" eaLnBrk="0" hangingPunct="0">
              <a:spcBef>
                <a:spcPct val="20000"/>
              </a:spcBef>
              <a:buClr>
                <a:schemeClr val="accent2"/>
              </a:buClr>
            </a:pPr>
            <a:endParaRPr lang="pt-BR" sz="3900" dirty="0">
              <a:solidFill>
                <a:srgbClr val="000066"/>
              </a:solidFill>
              <a:latin typeface="+mn-lt"/>
            </a:endParaRPr>
          </a:p>
          <a:p>
            <a:pPr lvl="1" eaLnBrk="0" hangingPunct="0">
              <a:spcBef>
                <a:spcPct val="20000"/>
              </a:spcBef>
              <a:buClr>
                <a:schemeClr val="accent2"/>
              </a:buClr>
              <a:buFont typeface="Monotype Sorts" charset="2"/>
              <a:buNone/>
            </a:pPr>
            <a:endParaRPr lang="pt-BR" sz="3900" dirty="0">
              <a:solidFill>
                <a:srgbClr val="000066"/>
              </a:solidFill>
              <a:latin typeface="+mn-lt"/>
            </a:endParaRPr>
          </a:p>
        </p:txBody>
      </p:sp>
    </p:spTree>
    <p:extLst>
      <p:ext uri="{BB962C8B-B14F-4D97-AF65-F5344CB8AC3E}">
        <p14:creationId xmlns:p14="http://schemas.microsoft.com/office/powerpoint/2010/main" val="13955564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ço Reservado para Texto 5"/>
          <p:cNvSpPr>
            <a:spLocks noGrp="1"/>
          </p:cNvSpPr>
          <p:nvPr>
            <p:ph type="body" sz="quarter" idx="11"/>
          </p:nvPr>
        </p:nvSpPr>
        <p:spPr>
          <a:xfrm>
            <a:off x="522336" y="324000"/>
            <a:ext cx="9360000" cy="648071"/>
          </a:xfrm>
        </p:spPr>
        <p:txBody>
          <a:bodyPr/>
          <a:lstStyle/>
          <a:p>
            <a:r>
              <a:rPr lang="pt-BR" dirty="0"/>
              <a:t>Bibliografia Básica</a:t>
            </a:r>
          </a:p>
        </p:txBody>
      </p:sp>
      <p:sp>
        <p:nvSpPr>
          <p:cNvPr id="9" name="Espaço Reservado para Texto 8"/>
          <p:cNvSpPr>
            <a:spLocks noGrp="1"/>
          </p:cNvSpPr>
          <p:nvPr>
            <p:ph type="body" sz="quarter" idx="13"/>
          </p:nvPr>
        </p:nvSpPr>
        <p:spPr/>
        <p:txBody>
          <a:bodyPr>
            <a:normAutofit/>
          </a:bodyPr>
          <a:lstStyle/>
          <a:p>
            <a:pPr algn="just">
              <a:lnSpc>
                <a:spcPct val="150000"/>
              </a:lnSpc>
              <a:spcAft>
                <a:spcPts val="2400"/>
              </a:spcAft>
            </a:pPr>
            <a:r>
              <a:rPr lang="pt-BR" altLang="pt-BR" sz="3200" dirty="0"/>
              <a:t>BARCAUI, A; BORBA, D.; SILVA, I.; NEVES, R. Gerenciamento de cronograma em projetos. 1. ed. Rio de Janeiro: Editora FGV, 2019.</a:t>
            </a:r>
          </a:p>
          <a:p>
            <a:pPr algn="just">
              <a:lnSpc>
                <a:spcPct val="150000"/>
              </a:lnSpc>
              <a:spcAft>
                <a:spcPts val="2400"/>
              </a:spcAft>
            </a:pPr>
            <a:r>
              <a:rPr lang="pt-BR" altLang="pt-BR" sz="3200" dirty="0"/>
              <a:t>BARBOSA, M. C. (org.). Gerenciamento de custos em projetos. 6. ed. Rio de Janeiro: Editora FGV, 2019.</a:t>
            </a:r>
          </a:p>
        </p:txBody>
      </p:sp>
    </p:spTree>
    <p:extLst>
      <p:ext uri="{BB962C8B-B14F-4D97-AF65-F5344CB8AC3E}">
        <p14:creationId xmlns:p14="http://schemas.microsoft.com/office/powerpoint/2010/main" val="17866475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537519" y="1153167"/>
            <a:ext cx="11178482" cy="1059135"/>
          </a:xfrm>
        </p:spPr>
        <p:txBody>
          <a:bodyPr/>
          <a:lstStyle/>
          <a:p>
            <a:r>
              <a:rPr lang="pt-BR" sz="3600" dirty="0">
                <a:solidFill>
                  <a:srgbClr val="000066"/>
                </a:solidFill>
                <a:latin typeface="Arial" panose="020B0604020202020204" pitchFamily="34" charset="0"/>
                <a:cs typeface="Arial" panose="020B0604020202020204" pitchFamily="34" charset="0"/>
              </a:rPr>
              <a:t>Nivelamento/Estabilização de Recursos</a:t>
            </a:r>
          </a:p>
        </p:txBody>
      </p:sp>
      <p:sp>
        <p:nvSpPr>
          <p:cNvPr id="3" name="Espaço Reservado para Conteúdo 2"/>
          <p:cNvSpPr>
            <a:spLocks noGrp="1"/>
          </p:cNvSpPr>
          <p:nvPr>
            <p:ph sz="quarter" idx="10"/>
          </p:nvPr>
        </p:nvSpPr>
        <p:spPr>
          <a:xfrm>
            <a:off x="1" y="1795128"/>
            <a:ext cx="13122695" cy="7668852"/>
          </a:xfrm>
          <a:prstGeom prst="rect">
            <a:avLst/>
          </a:prstGeom>
        </p:spPr>
        <p:txBody>
          <a:bodyPr/>
          <a:lstStyle/>
          <a:p>
            <a:r>
              <a:rPr lang="pt-BR" sz="3000" b="1" dirty="0">
                <a:solidFill>
                  <a:srgbClr val="000066"/>
                </a:solidFill>
                <a:latin typeface="+mn-lt"/>
                <a:cs typeface="Arial" panose="020B0604020202020204" pitchFamily="34" charset="0"/>
              </a:rPr>
              <a:t>Nivelamento</a:t>
            </a:r>
            <a:r>
              <a:rPr lang="pt-BR" sz="3000" dirty="0">
                <a:solidFill>
                  <a:srgbClr val="000066"/>
                </a:solidFill>
                <a:latin typeface="+mn-lt"/>
                <a:cs typeface="Arial" panose="020B0604020202020204" pitchFamily="34" charset="0"/>
              </a:rPr>
              <a:t> - Adequação do cronograma calculado pelo CPM às limitações de recursos porventura extrapolados (</a:t>
            </a:r>
            <a:r>
              <a:rPr lang="pt-BR" sz="3000" dirty="0" err="1">
                <a:solidFill>
                  <a:srgbClr val="000066"/>
                </a:solidFill>
                <a:latin typeface="+mn-lt"/>
                <a:cs typeface="Arial" panose="020B0604020202020204" pitchFamily="34" charset="0"/>
              </a:rPr>
              <a:t>superalocação</a:t>
            </a:r>
            <a:r>
              <a:rPr lang="pt-BR" sz="3000" dirty="0">
                <a:solidFill>
                  <a:srgbClr val="000066"/>
                </a:solidFill>
                <a:latin typeface="+mn-lt"/>
                <a:cs typeface="Arial" panose="020B0604020202020204" pitchFamily="34" charset="0"/>
              </a:rPr>
              <a:t>); </a:t>
            </a:r>
            <a:r>
              <a:rPr lang="pt-BR" altLang="zh-CN" sz="3000" u="sng" dirty="0">
                <a:solidFill>
                  <a:srgbClr val="000066"/>
                </a:solidFill>
                <a:latin typeface="+mn-lt"/>
                <a:cs typeface="Arial" panose="020B0604020202020204" pitchFamily="34" charset="0"/>
              </a:rPr>
              <a:t>Caminho crítico pode alterar</a:t>
            </a:r>
            <a:r>
              <a:rPr lang="pt-BR" altLang="zh-CN" sz="3000" dirty="0">
                <a:solidFill>
                  <a:srgbClr val="000066"/>
                </a:solidFill>
                <a:latin typeface="+mn-lt"/>
                <a:cs typeface="Arial" panose="020B0604020202020204" pitchFamily="34" charset="0"/>
              </a:rPr>
              <a:t>.</a:t>
            </a:r>
          </a:p>
          <a:p>
            <a:pPr marL="0" indent="0">
              <a:buNone/>
            </a:pPr>
            <a:r>
              <a:rPr lang="pt-BR" sz="3000" dirty="0">
                <a:solidFill>
                  <a:srgbClr val="000066"/>
                </a:solidFill>
                <a:latin typeface="+mn-lt"/>
                <a:cs typeface="Arial" panose="020B0604020202020204" pitchFamily="34" charset="0"/>
              </a:rPr>
              <a:t> </a:t>
            </a:r>
          </a:p>
          <a:p>
            <a:pPr marL="514350" lvl="1" indent="-514350">
              <a:buFont typeface="Arial" panose="020B0604020202020204" pitchFamily="34" charset="0"/>
              <a:buChar char="•"/>
            </a:pPr>
            <a:r>
              <a:rPr lang="pt-BR" altLang="zh-CN" sz="3000" b="1" dirty="0">
                <a:solidFill>
                  <a:srgbClr val="000066"/>
                </a:solidFill>
                <a:latin typeface="+mn-lt"/>
                <a:cs typeface="Arial" panose="020B0604020202020204" pitchFamily="34" charset="0"/>
              </a:rPr>
              <a:t>Estabilização</a:t>
            </a:r>
            <a:r>
              <a:rPr lang="pt-BR" altLang="zh-CN" sz="3000" dirty="0">
                <a:solidFill>
                  <a:srgbClr val="000066"/>
                </a:solidFill>
                <a:latin typeface="+mn-lt"/>
                <a:cs typeface="Arial" panose="020B0604020202020204" pitchFamily="34" charset="0"/>
              </a:rPr>
              <a:t> - Procura evitar sobressaltos na distribuição do uso do recurso (picos e vales), resultando em uma quantidade de recursos mais estável utilizada mês a mês (uso mais efetivo dos recursos); </a:t>
            </a:r>
            <a:r>
              <a:rPr lang="pt-BR" altLang="zh-CN" sz="3000" u="sng" dirty="0">
                <a:solidFill>
                  <a:srgbClr val="000066"/>
                </a:solidFill>
                <a:latin typeface="+mn-lt"/>
                <a:cs typeface="Arial" panose="020B0604020202020204" pitchFamily="34" charset="0"/>
              </a:rPr>
              <a:t>Caminho crítico não pode alterar</a:t>
            </a:r>
            <a:r>
              <a:rPr lang="pt-BR" altLang="zh-CN" sz="3000" dirty="0">
                <a:solidFill>
                  <a:srgbClr val="000066"/>
                </a:solidFill>
                <a:latin typeface="+mn-lt"/>
                <a:cs typeface="Arial" panose="020B0604020202020204" pitchFamily="34" charset="0"/>
              </a:rPr>
              <a:t>.</a:t>
            </a:r>
            <a:endParaRPr lang="pt-BR" sz="3000" dirty="0">
              <a:solidFill>
                <a:srgbClr val="000066"/>
              </a:solidFill>
              <a:latin typeface="+mn-lt"/>
              <a:cs typeface="Arial" panose="020B0604020202020204" pitchFamily="34" charset="0"/>
            </a:endParaRPr>
          </a:p>
          <a:p>
            <a:pPr marL="0" lvl="3" indent="0">
              <a:buNone/>
            </a:pPr>
            <a:br>
              <a:rPr lang="pt-BR" altLang="zh-CN" dirty="0">
                <a:solidFill>
                  <a:srgbClr val="000066"/>
                </a:solidFill>
                <a:latin typeface="+mn-lt"/>
                <a:cs typeface="Arial" panose="020B0604020202020204" pitchFamily="34" charset="0"/>
              </a:rPr>
            </a:br>
            <a:endParaRPr lang="pt-BR" altLang="zh-CN" dirty="0">
              <a:solidFill>
                <a:srgbClr val="000066"/>
              </a:solidFill>
              <a:latin typeface="+mn-lt"/>
              <a:cs typeface="Arial" panose="020B0604020202020204" pitchFamily="34" charset="0"/>
            </a:endParaRPr>
          </a:p>
          <a:p>
            <a:pPr marL="514350" lvl="3" indent="-514350">
              <a:buFont typeface="Arial" pitchFamily="34" charset="0"/>
              <a:buChar char="•"/>
            </a:pPr>
            <a:endParaRPr lang="pt-BR" altLang="zh-CN" dirty="0">
              <a:solidFill>
                <a:srgbClr val="000066"/>
              </a:solidFill>
              <a:latin typeface="+mn-lt"/>
              <a:cs typeface="Arial" panose="020B0604020202020204" pitchFamily="34" charset="0"/>
            </a:endParaRPr>
          </a:p>
          <a:p>
            <a:pPr marL="514350" lvl="3" indent="-514350">
              <a:buFont typeface="Arial" pitchFamily="34" charset="0"/>
              <a:buChar char="•"/>
            </a:pPr>
            <a:endParaRPr lang="pt-BR" altLang="zh-CN" dirty="0">
              <a:solidFill>
                <a:srgbClr val="000066"/>
              </a:solidFill>
              <a:latin typeface="+mn-lt"/>
              <a:cs typeface="Arial" panose="020B0604020202020204" pitchFamily="34" charset="0"/>
            </a:endParaRPr>
          </a:p>
          <a:p>
            <a:pPr marL="514350" lvl="3" indent="-514350">
              <a:buFont typeface="Wingdings" panose="05000000000000000000" pitchFamily="2" charset="2"/>
              <a:buChar char="§"/>
            </a:pPr>
            <a:r>
              <a:rPr lang="pt-BR" sz="3000" dirty="0">
                <a:solidFill>
                  <a:srgbClr val="000066"/>
                </a:solidFill>
                <a:latin typeface="+mn-lt"/>
                <a:cs typeface="Arial" panose="020B0604020202020204" pitchFamily="34" charset="0"/>
              </a:rPr>
              <a:t>Consequências mais comuns:</a:t>
            </a:r>
          </a:p>
          <a:p>
            <a:pPr marL="1200150" lvl="4" indent="-514350">
              <a:buFont typeface="Arial" panose="020B0604020202020204" pitchFamily="34" charset="0"/>
              <a:buChar char="•"/>
            </a:pPr>
            <a:r>
              <a:rPr lang="pt-BR" sz="3000" dirty="0">
                <a:solidFill>
                  <a:srgbClr val="000066"/>
                </a:solidFill>
                <a:latin typeface="+mn-lt"/>
                <a:cs typeface="Arial" panose="020B0604020202020204" pitchFamily="34" charset="0"/>
              </a:rPr>
              <a:t>Atraso em atividades causadoras de superalocação</a:t>
            </a:r>
          </a:p>
          <a:p>
            <a:pPr marL="514350" lvl="3" indent="-514350">
              <a:buFont typeface="Wingdings" panose="05000000000000000000" pitchFamily="2" charset="2"/>
              <a:buChar char="§"/>
            </a:pPr>
            <a:r>
              <a:rPr lang="pt-BR" sz="3000" dirty="0">
                <a:solidFill>
                  <a:srgbClr val="000066"/>
                </a:solidFill>
                <a:latin typeface="+mn-lt"/>
                <a:cs typeface="Arial" panose="020B0604020202020204" pitchFamily="34" charset="0"/>
              </a:rPr>
              <a:t>Alternativas</a:t>
            </a:r>
          </a:p>
          <a:p>
            <a:pPr marL="1200150" lvl="4" indent="-514350">
              <a:buFont typeface="Arial" panose="020B0604020202020204" pitchFamily="34" charset="0"/>
              <a:buChar char="•"/>
            </a:pPr>
            <a:r>
              <a:rPr lang="pt-BR" sz="3000" dirty="0">
                <a:solidFill>
                  <a:srgbClr val="000066"/>
                </a:solidFill>
                <a:latin typeface="+mn-lt"/>
                <a:cs typeface="Arial" panose="020B0604020202020204" pitchFamily="34" charset="0"/>
              </a:rPr>
              <a:t>Alocar recursos primeiro nas atividades críticas;</a:t>
            </a:r>
          </a:p>
          <a:p>
            <a:pPr marL="1200150" lvl="4" indent="-514350">
              <a:buFont typeface="Arial" panose="020B0604020202020204" pitchFamily="34" charset="0"/>
              <a:buChar char="•"/>
            </a:pPr>
            <a:r>
              <a:rPr lang="pt-BR" sz="3000" dirty="0">
                <a:solidFill>
                  <a:srgbClr val="000066"/>
                </a:solidFill>
                <a:latin typeface="+mn-lt"/>
                <a:cs typeface="Arial" panose="020B0604020202020204" pitchFamily="34" charset="0"/>
              </a:rPr>
              <a:t>Análise das folgas livres e Substituição de recursos.</a:t>
            </a:r>
          </a:p>
        </p:txBody>
      </p:sp>
      <p:sp>
        <p:nvSpPr>
          <p:cNvPr id="7" name="Retângulo 6"/>
          <p:cNvSpPr/>
          <p:nvPr/>
        </p:nvSpPr>
        <p:spPr>
          <a:xfrm>
            <a:off x="809328" y="5917875"/>
            <a:ext cx="12097344" cy="1015663"/>
          </a:xfrm>
          <a:prstGeom prst="rect">
            <a:avLst/>
          </a:prstGeom>
          <a:noFill/>
          <a:ln>
            <a:noFill/>
          </a:ln>
          <a:effectLst/>
          <a:scene3d>
            <a:camera prst="orthographicFront">
              <a:rot lat="0" lon="0" rev="0"/>
            </a:camera>
            <a:lightRig rig="threePt" dir="t">
              <a:rot lat="0" lon="0" rev="1200000"/>
            </a:lightRig>
          </a:scene3d>
          <a:sp3d/>
        </p:spPr>
        <p:style>
          <a:lnRef idx="0">
            <a:schemeClr val="accent6"/>
          </a:lnRef>
          <a:fillRef idx="3">
            <a:schemeClr val="accent6"/>
          </a:fillRef>
          <a:effectRef idx="3">
            <a:schemeClr val="accent6"/>
          </a:effectRef>
          <a:fontRef idx="minor">
            <a:schemeClr val="lt1"/>
          </a:fontRef>
        </p:style>
        <p:txBody>
          <a:bodyPr wrap="square">
            <a:spAutoFit/>
          </a:bodyPr>
          <a:lstStyle/>
          <a:p>
            <a:pPr marL="514350" lvl="3" indent="-514350" algn="ctr"/>
            <a:r>
              <a:rPr lang="pt-BR" altLang="zh-CN" sz="3000" b="1" dirty="0">
                <a:solidFill>
                  <a:srgbClr val="000066"/>
                </a:solidFill>
                <a:latin typeface="Arial" panose="020B0604020202020204" pitchFamily="34" charset="0"/>
                <a:cs typeface="Arial" panose="020B0604020202020204" pitchFamily="34" charset="0"/>
              </a:rPr>
              <a:t>Nivelamento frequentemente resulta numa duração maior</a:t>
            </a:r>
            <a:br>
              <a:rPr lang="pt-BR" altLang="zh-CN" sz="3000" b="1" dirty="0">
                <a:solidFill>
                  <a:srgbClr val="000066"/>
                </a:solidFill>
                <a:latin typeface="Arial" panose="020B0604020202020204" pitchFamily="34" charset="0"/>
                <a:cs typeface="Arial" panose="020B0604020202020204" pitchFamily="34" charset="0"/>
              </a:rPr>
            </a:br>
            <a:r>
              <a:rPr lang="pt-BR" altLang="zh-CN" sz="3000" b="1" dirty="0">
                <a:solidFill>
                  <a:srgbClr val="000066"/>
                </a:solidFill>
                <a:latin typeface="Arial" panose="020B0604020202020204" pitchFamily="34" charset="0"/>
                <a:cs typeface="Arial" panose="020B0604020202020204" pitchFamily="34" charset="0"/>
              </a:rPr>
              <a:t>para o projeto do que o cronograma preliminar.</a:t>
            </a:r>
            <a:endParaRPr lang="en-US" altLang="zh-CN" sz="3000" b="1" dirty="0">
              <a:solidFill>
                <a:srgbClr val="000066"/>
              </a:solidFill>
              <a:latin typeface="Arial" panose="020B0604020202020204" pitchFamily="34" charset="0"/>
              <a:cs typeface="Arial" panose="020B0604020202020204" pitchFamily="34" charset="0"/>
            </a:endParaRPr>
          </a:p>
        </p:txBody>
      </p:sp>
      <p:pic>
        <p:nvPicPr>
          <p:cNvPr id="9" name="Picture 1">
            <a:extLst>
              <a:ext uri="{FF2B5EF4-FFF2-40B4-BE49-F238E27FC236}">
                <a16:creationId xmlns:a16="http://schemas.microsoft.com/office/drawing/2014/main" id="{2F3E61F1-3B9A-42A9-8E97-C5E3DB080E4E}"/>
              </a:ext>
            </a:extLst>
          </p:cNvPr>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10099465" y="6933538"/>
            <a:ext cx="2786063" cy="289321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0" name="Título 1">
            <a:extLst>
              <a:ext uri="{FF2B5EF4-FFF2-40B4-BE49-F238E27FC236}">
                <a16:creationId xmlns:a16="http://schemas.microsoft.com/office/drawing/2014/main" id="{8F795BF7-9BD2-4045-956F-F89304CA4FCE}"/>
              </a:ext>
            </a:extLst>
          </p:cNvPr>
          <p:cNvSpPr txBox="1">
            <a:spLocks/>
          </p:cNvSpPr>
          <p:nvPr/>
        </p:nvSpPr>
        <p:spPr bwMode="auto">
          <a:xfrm>
            <a:off x="-3348" y="219757"/>
            <a:ext cx="12369960" cy="978695"/>
          </a:xfrm>
          <a:prstGeom prst="rect">
            <a:avLst/>
          </a:prstGeom>
          <a:noFill/>
          <a:ln w="9525">
            <a:noFill/>
            <a:miter lim="800000"/>
            <a:headEnd/>
            <a:tailEnd/>
          </a:ln>
        </p:spPr>
        <p:txBody>
          <a:bodyPr vert="horz" wrap="square" lIns="137160" tIns="68580" rIns="137160" bIns="68580" numCol="1" anchor="ctr" anchorCtr="0" compatLnSpc="1">
            <a:prstTxWarp prst="textNoShape">
              <a:avLst/>
            </a:prstTxWarp>
          </a:bodyPr>
          <a:lstStyle>
            <a:defPPr>
              <a:defRPr lang="pt-BR"/>
            </a:defPPr>
            <a:lvl1pPr eaLnBrk="1" hangingPunct="1">
              <a:defRPr sz="4000" b="1">
                <a:solidFill>
                  <a:srgbClr val="00A4DE"/>
                </a:solidFill>
                <a:latin typeface="+mn-lt"/>
                <a:ea typeface="+mj-ea"/>
              </a:defRPr>
            </a:lvl1pPr>
            <a:lvl2pPr algn="ctr" eaLnBrk="1" hangingPunct="1">
              <a:defRPr sz="3500">
                <a:latin typeface="Calibri" pitchFamily="34" charset="0"/>
              </a:defRPr>
            </a:lvl2pPr>
            <a:lvl3pPr algn="ctr" eaLnBrk="1" hangingPunct="1">
              <a:defRPr sz="3500">
                <a:latin typeface="Calibri" pitchFamily="34" charset="0"/>
              </a:defRPr>
            </a:lvl3pPr>
            <a:lvl4pPr algn="ctr" eaLnBrk="1" hangingPunct="1">
              <a:defRPr sz="3500">
                <a:latin typeface="Calibri" pitchFamily="34" charset="0"/>
              </a:defRPr>
            </a:lvl4pPr>
            <a:lvl5pPr algn="ctr" eaLnBrk="1" hangingPunct="1">
              <a:defRPr sz="3500">
                <a:latin typeface="Calibri" pitchFamily="34" charset="0"/>
              </a:defRPr>
            </a:lvl5pPr>
            <a:lvl6pPr marL="457200" algn="ctr" fontAlgn="base">
              <a:spcBef>
                <a:spcPct val="0"/>
              </a:spcBef>
              <a:spcAft>
                <a:spcPct val="0"/>
              </a:spcAft>
              <a:defRPr sz="3500">
                <a:latin typeface="Calibri" pitchFamily="34" charset="0"/>
              </a:defRPr>
            </a:lvl6pPr>
            <a:lvl7pPr marL="914400" algn="ctr" fontAlgn="base">
              <a:spcBef>
                <a:spcPct val="0"/>
              </a:spcBef>
              <a:spcAft>
                <a:spcPct val="0"/>
              </a:spcAft>
              <a:defRPr sz="3500">
                <a:latin typeface="Calibri" pitchFamily="34" charset="0"/>
              </a:defRPr>
            </a:lvl7pPr>
            <a:lvl8pPr marL="1371600" algn="ctr" fontAlgn="base">
              <a:spcBef>
                <a:spcPct val="0"/>
              </a:spcBef>
              <a:spcAft>
                <a:spcPct val="0"/>
              </a:spcAft>
              <a:defRPr sz="3500">
                <a:latin typeface="Calibri" pitchFamily="34" charset="0"/>
              </a:defRPr>
            </a:lvl8pPr>
            <a:lvl9pPr marL="1828800" algn="ctr" fontAlgn="base">
              <a:spcBef>
                <a:spcPct val="0"/>
              </a:spcBef>
              <a:spcAft>
                <a:spcPct val="0"/>
              </a:spcAft>
              <a:defRPr sz="3500">
                <a:latin typeface="Calibri" pitchFamily="34" charset="0"/>
              </a:defRPr>
            </a:lvl9pPr>
          </a:lstStyle>
          <a:p>
            <a:r>
              <a:rPr lang="pt-BR" dirty="0"/>
              <a:t>Processo 5: Desenvolver o Cronograma</a:t>
            </a:r>
          </a:p>
        </p:txBody>
      </p:sp>
    </p:spTree>
    <p:extLst>
      <p:ext uri="{BB962C8B-B14F-4D97-AF65-F5344CB8AC3E}">
        <p14:creationId xmlns:p14="http://schemas.microsoft.com/office/powerpoint/2010/main" val="943084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6" end="6"/>
                                            </p:txEl>
                                          </p:spTgt>
                                        </p:tgtEl>
                                        <p:attrNameLst>
                                          <p:attrName>style.visibility</p:attrName>
                                        </p:attrNameLst>
                                      </p:cBhvr>
                                      <p:to>
                                        <p:strVal val="visible"/>
                                      </p:to>
                                    </p:set>
                                    <p:animEffect transition="in" filter="fade">
                                      <p:cBhvr>
                                        <p:cTn id="12" dur="1000"/>
                                        <p:tgtEl>
                                          <p:spTgt spid="3">
                                            <p:txEl>
                                              <p:pRg st="6" end="6"/>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animEffect transition="in" filter="fade">
                                      <p:cBhvr>
                                        <p:cTn id="15" dur="1000"/>
                                        <p:tgtEl>
                                          <p:spTgt spid="3">
                                            <p:txEl>
                                              <p:pRg st="7" end="7"/>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8" end="8"/>
                                            </p:txEl>
                                          </p:spTgt>
                                        </p:tgtEl>
                                        <p:attrNameLst>
                                          <p:attrName>style.visibility</p:attrName>
                                        </p:attrNameLst>
                                      </p:cBhvr>
                                      <p:to>
                                        <p:strVal val="visible"/>
                                      </p:to>
                                    </p:set>
                                    <p:animEffect transition="in" filter="fade">
                                      <p:cBhvr>
                                        <p:cTn id="18" dur="1000"/>
                                        <p:tgtEl>
                                          <p:spTgt spid="3">
                                            <p:txEl>
                                              <p:pRg st="8" end="8"/>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animEffect transition="in" filter="fade">
                                      <p:cBhvr>
                                        <p:cTn id="21" dur="1000"/>
                                        <p:tgtEl>
                                          <p:spTgt spid="3">
                                            <p:txEl>
                                              <p:pRg st="9" end="9"/>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10" end="10"/>
                                            </p:txEl>
                                          </p:spTgt>
                                        </p:tgtEl>
                                        <p:attrNameLst>
                                          <p:attrName>style.visibility</p:attrName>
                                        </p:attrNameLst>
                                      </p:cBhvr>
                                      <p:to>
                                        <p:strVal val="visible"/>
                                      </p:to>
                                    </p:set>
                                    <p:animEffect transition="in" filter="fade">
                                      <p:cBhvr>
                                        <p:cTn id="24" dur="10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Agrupar 6">
            <a:extLst>
              <a:ext uri="{FF2B5EF4-FFF2-40B4-BE49-F238E27FC236}">
                <a16:creationId xmlns:a16="http://schemas.microsoft.com/office/drawing/2014/main" id="{CA169C93-05A0-47EC-9675-AC4B9C4F092B}"/>
              </a:ext>
            </a:extLst>
          </p:cNvPr>
          <p:cNvGrpSpPr/>
          <p:nvPr/>
        </p:nvGrpSpPr>
        <p:grpSpPr>
          <a:xfrm>
            <a:off x="-9798" y="1110410"/>
            <a:ext cx="13731258" cy="8849978"/>
            <a:chOff x="-36512" y="740273"/>
            <a:chExt cx="9154172" cy="5899985"/>
          </a:xfrm>
        </p:grpSpPr>
        <p:pic>
          <p:nvPicPr>
            <p:cNvPr id="5" name="Imagem 4">
              <a:extLst>
                <a:ext uri="{FF2B5EF4-FFF2-40B4-BE49-F238E27FC236}">
                  <a16:creationId xmlns:a16="http://schemas.microsoft.com/office/drawing/2014/main" id="{178E042B-F57E-484E-86CC-8A4C3C51ECA2}"/>
                </a:ext>
              </a:extLst>
            </p:cNvPr>
            <p:cNvPicPr>
              <a:picLocks noChangeAspect="1"/>
            </p:cNvPicPr>
            <p:nvPr/>
          </p:nvPicPr>
          <p:blipFill>
            <a:blip r:embed="rId2"/>
            <a:stretch>
              <a:fillRect/>
            </a:stretch>
          </p:blipFill>
          <p:spPr>
            <a:xfrm>
              <a:off x="657228" y="4188533"/>
              <a:ext cx="8460432" cy="2451725"/>
            </a:xfrm>
            <a:prstGeom prst="rect">
              <a:avLst/>
            </a:prstGeom>
          </p:spPr>
        </p:pic>
        <p:pic>
          <p:nvPicPr>
            <p:cNvPr id="4" name="Imagem 3">
              <a:extLst>
                <a:ext uri="{FF2B5EF4-FFF2-40B4-BE49-F238E27FC236}">
                  <a16:creationId xmlns:a16="http://schemas.microsoft.com/office/drawing/2014/main" id="{E4045E73-76F4-4816-9B90-F034E56C946C}"/>
                </a:ext>
              </a:extLst>
            </p:cNvPr>
            <p:cNvPicPr>
              <a:picLocks noChangeAspect="1"/>
            </p:cNvPicPr>
            <p:nvPr/>
          </p:nvPicPr>
          <p:blipFill>
            <a:blip r:embed="rId3"/>
            <a:stretch>
              <a:fillRect/>
            </a:stretch>
          </p:blipFill>
          <p:spPr>
            <a:xfrm>
              <a:off x="-36512" y="740273"/>
              <a:ext cx="9144000" cy="3448260"/>
            </a:xfrm>
            <a:prstGeom prst="rect">
              <a:avLst/>
            </a:prstGeom>
          </p:spPr>
        </p:pic>
      </p:grpSp>
      <p:pic>
        <p:nvPicPr>
          <p:cNvPr id="9" name="Imagem 8">
            <a:extLst>
              <a:ext uri="{FF2B5EF4-FFF2-40B4-BE49-F238E27FC236}">
                <a16:creationId xmlns:a16="http://schemas.microsoft.com/office/drawing/2014/main" id="{157FB7E3-07CB-419E-A912-61562EE3F7C3}"/>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14034" y="8923921"/>
            <a:ext cx="2378049" cy="1363079"/>
          </a:xfrm>
          <a:prstGeom prst="rect">
            <a:avLst/>
          </a:prstGeom>
        </p:spPr>
      </p:pic>
      <p:pic>
        <p:nvPicPr>
          <p:cNvPr id="11" name="Imagem 10">
            <a:extLst>
              <a:ext uri="{FF2B5EF4-FFF2-40B4-BE49-F238E27FC236}">
                <a16:creationId xmlns:a16="http://schemas.microsoft.com/office/drawing/2014/main" id="{7C1E478C-04E7-4A2D-BF7B-A18C6724C320}"/>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11273543" y="9031932"/>
            <a:ext cx="2472437" cy="1255068"/>
          </a:xfrm>
          <a:prstGeom prst="rect">
            <a:avLst/>
          </a:prstGeom>
        </p:spPr>
      </p:pic>
      <p:sp>
        <p:nvSpPr>
          <p:cNvPr id="14" name="Text Box 2">
            <a:extLst>
              <a:ext uri="{FF2B5EF4-FFF2-40B4-BE49-F238E27FC236}">
                <a16:creationId xmlns:a16="http://schemas.microsoft.com/office/drawing/2014/main" id="{53186B6F-0B52-4B01-A311-FF8172941937}"/>
              </a:ext>
            </a:extLst>
          </p:cNvPr>
          <p:cNvSpPr txBox="1">
            <a:spLocks noChangeArrowheads="1"/>
          </p:cNvSpPr>
          <p:nvPr/>
        </p:nvSpPr>
        <p:spPr bwMode="auto">
          <a:xfrm>
            <a:off x="0" y="370984"/>
            <a:ext cx="12258600" cy="707886"/>
          </a:xfrm>
          <a:prstGeom prst="rect">
            <a:avLst/>
          </a:prstGeom>
          <a:noFill/>
          <a:ln w="9525">
            <a:noFill/>
            <a:miter lim="800000"/>
            <a:headEnd/>
            <a:tailEnd/>
          </a:ln>
        </p:spPr>
        <p:txBody>
          <a:bodyPr vert="horz" wrap="square" lIns="137160" tIns="68580" rIns="137160" bIns="68580" numCol="1" anchor="ctr" anchorCtr="0" compatLnSpc="1">
            <a:prstTxWarp prst="textNoShape">
              <a:avLst/>
            </a:prstTxWarp>
          </a:bodyPr>
          <a:lstStyle>
            <a:defPPr>
              <a:defRPr lang="pt-BR"/>
            </a:defPPr>
            <a:lvl1pPr eaLnBrk="1" hangingPunct="1">
              <a:defRPr sz="4000" b="1">
                <a:solidFill>
                  <a:srgbClr val="00A4DE"/>
                </a:solidFill>
                <a:latin typeface="+mn-lt"/>
                <a:ea typeface="+mj-ea"/>
              </a:defRPr>
            </a:lvl1pPr>
            <a:lvl2pPr algn="ctr" eaLnBrk="1" hangingPunct="1">
              <a:defRPr sz="3500">
                <a:latin typeface="Calibri" pitchFamily="34" charset="0"/>
              </a:defRPr>
            </a:lvl2pPr>
            <a:lvl3pPr algn="ctr" eaLnBrk="1" hangingPunct="1">
              <a:defRPr sz="3500">
                <a:latin typeface="Calibri" pitchFamily="34" charset="0"/>
              </a:defRPr>
            </a:lvl3pPr>
            <a:lvl4pPr algn="ctr" eaLnBrk="1" hangingPunct="1">
              <a:defRPr sz="3500">
                <a:latin typeface="Calibri" pitchFamily="34" charset="0"/>
              </a:defRPr>
            </a:lvl4pPr>
            <a:lvl5pPr algn="ctr" eaLnBrk="1" hangingPunct="1">
              <a:defRPr sz="3500">
                <a:latin typeface="Calibri" pitchFamily="34" charset="0"/>
              </a:defRPr>
            </a:lvl5pPr>
            <a:lvl6pPr marL="457200" algn="ctr" fontAlgn="base">
              <a:spcBef>
                <a:spcPct val="0"/>
              </a:spcBef>
              <a:spcAft>
                <a:spcPct val="0"/>
              </a:spcAft>
              <a:defRPr sz="3500">
                <a:latin typeface="Calibri" pitchFamily="34" charset="0"/>
              </a:defRPr>
            </a:lvl6pPr>
            <a:lvl7pPr marL="914400" algn="ctr" fontAlgn="base">
              <a:spcBef>
                <a:spcPct val="0"/>
              </a:spcBef>
              <a:spcAft>
                <a:spcPct val="0"/>
              </a:spcAft>
              <a:defRPr sz="3500">
                <a:latin typeface="Calibri" pitchFamily="34" charset="0"/>
              </a:defRPr>
            </a:lvl7pPr>
            <a:lvl8pPr marL="1371600" algn="ctr" fontAlgn="base">
              <a:spcBef>
                <a:spcPct val="0"/>
              </a:spcBef>
              <a:spcAft>
                <a:spcPct val="0"/>
              </a:spcAft>
              <a:defRPr sz="3500">
                <a:latin typeface="Calibri" pitchFamily="34" charset="0"/>
              </a:defRPr>
            </a:lvl8pPr>
            <a:lvl9pPr marL="1828800" algn="ctr" fontAlgn="base">
              <a:spcBef>
                <a:spcPct val="0"/>
              </a:spcBef>
              <a:spcAft>
                <a:spcPct val="0"/>
              </a:spcAft>
              <a:defRPr sz="3500">
                <a:latin typeface="Calibri" pitchFamily="34" charset="0"/>
              </a:defRPr>
            </a:lvl9pPr>
          </a:lstStyle>
          <a:p>
            <a:r>
              <a:rPr lang="pt-BR" dirty="0"/>
              <a:t>Nivelamento de Recursos</a:t>
            </a:r>
          </a:p>
        </p:txBody>
      </p:sp>
      <p:sp>
        <p:nvSpPr>
          <p:cNvPr id="8" name="CaixaDeTexto 7">
            <a:extLst>
              <a:ext uri="{FF2B5EF4-FFF2-40B4-BE49-F238E27FC236}">
                <a16:creationId xmlns:a16="http://schemas.microsoft.com/office/drawing/2014/main" id="{B3F8BCD6-2286-42FA-83E3-D3F788044F35}"/>
              </a:ext>
            </a:extLst>
          </p:cNvPr>
          <p:cNvSpPr txBox="1"/>
          <p:nvPr/>
        </p:nvSpPr>
        <p:spPr>
          <a:xfrm>
            <a:off x="-9798" y="6431404"/>
            <a:ext cx="5139606" cy="553998"/>
          </a:xfrm>
          <a:prstGeom prst="rect">
            <a:avLst/>
          </a:prstGeom>
          <a:noFill/>
        </p:spPr>
        <p:txBody>
          <a:bodyPr wrap="square" rtlCol="0">
            <a:spAutoFit/>
          </a:bodyPr>
          <a:lstStyle/>
          <a:p>
            <a:pPr algn="ctr"/>
            <a:r>
              <a:rPr lang="pt-BR" sz="3000" dirty="0"/>
              <a:t>Histograma de recursos</a:t>
            </a:r>
          </a:p>
        </p:txBody>
      </p:sp>
    </p:spTree>
    <p:extLst>
      <p:ext uri="{BB962C8B-B14F-4D97-AF65-F5344CB8AC3E}">
        <p14:creationId xmlns:p14="http://schemas.microsoft.com/office/powerpoint/2010/main" val="18329265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Agrupar 7">
            <a:extLst>
              <a:ext uri="{FF2B5EF4-FFF2-40B4-BE49-F238E27FC236}">
                <a16:creationId xmlns:a16="http://schemas.microsoft.com/office/drawing/2014/main" id="{4AD9E3EC-2AD5-44EC-A166-C3BF6959EB77}"/>
              </a:ext>
            </a:extLst>
          </p:cNvPr>
          <p:cNvGrpSpPr/>
          <p:nvPr/>
        </p:nvGrpSpPr>
        <p:grpSpPr>
          <a:xfrm>
            <a:off x="0" y="1098678"/>
            <a:ext cx="13716000" cy="8905362"/>
            <a:chOff x="0" y="732452"/>
            <a:chExt cx="9144000" cy="5936908"/>
          </a:xfrm>
        </p:grpSpPr>
        <p:pic>
          <p:nvPicPr>
            <p:cNvPr id="6" name="Imagem 5">
              <a:extLst>
                <a:ext uri="{FF2B5EF4-FFF2-40B4-BE49-F238E27FC236}">
                  <a16:creationId xmlns:a16="http://schemas.microsoft.com/office/drawing/2014/main" id="{8F1B38C7-A927-4A48-94E0-579110231F2E}"/>
                </a:ext>
              </a:extLst>
            </p:cNvPr>
            <p:cNvPicPr>
              <a:picLocks noChangeAspect="1"/>
            </p:cNvPicPr>
            <p:nvPr/>
          </p:nvPicPr>
          <p:blipFill>
            <a:blip r:embed="rId2"/>
            <a:stretch>
              <a:fillRect/>
            </a:stretch>
          </p:blipFill>
          <p:spPr>
            <a:xfrm>
              <a:off x="683568" y="4172932"/>
              <a:ext cx="8460432" cy="2496428"/>
            </a:xfrm>
            <a:prstGeom prst="rect">
              <a:avLst/>
            </a:prstGeom>
          </p:spPr>
        </p:pic>
        <p:pic>
          <p:nvPicPr>
            <p:cNvPr id="3" name="Imagem 2">
              <a:extLst>
                <a:ext uri="{FF2B5EF4-FFF2-40B4-BE49-F238E27FC236}">
                  <a16:creationId xmlns:a16="http://schemas.microsoft.com/office/drawing/2014/main" id="{C96FA8D8-8E14-4394-8133-4BC834284E7A}"/>
                </a:ext>
              </a:extLst>
            </p:cNvPr>
            <p:cNvPicPr>
              <a:picLocks noChangeAspect="1"/>
            </p:cNvPicPr>
            <p:nvPr/>
          </p:nvPicPr>
          <p:blipFill rotWithShape="1">
            <a:blip r:embed="rId3"/>
            <a:srcRect r="388"/>
            <a:stretch/>
          </p:blipFill>
          <p:spPr>
            <a:xfrm>
              <a:off x="0" y="732452"/>
              <a:ext cx="9144000" cy="3495836"/>
            </a:xfrm>
            <a:prstGeom prst="rect">
              <a:avLst/>
            </a:prstGeom>
          </p:spPr>
        </p:pic>
      </p:grpSp>
      <p:sp>
        <p:nvSpPr>
          <p:cNvPr id="7" name="Text Box 2">
            <a:extLst>
              <a:ext uri="{FF2B5EF4-FFF2-40B4-BE49-F238E27FC236}">
                <a16:creationId xmlns:a16="http://schemas.microsoft.com/office/drawing/2014/main" id="{8FA14CFE-2388-409A-9BF0-F95A0AA2FCCC}"/>
              </a:ext>
            </a:extLst>
          </p:cNvPr>
          <p:cNvSpPr txBox="1">
            <a:spLocks noChangeArrowheads="1"/>
          </p:cNvSpPr>
          <p:nvPr/>
        </p:nvSpPr>
        <p:spPr bwMode="auto">
          <a:xfrm>
            <a:off x="0" y="370984"/>
            <a:ext cx="12258600" cy="707886"/>
          </a:xfrm>
          <a:prstGeom prst="rect">
            <a:avLst/>
          </a:prstGeom>
          <a:noFill/>
          <a:ln w="9525">
            <a:noFill/>
            <a:miter lim="800000"/>
            <a:headEnd/>
            <a:tailEnd/>
          </a:ln>
        </p:spPr>
        <p:txBody>
          <a:bodyPr vert="horz" wrap="square" lIns="137160" tIns="68580" rIns="137160" bIns="68580" numCol="1" anchor="ctr" anchorCtr="0" compatLnSpc="1">
            <a:prstTxWarp prst="textNoShape">
              <a:avLst/>
            </a:prstTxWarp>
          </a:bodyPr>
          <a:lstStyle>
            <a:defPPr>
              <a:defRPr lang="pt-BR"/>
            </a:defPPr>
            <a:lvl1pPr eaLnBrk="1" hangingPunct="1">
              <a:defRPr sz="4000" b="1">
                <a:solidFill>
                  <a:srgbClr val="00A4DE"/>
                </a:solidFill>
                <a:latin typeface="+mn-lt"/>
                <a:ea typeface="+mj-ea"/>
              </a:defRPr>
            </a:lvl1pPr>
            <a:lvl2pPr algn="ctr" eaLnBrk="1" hangingPunct="1">
              <a:defRPr sz="3500">
                <a:latin typeface="Calibri" pitchFamily="34" charset="0"/>
              </a:defRPr>
            </a:lvl2pPr>
            <a:lvl3pPr algn="ctr" eaLnBrk="1" hangingPunct="1">
              <a:defRPr sz="3500">
                <a:latin typeface="Calibri" pitchFamily="34" charset="0"/>
              </a:defRPr>
            </a:lvl3pPr>
            <a:lvl4pPr algn="ctr" eaLnBrk="1" hangingPunct="1">
              <a:defRPr sz="3500">
                <a:latin typeface="Calibri" pitchFamily="34" charset="0"/>
              </a:defRPr>
            </a:lvl4pPr>
            <a:lvl5pPr algn="ctr" eaLnBrk="1" hangingPunct="1">
              <a:defRPr sz="3500">
                <a:latin typeface="Calibri" pitchFamily="34" charset="0"/>
              </a:defRPr>
            </a:lvl5pPr>
            <a:lvl6pPr marL="457200" algn="ctr" fontAlgn="base">
              <a:spcBef>
                <a:spcPct val="0"/>
              </a:spcBef>
              <a:spcAft>
                <a:spcPct val="0"/>
              </a:spcAft>
              <a:defRPr sz="3500">
                <a:latin typeface="Calibri" pitchFamily="34" charset="0"/>
              </a:defRPr>
            </a:lvl6pPr>
            <a:lvl7pPr marL="914400" algn="ctr" fontAlgn="base">
              <a:spcBef>
                <a:spcPct val="0"/>
              </a:spcBef>
              <a:spcAft>
                <a:spcPct val="0"/>
              </a:spcAft>
              <a:defRPr sz="3500">
                <a:latin typeface="Calibri" pitchFamily="34" charset="0"/>
              </a:defRPr>
            </a:lvl7pPr>
            <a:lvl8pPr marL="1371600" algn="ctr" fontAlgn="base">
              <a:spcBef>
                <a:spcPct val="0"/>
              </a:spcBef>
              <a:spcAft>
                <a:spcPct val="0"/>
              </a:spcAft>
              <a:defRPr sz="3500">
                <a:latin typeface="Calibri" pitchFamily="34" charset="0"/>
              </a:defRPr>
            </a:lvl8pPr>
            <a:lvl9pPr marL="1828800" algn="ctr" fontAlgn="base">
              <a:spcBef>
                <a:spcPct val="0"/>
              </a:spcBef>
              <a:spcAft>
                <a:spcPct val="0"/>
              </a:spcAft>
              <a:defRPr sz="3500">
                <a:latin typeface="Calibri" pitchFamily="34" charset="0"/>
              </a:defRPr>
            </a:lvl9pPr>
          </a:lstStyle>
          <a:p>
            <a:r>
              <a:rPr lang="pt-BR" dirty="0"/>
              <a:t>Nivelamento de Recursos</a:t>
            </a:r>
          </a:p>
        </p:txBody>
      </p:sp>
    </p:spTree>
    <p:extLst>
      <p:ext uri="{BB962C8B-B14F-4D97-AF65-F5344CB8AC3E}">
        <p14:creationId xmlns:p14="http://schemas.microsoft.com/office/powerpoint/2010/main" val="269861124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526815" y="1582745"/>
            <a:ext cx="13041387" cy="1059135"/>
          </a:xfrm>
        </p:spPr>
        <p:txBody>
          <a:bodyPr/>
          <a:lstStyle/>
          <a:p>
            <a:r>
              <a:rPr lang="pt-BR" sz="4200" dirty="0">
                <a:solidFill>
                  <a:srgbClr val="000066"/>
                </a:solidFill>
                <a:latin typeface="+mn-lt"/>
                <a:cs typeface="Arial" panose="020B0604020202020204" pitchFamily="34" charset="0"/>
              </a:rPr>
              <a:t>Programa de Avaliação e Revisão Técnica </a:t>
            </a:r>
            <a:br>
              <a:rPr lang="pt-BR" sz="4200" dirty="0">
                <a:solidFill>
                  <a:srgbClr val="000066"/>
                </a:solidFill>
                <a:latin typeface="+mn-lt"/>
                <a:cs typeface="Arial" panose="020B0604020202020204" pitchFamily="34" charset="0"/>
              </a:rPr>
            </a:br>
            <a:r>
              <a:rPr lang="pt-BR" sz="4200" dirty="0">
                <a:solidFill>
                  <a:srgbClr val="000066"/>
                </a:solidFill>
                <a:latin typeface="+mn-lt"/>
                <a:cs typeface="Arial" panose="020B0604020202020204" pitchFamily="34" charset="0"/>
              </a:rPr>
              <a:t>(PERT – </a:t>
            </a:r>
            <a:r>
              <a:rPr lang="pt-BR" sz="4200" i="1" dirty="0" err="1">
                <a:solidFill>
                  <a:srgbClr val="000066"/>
                </a:solidFill>
                <a:latin typeface="+mn-lt"/>
                <a:cs typeface="Arial" panose="020B0604020202020204" pitchFamily="34" charset="0"/>
              </a:rPr>
              <a:t>Program</a:t>
            </a:r>
            <a:r>
              <a:rPr lang="pt-BR" sz="4200" i="1" dirty="0">
                <a:solidFill>
                  <a:srgbClr val="000066"/>
                </a:solidFill>
                <a:latin typeface="+mn-lt"/>
                <a:cs typeface="Arial" panose="020B0604020202020204" pitchFamily="34" charset="0"/>
              </a:rPr>
              <a:t> </a:t>
            </a:r>
            <a:r>
              <a:rPr lang="pt-BR" sz="4200" i="1" dirty="0" err="1">
                <a:solidFill>
                  <a:srgbClr val="000066"/>
                </a:solidFill>
                <a:latin typeface="+mn-lt"/>
                <a:cs typeface="Arial" panose="020B0604020202020204" pitchFamily="34" charset="0"/>
              </a:rPr>
              <a:t>Evaluation</a:t>
            </a:r>
            <a:r>
              <a:rPr lang="pt-BR" sz="4200" i="1" dirty="0">
                <a:solidFill>
                  <a:srgbClr val="000066"/>
                </a:solidFill>
                <a:latin typeface="+mn-lt"/>
                <a:cs typeface="Arial" panose="020B0604020202020204" pitchFamily="34" charset="0"/>
              </a:rPr>
              <a:t> </a:t>
            </a:r>
            <a:r>
              <a:rPr lang="pt-BR" sz="4200" i="1" dirty="0" err="1">
                <a:solidFill>
                  <a:srgbClr val="000066"/>
                </a:solidFill>
                <a:latin typeface="+mn-lt"/>
                <a:cs typeface="Arial" panose="020B0604020202020204" pitchFamily="34" charset="0"/>
              </a:rPr>
              <a:t>Review</a:t>
            </a:r>
            <a:r>
              <a:rPr lang="pt-BR" sz="4200" i="1" dirty="0">
                <a:solidFill>
                  <a:srgbClr val="000066"/>
                </a:solidFill>
                <a:latin typeface="+mn-lt"/>
                <a:cs typeface="Arial" panose="020B0604020202020204" pitchFamily="34" charset="0"/>
              </a:rPr>
              <a:t> </a:t>
            </a:r>
            <a:r>
              <a:rPr lang="pt-BR" sz="4200" i="1" dirty="0" err="1">
                <a:solidFill>
                  <a:srgbClr val="000066"/>
                </a:solidFill>
                <a:latin typeface="+mn-lt"/>
                <a:cs typeface="Arial" panose="020B0604020202020204" pitchFamily="34" charset="0"/>
              </a:rPr>
              <a:t>Tecnique</a:t>
            </a:r>
            <a:r>
              <a:rPr lang="pt-BR" sz="4200" i="1" dirty="0">
                <a:solidFill>
                  <a:srgbClr val="000066"/>
                </a:solidFill>
                <a:latin typeface="+mn-lt"/>
                <a:cs typeface="Arial" panose="020B0604020202020204" pitchFamily="34" charset="0"/>
              </a:rPr>
              <a:t>)</a:t>
            </a:r>
          </a:p>
        </p:txBody>
      </p:sp>
      <p:grpSp>
        <p:nvGrpSpPr>
          <p:cNvPr id="30" name="Grupo 29"/>
          <p:cNvGrpSpPr/>
          <p:nvPr/>
        </p:nvGrpSpPr>
        <p:grpSpPr>
          <a:xfrm>
            <a:off x="-37993" y="3223586"/>
            <a:ext cx="11137154" cy="6830430"/>
            <a:chOff x="107504" y="1972394"/>
            <a:chExt cx="7424769" cy="4553620"/>
          </a:xfrm>
        </p:grpSpPr>
        <p:grpSp>
          <p:nvGrpSpPr>
            <p:cNvPr id="6" name="Grupo 5"/>
            <p:cNvGrpSpPr/>
            <p:nvPr/>
          </p:nvGrpSpPr>
          <p:grpSpPr>
            <a:xfrm>
              <a:off x="107504" y="1972394"/>
              <a:ext cx="7424769" cy="4553620"/>
              <a:chOff x="-28" y="1500174"/>
              <a:chExt cx="7424769" cy="4553620"/>
            </a:xfrm>
          </p:grpSpPr>
          <p:sp>
            <p:nvSpPr>
              <p:cNvPr id="7" name="Freeform 1028"/>
              <p:cNvSpPr>
                <a:spLocks/>
              </p:cNvSpPr>
              <p:nvPr/>
            </p:nvSpPr>
            <p:spPr bwMode="auto">
              <a:xfrm>
                <a:off x="1158846" y="3313099"/>
                <a:ext cx="5429377" cy="2132013"/>
              </a:xfrm>
              <a:custGeom>
                <a:avLst/>
                <a:gdLst/>
                <a:ahLst/>
                <a:cxnLst>
                  <a:cxn ang="0">
                    <a:pos x="0" y="1342"/>
                  </a:cxn>
                  <a:cxn ang="0">
                    <a:pos x="151" y="1088"/>
                  </a:cxn>
                  <a:cxn ang="0">
                    <a:pos x="295" y="847"/>
                  </a:cxn>
                  <a:cxn ang="0">
                    <a:pos x="371" y="731"/>
                  </a:cxn>
                  <a:cxn ang="0">
                    <a:pos x="455" y="622"/>
                  </a:cxn>
                  <a:cxn ang="0">
                    <a:pos x="531" y="518"/>
                  </a:cxn>
                  <a:cxn ang="0">
                    <a:pos x="607" y="420"/>
                  </a:cxn>
                  <a:cxn ang="0">
                    <a:pos x="691" y="328"/>
                  </a:cxn>
                  <a:cxn ang="0">
                    <a:pos x="774" y="247"/>
                  </a:cxn>
                  <a:cxn ang="0">
                    <a:pos x="857" y="178"/>
                  </a:cxn>
                  <a:cxn ang="0">
                    <a:pos x="948" y="115"/>
                  </a:cxn>
                  <a:cxn ang="0">
                    <a:pos x="1039" y="69"/>
                  </a:cxn>
                  <a:cxn ang="0">
                    <a:pos x="1130" y="28"/>
                  </a:cxn>
                  <a:cxn ang="0">
                    <a:pos x="1229" y="5"/>
                  </a:cxn>
                  <a:cxn ang="0">
                    <a:pos x="1328" y="0"/>
                  </a:cxn>
                  <a:cxn ang="0">
                    <a:pos x="1381" y="5"/>
                  </a:cxn>
                  <a:cxn ang="0">
                    <a:pos x="1434" y="11"/>
                  </a:cxn>
                  <a:cxn ang="0">
                    <a:pos x="1495" y="28"/>
                  </a:cxn>
                  <a:cxn ang="0">
                    <a:pos x="1547" y="46"/>
                  </a:cxn>
                  <a:cxn ang="0">
                    <a:pos x="1676" y="103"/>
                  </a:cxn>
                  <a:cxn ang="0">
                    <a:pos x="1806" y="178"/>
                  </a:cxn>
                  <a:cxn ang="0">
                    <a:pos x="1942" y="265"/>
                  </a:cxn>
                  <a:cxn ang="0">
                    <a:pos x="2086" y="363"/>
                  </a:cxn>
                  <a:cxn ang="0">
                    <a:pos x="2223" y="472"/>
                  </a:cxn>
                  <a:cxn ang="0">
                    <a:pos x="2360" y="587"/>
                  </a:cxn>
                  <a:cxn ang="0">
                    <a:pos x="2633" y="818"/>
                  </a:cxn>
                  <a:cxn ang="0">
                    <a:pos x="2761" y="933"/>
                  </a:cxn>
                  <a:cxn ang="0">
                    <a:pos x="2876" y="1037"/>
                  </a:cxn>
                  <a:cxn ang="0">
                    <a:pos x="2982" y="1135"/>
                  </a:cxn>
                  <a:cxn ang="0">
                    <a:pos x="3081" y="1221"/>
                  </a:cxn>
                  <a:cxn ang="0">
                    <a:pos x="3164" y="1290"/>
                  </a:cxn>
                  <a:cxn ang="0">
                    <a:pos x="3232" y="1342"/>
                  </a:cxn>
                </a:cxnLst>
                <a:rect l="0" t="0" r="r" b="b"/>
                <a:pathLst>
                  <a:path w="3233" h="1343">
                    <a:moveTo>
                      <a:pt x="0" y="1342"/>
                    </a:moveTo>
                    <a:lnTo>
                      <a:pt x="151" y="1088"/>
                    </a:lnTo>
                    <a:lnTo>
                      <a:pt x="295" y="847"/>
                    </a:lnTo>
                    <a:lnTo>
                      <a:pt x="371" y="731"/>
                    </a:lnTo>
                    <a:lnTo>
                      <a:pt x="455" y="622"/>
                    </a:lnTo>
                    <a:lnTo>
                      <a:pt x="531" y="518"/>
                    </a:lnTo>
                    <a:lnTo>
                      <a:pt x="607" y="420"/>
                    </a:lnTo>
                    <a:lnTo>
                      <a:pt x="691" y="328"/>
                    </a:lnTo>
                    <a:lnTo>
                      <a:pt x="774" y="247"/>
                    </a:lnTo>
                    <a:lnTo>
                      <a:pt x="857" y="178"/>
                    </a:lnTo>
                    <a:lnTo>
                      <a:pt x="948" y="115"/>
                    </a:lnTo>
                    <a:lnTo>
                      <a:pt x="1039" y="69"/>
                    </a:lnTo>
                    <a:lnTo>
                      <a:pt x="1130" y="28"/>
                    </a:lnTo>
                    <a:lnTo>
                      <a:pt x="1229" y="5"/>
                    </a:lnTo>
                    <a:lnTo>
                      <a:pt x="1328" y="0"/>
                    </a:lnTo>
                    <a:lnTo>
                      <a:pt x="1381" y="5"/>
                    </a:lnTo>
                    <a:lnTo>
                      <a:pt x="1434" y="11"/>
                    </a:lnTo>
                    <a:lnTo>
                      <a:pt x="1495" y="28"/>
                    </a:lnTo>
                    <a:lnTo>
                      <a:pt x="1547" y="46"/>
                    </a:lnTo>
                    <a:lnTo>
                      <a:pt x="1676" y="103"/>
                    </a:lnTo>
                    <a:lnTo>
                      <a:pt x="1806" y="178"/>
                    </a:lnTo>
                    <a:lnTo>
                      <a:pt x="1942" y="265"/>
                    </a:lnTo>
                    <a:lnTo>
                      <a:pt x="2086" y="363"/>
                    </a:lnTo>
                    <a:lnTo>
                      <a:pt x="2223" y="472"/>
                    </a:lnTo>
                    <a:lnTo>
                      <a:pt x="2360" y="587"/>
                    </a:lnTo>
                    <a:lnTo>
                      <a:pt x="2633" y="818"/>
                    </a:lnTo>
                    <a:lnTo>
                      <a:pt x="2761" y="933"/>
                    </a:lnTo>
                    <a:lnTo>
                      <a:pt x="2876" y="1037"/>
                    </a:lnTo>
                    <a:lnTo>
                      <a:pt x="2982" y="1135"/>
                    </a:lnTo>
                    <a:lnTo>
                      <a:pt x="3081" y="1221"/>
                    </a:lnTo>
                    <a:lnTo>
                      <a:pt x="3164" y="1290"/>
                    </a:lnTo>
                    <a:lnTo>
                      <a:pt x="3232" y="1342"/>
                    </a:lnTo>
                  </a:path>
                </a:pathLst>
              </a:custGeom>
              <a:noFill/>
              <a:ln w="12700" cap="rnd" cmpd="sng">
                <a:solidFill>
                  <a:schemeClr val="tx1"/>
                </a:solidFill>
                <a:prstDash val="solid"/>
                <a:round/>
                <a:headEnd type="none" w="med" len="med"/>
                <a:tailEnd type="none" w="med" len="med"/>
              </a:ln>
              <a:effectLst/>
            </p:spPr>
            <p:txBody>
              <a:bodyPr/>
              <a:lstStyle/>
              <a:p>
                <a:endParaRPr lang="pt-BR" sz="3000">
                  <a:solidFill>
                    <a:srgbClr val="000066"/>
                  </a:solidFill>
                  <a:latin typeface="+mn-lt"/>
                </a:endParaRPr>
              </a:p>
            </p:txBody>
          </p:sp>
          <p:sp>
            <p:nvSpPr>
              <p:cNvPr id="8" name="Line 1029"/>
              <p:cNvSpPr>
                <a:spLocks noChangeShapeType="1"/>
              </p:cNvSpPr>
              <p:nvPr/>
            </p:nvSpPr>
            <p:spPr bwMode="auto">
              <a:xfrm>
                <a:off x="746097" y="5460987"/>
                <a:ext cx="6386513" cy="0"/>
              </a:xfrm>
              <a:prstGeom prst="line">
                <a:avLst/>
              </a:prstGeom>
              <a:noFill/>
              <a:ln w="12700">
                <a:solidFill>
                  <a:schemeClr val="tx1"/>
                </a:solidFill>
                <a:round/>
                <a:headEnd/>
                <a:tailEnd/>
              </a:ln>
              <a:effectLst/>
            </p:spPr>
            <p:txBody>
              <a:bodyPr wrap="none" anchor="ctr"/>
              <a:lstStyle/>
              <a:p>
                <a:endParaRPr lang="pt-BR" sz="3000">
                  <a:solidFill>
                    <a:srgbClr val="000066"/>
                  </a:solidFill>
                  <a:latin typeface="+mn-lt"/>
                </a:endParaRPr>
              </a:p>
            </p:txBody>
          </p:sp>
          <p:sp>
            <p:nvSpPr>
              <p:cNvPr id="9" name="Line 1030"/>
              <p:cNvSpPr>
                <a:spLocks noChangeShapeType="1"/>
              </p:cNvSpPr>
              <p:nvPr/>
            </p:nvSpPr>
            <p:spPr bwMode="auto">
              <a:xfrm flipV="1">
                <a:off x="742922" y="1555737"/>
                <a:ext cx="0" cy="3892550"/>
              </a:xfrm>
              <a:prstGeom prst="line">
                <a:avLst/>
              </a:prstGeom>
              <a:noFill/>
              <a:ln w="12700">
                <a:solidFill>
                  <a:schemeClr val="tx1"/>
                </a:solidFill>
                <a:round/>
                <a:headEnd/>
                <a:tailEnd/>
              </a:ln>
              <a:effectLst/>
            </p:spPr>
            <p:txBody>
              <a:bodyPr wrap="none" anchor="ctr"/>
              <a:lstStyle/>
              <a:p>
                <a:endParaRPr lang="pt-BR" sz="3000">
                  <a:solidFill>
                    <a:srgbClr val="000066"/>
                  </a:solidFill>
                  <a:latin typeface="+mn-lt"/>
                </a:endParaRPr>
              </a:p>
            </p:txBody>
          </p:sp>
          <p:sp>
            <p:nvSpPr>
              <p:cNvPr id="10" name="Rectangle 1031"/>
              <p:cNvSpPr>
                <a:spLocks noChangeArrowheads="1"/>
              </p:cNvSpPr>
              <p:nvPr/>
            </p:nvSpPr>
            <p:spPr bwMode="auto">
              <a:xfrm>
                <a:off x="2547910" y="5656249"/>
                <a:ext cx="2131909" cy="397545"/>
              </a:xfrm>
              <a:prstGeom prst="rect">
                <a:avLst/>
              </a:prstGeom>
              <a:noFill/>
              <a:ln w="12700">
                <a:noFill/>
                <a:miter lim="800000"/>
                <a:headEnd/>
                <a:tailEnd/>
              </a:ln>
              <a:effectLst/>
            </p:spPr>
            <p:txBody>
              <a:bodyPr wrap="none" lIns="135732" tIns="66675" rIns="135732" bIns="66675">
                <a:spAutoFit/>
              </a:bodyPr>
              <a:lstStyle/>
              <a:p>
                <a:pPr eaLnBrk="0" hangingPunct="0"/>
                <a:r>
                  <a:rPr lang="pt-BR" sz="3000" dirty="0">
                    <a:solidFill>
                      <a:srgbClr val="000066"/>
                    </a:solidFill>
                    <a:latin typeface="+mn-lt"/>
                  </a:rPr>
                  <a:t>Durações Possíveis</a:t>
                </a:r>
              </a:p>
            </p:txBody>
          </p:sp>
          <p:sp>
            <p:nvSpPr>
              <p:cNvPr id="11" name="Rectangle 1032"/>
              <p:cNvSpPr>
                <a:spLocks noChangeArrowheads="1"/>
              </p:cNvSpPr>
              <p:nvPr/>
            </p:nvSpPr>
            <p:spPr bwMode="auto">
              <a:xfrm>
                <a:off x="6115022" y="5530837"/>
                <a:ext cx="1309719" cy="397545"/>
              </a:xfrm>
              <a:prstGeom prst="rect">
                <a:avLst/>
              </a:prstGeom>
              <a:noFill/>
              <a:ln w="12700">
                <a:noFill/>
                <a:miter lim="800000"/>
                <a:headEnd/>
                <a:tailEnd/>
              </a:ln>
              <a:effectLst/>
            </p:spPr>
            <p:txBody>
              <a:bodyPr wrap="none" lIns="135732" tIns="66675" rIns="135732" bIns="66675">
                <a:spAutoFit/>
              </a:bodyPr>
              <a:lstStyle/>
              <a:p>
                <a:pPr eaLnBrk="0" hangingPunct="0"/>
                <a:r>
                  <a:rPr lang="pt-BR" sz="3000">
                    <a:solidFill>
                      <a:srgbClr val="000066"/>
                    </a:solidFill>
                    <a:latin typeface="+mn-lt"/>
                  </a:rPr>
                  <a:t>Mais longa</a:t>
                </a:r>
              </a:p>
            </p:txBody>
          </p:sp>
          <p:sp>
            <p:nvSpPr>
              <p:cNvPr id="12" name="Rectangle 1033"/>
              <p:cNvSpPr>
                <a:spLocks noChangeArrowheads="1"/>
              </p:cNvSpPr>
              <p:nvPr/>
            </p:nvSpPr>
            <p:spPr bwMode="auto">
              <a:xfrm>
                <a:off x="500035" y="5530837"/>
                <a:ext cx="1279283" cy="397545"/>
              </a:xfrm>
              <a:prstGeom prst="rect">
                <a:avLst/>
              </a:prstGeom>
              <a:noFill/>
              <a:ln w="12700">
                <a:noFill/>
                <a:miter lim="800000"/>
                <a:headEnd/>
                <a:tailEnd/>
              </a:ln>
              <a:effectLst/>
            </p:spPr>
            <p:txBody>
              <a:bodyPr wrap="none" lIns="135732" tIns="66675" rIns="135732" bIns="66675">
                <a:spAutoFit/>
              </a:bodyPr>
              <a:lstStyle/>
              <a:p>
                <a:pPr eaLnBrk="0" hangingPunct="0"/>
                <a:r>
                  <a:rPr lang="pt-BR" sz="3000">
                    <a:solidFill>
                      <a:srgbClr val="000066"/>
                    </a:solidFill>
                    <a:latin typeface="+mn-lt"/>
                  </a:rPr>
                  <a:t>Mais curta</a:t>
                </a:r>
              </a:p>
            </p:txBody>
          </p:sp>
          <p:sp>
            <p:nvSpPr>
              <p:cNvPr id="13" name="Rectangle 1036"/>
              <p:cNvSpPr>
                <a:spLocks noChangeArrowheads="1"/>
              </p:cNvSpPr>
              <p:nvPr/>
            </p:nvSpPr>
            <p:spPr bwMode="auto">
              <a:xfrm>
                <a:off x="761972" y="1500174"/>
                <a:ext cx="1624505" cy="1013098"/>
              </a:xfrm>
              <a:prstGeom prst="rect">
                <a:avLst/>
              </a:prstGeom>
              <a:noFill/>
              <a:ln w="12700">
                <a:noFill/>
                <a:miter lim="800000"/>
                <a:headEnd/>
                <a:tailEnd/>
              </a:ln>
              <a:effectLst/>
            </p:spPr>
            <p:txBody>
              <a:bodyPr wrap="none" lIns="135732" tIns="66675" rIns="135732" bIns="66675">
                <a:spAutoFit/>
              </a:bodyPr>
              <a:lstStyle/>
              <a:p>
                <a:pPr eaLnBrk="0" hangingPunct="0"/>
                <a:r>
                  <a:rPr lang="pt-BR" sz="3000" dirty="0">
                    <a:solidFill>
                      <a:srgbClr val="000066"/>
                    </a:solidFill>
                    <a:latin typeface="+mn-lt"/>
                  </a:rPr>
                  <a:t>Probabilidade</a:t>
                </a:r>
              </a:p>
              <a:p>
                <a:pPr eaLnBrk="0" hangingPunct="0"/>
                <a:r>
                  <a:rPr lang="pt-BR" sz="3000" dirty="0">
                    <a:solidFill>
                      <a:srgbClr val="000066"/>
                    </a:solidFill>
                    <a:latin typeface="+mn-lt"/>
                  </a:rPr>
                  <a:t> Relativa de</a:t>
                </a:r>
              </a:p>
              <a:p>
                <a:pPr eaLnBrk="0" hangingPunct="0"/>
                <a:r>
                  <a:rPr lang="pt-BR" sz="3000" dirty="0">
                    <a:solidFill>
                      <a:srgbClr val="000066"/>
                    </a:solidFill>
                    <a:latin typeface="+mn-lt"/>
                  </a:rPr>
                  <a:t> Ocorrência</a:t>
                </a:r>
              </a:p>
            </p:txBody>
          </p:sp>
          <p:sp>
            <p:nvSpPr>
              <p:cNvPr id="14" name="Rectangle 1037"/>
              <p:cNvSpPr>
                <a:spLocks noChangeArrowheads="1"/>
              </p:cNvSpPr>
              <p:nvPr/>
            </p:nvSpPr>
            <p:spPr bwMode="auto">
              <a:xfrm>
                <a:off x="1904972" y="4156062"/>
                <a:ext cx="2928938" cy="1013098"/>
              </a:xfrm>
              <a:prstGeom prst="rect">
                <a:avLst/>
              </a:prstGeom>
              <a:noFill/>
              <a:ln w="12700">
                <a:noFill/>
                <a:miter lim="800000"/>
                <a:headEnd/>
                <a:tailEnd/>
              </a:ln>
              <a:effectLst/>
            </p:spPr>
            <p:txBody>
              <a:bodyPr wrap="square" lIns="135732" tIns="66675" rIns="135732" bIns="66675">
                <a:spAutoFit/>
              </a:bodyPr>
              <a:lstStyle/>
              <a:p>
                <a:pPr algn="ctr" eaLnBrk="0" hangingPunct="0"/>
                <a:r>
                  <a:rPr lang="pt-BR" sz="3000" dirty="0">
                    <a:solidFill>
                      <a:srgbClr val="000066"/>
                    </a:solidFill>
                    <a:latin typeface="+mn-lt"/>
                  </a:rPr>
                  <a:t>Mais Provável</a:t>
                </a:r>
              </a:p>
              <a:p>
                <a:pPr algn="ctr" eaLnBrk="0" hangingPunct="0"/>
                <a:r>
                  <a:rPr lang="pt-BR" sz="3000" dirty="0">
                    <a:solidFill>
                      <a:srgbClr val="000066"/>
                    </a:solidFill>
                    <a:latin typeface="+mn-lt"/>
                  </a:rPr>
                  <a:t>(usado nos cálculos CPM  originais)</a:t>
                </a:r>
              </a:p>
            </p:txBody>
          </p:sp>
          <p:sp>
            <p:nvSpPr>
              <p:cNvPr id="15" name="Rectangle 1038"/>
              <p:cNvSpPr>
                <a:spLocks noChangeArrowheads="1"/>
              </p:cNvSpPr>
              <p:nvPr/>
            </p:nvSpPr>
            <p:spPr bwMode="auto">
              <a:xfrm>
                <a:off x="-28" y="3214674"/>
                <a:ext cx="2122488" cy="397545"/>
              </a:xfrm>
              <a:prstGeom prst="rect">
                <a:avLst/>
              </a:prstGeom>
              <a:noFill/>
              <a:ln w="12700">
                <a:noFill/>
                <a:miter lim="800000"/>
                <a:headEnd/>
                <a:tailEnd/>
              </a:ln>
              <a:effectLst/>
            </p:spPr>
            <p:txBody>
              <a:bodyPr wrap="square" lIns="135732" tIns="66675" rIns="135732" bIns="66675">
                <a:spAutoFit/>
              </a:bodyPr>
              <a:lstStyle/>
              <a:p>
                <a:pPr eaLnBrk="0" hangingPunct="0"/>
                <a:r>
                  <a:rPr lang="pt-BR" sz="3000" dirty="0">
                    <a:solidFill>
                      <a:srgbClr val="000066"/>
                    </a:solidFill>
                    <a:latin typeface="+mn-lt"/>
                  </a:rPr>
                  <a:t>Distribuição Beta</a:t>
                </a:r>
              </a:p>
            </p:txBody>
          </p:sp>
          <p:sp>
            <p:nvSpPr>
              <p:cNvPr id="16" name="Oval 1039"/>
              <p:cNvSpPr>
                <a:spLocks noChangeArrowheads="1"/>
              </p:cNvSpPr>
              <p:nvPr/>
            </p:nvSpPr>
            <p:spPr bwMode="auto">
              <a:xfrm>
                <a:off x="3195610" y="3271824"/>
                <a:ext cx="65088" cy="73025"/>
              </a:xfrm>
              <a:prstGeom prst="ellipse">
                <a:avLst/>
              </a:prstGeom>
              <a:solidFill>
                <a:schemeClr val="tx1"/>
              </a:solidFill>
              <a:ln w="12700">
                <a:solidFill>
                  <a:schemeClr val="tx1"/>
                </a:solidFill>
                <a:round/>
                <a:headEnd/>
                <a:tailEnd/>
              </a:ln>
              <a:effectLst/>
            </p:spPr>
            <p:txBody>
              <a:bodyPr wrap="none" anchor="ctr"/>
              <a:lstStyle/>
              <a:p>
                <a:endParaRPr lang="pt-BR" sz="3000">
                  <a:solidFill>
                    <a:srgbClr val="000066"/>
                  </a:solidFill>
                  <a:latin typeface="+mn-lt"/>
                </a:endParaRPr>
              </a:p>
            </p:txBody>
          </p:sp>
          <p:sp>
            <p:nvSpPr>
              <p:cNvPr id="17" name="Oval 1040"/>
              <p:cNvSpPr>
                <a:spLocks noChangeArrowheads="1"/>
              </p:cNvSpPr>
              <p:nvPr/>
            </p:nvSpPr>
            <p:spPr bwMode="auto">
              <a:xfrm>
                <a:off x="6593557" y="5444207"/>
                <a:ext cx="66675" cy="73025"/>
              </a:xfrm>
              <a:prstGeom prst="ellipse">
                <a:avLst/>
              </a:prstGeom>
              <a:solidFill>
                <a:schemeClr val="tx1"/>
              </a:solidFill>
              <a:ln w="12700">
                <a:solidFill>
                  <a:schemeClr val="tx1"/>
                </a:solidFill>
                <a:round/>
                <a:headEnd/>
                <a:tailEnd/>
              </a:ln>
              <a:effectLst/>
            </p:spPr>
            <p:txBody>
              <a:bodyPr wrap="none" anchor="ctr"/>
              <a:lstStyle/>
              <a:p>
                <a:endParaRPr lang="pt-BR" sz="3000">
                  <a:solidFill>
                    <a:srgbClr val="000066"/>
                  </a:solidFill>
                  <a:latin typeface="+mn-lt"/>
                </a:endParaRPr>
              </a:p>
            </p:txBody>
          </p:sp>
          <p:sp>
            <p:nvSpPr>
              <p:cNvPr id="18" name="Oval 1041"/>
              <p:cNvSpPr>
                <a:spLocks noChangeArrowheads="1"/>
              </p:cNvSpPr>
              <p:nvPr/>
            </p:nvSpPr>
            <p:spPr bwMode="auto">
              <a:xfrm>
                <a:off x="1101697" y="5405424"/>
                <a:ext cx="66675" cy="73025"/>
              </a:xfrm>
              <a:prstGeom prst="ellipse">
                <a:avLst/>
              </a:prstGeom>
              <a:solidFill>
                <a:schemeClr val="tx1"/>
              </a:solidFill>
              <a:ln w="12700">
                <a:solidFill>
                  <a:schemeClr val="tx1"/>
                </a:solidFill>
                <a:round/>
                <a:headEnd/>
                <a:tailEnd/>
              </a:ln>
              <a:effectLst/>
            </p:spPr>
            <p:txBody>
              <a:bodyPr wrap="none" anchor="ctr"/>
              <a:lstStyle/>
              <a:p>
                <a:endParaRPr lang="pt-BR" sz="3000">
                  <a:solidFill>
                    <a:srgbClr val="000066"/>
                  </a:solidFill>
                  <a:latin typeface="+mn-lt"/>
                </a:endParaRPr>
              </a:p>
            </p:txBody>
          </p:sp>
          <p:sp>
            <p:nvSpPr>
              <p:cNvPr id="19" name="Line 1042"/>
              <p:cNvSpPr>
                <a:spLocks noChangeShapeType="1"/>
              </p:cNvSpPr>
              <p:nvPr/>
            </p:nvSpPr>
            <p:spPr bwMode="auto">
              <a:xfrm flipV="1">
                <a:off x="2928910" y="3428987"/>
                <a:ext cx="285750" cy="785813"/>
              </a:xfrm>
              <a:prstGeom prst="line">
                <a:avLst/>
              </a:prstGeom>
              <a:noFill/>
              <a:ln w="12700">
                <a:solidFill>
                  <a:schemeClr val="tx1"/>
                </a:solidFill>
                <a:round/>
                <a:headEnd/>
                <a:tailEnd type="triangle" w="med" len="med"/>
              </a:ln>
              <a:effectLst/>
            </p:spPr>
            <p:txBody>
              <a:bodyPr wrap="none" anchor="ctr"/>
              <a:lstStyle/>
              <a:p>
                <a:endParaRPr lang="pt-BR" sz="3000">
                  <a:solidFill>
                    <a:srgbClr val="000066"/>
                  </a:solidFill>
                  <a:latin typeface="+mn-lt"/>
                </a:endParaRPr>
              </a:p>
            </p:txBody>
          </p:sp>
          <p:sp>
            <p:nvSpPr>
              <p:cNvPr id="20" name="Line 1043"/>
              <p:cNvSpPr>
                <a:spLocks noChangeShapeType="1"/>
              </p:cNvSpPr>
              <p:nvPr/>
            </p:nvSpPr>
            <p:spPr bwMode="auto">
              <a:xfrm>
                <a:off x="1500160" y="3643299"/>
                <a:ext cx="571500" cy="357188"/>
              </a:xfrm>
              <a:prstGeom prst="line">
                <a:avLst/>
              </a:prstGeom>
              <a:noFill/>
              <a:ln w="12700">
                <a:solidFill>
                  <a:schemeClr val="tx1"/>
                </a:solidFill>
                <a:round/>
                <a:headEnd/>
                <a:tailEnd type="triangle" w="med" len="med"/>
              </a:ln>
              <a:effectLst/>
            </p:spPr>
            <p:txBody>
              <a:bodyPr wrap="none" anchor="ctr"/>
              <a:lstStyle/>
              <a:p>
                <a:endParaRPr lang="pt-BR" sz="3000">
                  <a:solidFill>
                    <a:srgbClr val="000066"/>
                  </a:solidFill>
                  <a:latin typeface="+mn-lt"/>
                </a:endParaRPr>
              </a:p>
            </p:txBody>
          </p:sp>
        </p:grpSp>
        <p:sp>
          <p:nvSpPr>
            <p:cNvPr id="21" name="Rectangle 1038"/>
            <p:cNvSpPr>
              <a:spLocks noChangeArrowheads="1"/>
            </p:cNvSpPr>
            <p:nvPr/>
          </p:nvSpPr>
          <p:spPr bwMode="auto">
            <a:xfrm>
              <a:off x="6036670" y="5109427"/>
              <a:ext cx="1428760" cy="397545"/>
            </a:xfrm>
            <a:prstGeom prst="rect">
              <a:avLst/>
            </a:prstGeom>
            <a:noFill/>
            <a:ln w="12700">
              <a:noFill/>
              <a:miter lim="800000"/>
              <a:headEnd/>
              <a:tailEnd/>
            </a:ln>
            <a:effectLst/>
          </p:spPr>
          <p:txBody>
            <a:bodyPr wrap="square" lIns="135732" tIns="66675" rIns="135732" bIns="66675">
              <a:spAutoFit/>
            </a:bodyPr>
            <a:lstStyle/>
            <a:p>
              <a:pPr eaLnBrk="0" hangingPunct="0"/>
              <a:r>
                <a:rPr lang="pt-BR" sz="3000" dirty="0">
                  <a:solidFill>
                    <a:srgbClr val="000066"/>
                  </a:solidFill>
                  <a:latin typeface="+mn-lt"/>
                </a:rPr>
                <a:t>Pessimista</a:t>
              </a:r>
            </a:p>
          </p:txBody>
        </p:sp>
        <p:sp>
          <p:nvSpPr>
            <p:cNvPr id="22" name="Line 1052"/>
            <p:cNvSpPr>
              <a:spLocks noChangeShapeType="1"/>
            </p:cNvSpPr>
            <p:nvPr/>
          </p:nvSpPr>
          <p:spPr bwMode="auto">
            <a:xfrm flipH="1">
              <a:off x="6767580" y="5520082"/>
              <a:ext cx="223838" cy="357190"/>
            </a:xfrm>
            <a:prstGeom prst="line">
              <a:avLst/>
            </a:prstGeom>
            <a:noFill/>
            <a:ln w="12700">
              <a:solidFill>
                <a:schemeClr val="tx1"/>
              </a:solidFill>
              <a:round/>
              <a:headEnd/>
              <a:tailEnd type="triangle" w="med" len="med"/>
            </a:ln>
            <a:effectLst/>
          </p:spPr>
          <p:txBody>
            <a:bodyPr wrap="none" anchor="ctr"/>
            <a:lstStyle/>
            <a:p>
              <a:endParaRPr lang="pt-BR">
                <a:solidFill>
                  <a:srgbClr val="000066"/>
                </a:solidFill>
                <a:latin typeface="+mn-lt"/>
                <a:cs typeface="Arial" panose="020B0604020202020204" pitchFamily="34" charset="0"/>
              </a:endParaRPr>
            </a:p>
          </p:txBody>
        </p:sp>
      </p:grpSp>
      <p:sp>
        <p:nvSpPr>
          <p:cNvPr id="23" name="Rectangle 3"/>
          <p:cNvSpPr>
            <a:spLocks noChangeArrowheads="1"/>
          </p:cNvSpPr>
          <p:nvPr/>
        </p:nvSpPr>
        <p:spPr bwMode="auto">
          <a:xfrm>
            <a:off x="6905065" y="3411232"/>
            <a:ext cx="3462338" cy="1242648"/>
          </a:xfrm>
          <a:prstGeom prst="rect">
            <a:avLst/>
          </a:prstGeom>
          <a:noFill/>
          <a:ln w="12700">
            <a:noFill/>
            <a:miter lim="800000"/>
            <a:headEnd/>
            <a:tailEnd/>
          </a:ln>
          <a:effectLst/>
        </p:spPr>
        <p:txBody>
          <a:bodyPr lIns="135732" tIns="66675" rIns="135732" bIns="66675">
            <a:spAutoFit/>
          </a:bodyPr>
          <a:lstStyle/>
          <a:p>
            <a:pPr eaLnBrk="0" hangingPunct="0"/>
            <a:r>
              <a:rPr lang="pt-BR" sz="3600" b="1" dirty="0">
                <a:solidFill>
                  <a:srgbClr val="000066"/>
                </a:solidFill>
                <a:latin typeface="+mn-lt"/>
              </a:rPr>
              <a:t>estimativas </a:t>
            </a:r>
          </a:p>
          <a:p>
            <a:pPr eaLnBrk="0" hangingPunct="0"/>
            <a:r>
              <a:rPr lang="pt-BR" sz="3600" b="1" dirty="0">
                <a:solidFill>
                  <a:srgbClr val="000066"/>
                </a:solidFill>
                <a:latin typeface="+mn-lt"/>
              </a:rPr>
              <a:t>de duração  </a:t>
            </a:r>
          </a:p>
        </p:txBody>
      </p:sp>
      <p:sp>
        <p:nvSpPr>
          <p:cNvPr id="24" name="Rectangle 4"/>
          <p:cNvSpPr>
            <a:spLocks noChangeArrowheads="1"/>
          </p:cNvSpPr>
          <p:nvPr/>
        </p:nvSpPr>
        <p:spPr bwMode="auto">
          <a:xfrm>
            <a:off x="10019420" y="3092937"/>
            <a:ext cx="3643337" cy="1519647"/>
          </a:xfrm>
          <a:prstGeom prst="rect">
            <a:avLst/>
          </a:prstGeom>
          <a:noFill/>
          <a:ln w="12700">
            <a:noFill/>
            <a:miter lim="800000"/>
            <a:headEnd/>
            <a:tailEnd/>
          </a:ln>
          <a:effectLst/>
        </p:spPr>
        <p:txBody>
          <a:bodyPr wrap="square" lIns="135732" tIns="66675" rIns="135732" bIns="66675">
            <a:spAutoFit/>
          </a:bodyPr>
          <a:lstStyle/>
          <a:p>
            <a:pPr eaLnBrk="0" hangingPunct="0"/>
            <a:r>
              <a:rPr lang="pt-BR" sz="3000" b="1" dirty="0">
                <a:solidFill>
                  <a:srgbClr val="000066"/>
                </a:solidFill>
                <a:latin typeface="+mn-lt"/>
              </a:rPr>
              <a:t>mais provável : M</a:t>
            </a:r>
          </a:p>
          <a:p>
            <a:pPr eaLnBrk="0" hangingPunct="0"/>
            <a:r>
              <a:rPr lang="pt-BR" sz="3000" b="1" dirty="0">
                <a:solidFill>
                  <a:srgbClr val="000066"/>
                </a:solidFill>
                <a:latin typeface="+mn-lt"/>
              </a:rPr>
              <a:t>otimista : O</a:t>
            </a:r>
          </a:p>
          <a:p>
            <a:pPr eaLnBrk="0" hangingPunct="0"/>
            <a:r>
              <a:rPr lang="pt-BR" sz="3000" b="1" dirty="0">
                <a:solidFill>
                  <a:srgbClr val="000066"/>
                </a:solidFill>
                <a:latin typeface="+mn-lt"/>
              </a:rPr>
              <a:t>pessimista: P</a:t>
            </a:r>
          </a:p>
        </p:txBody>
      </p:sp>
      <p:sp>
        <p:nvSpPr>
          <p:cNvPr id="25" name="AutoShape 6"/>
          <p:cNvSpPr>
            <a:spLocks/>
          </p:cNvSpPr>
          <p:nvPr/>
        </p:nvSpPr>
        <p:spPr bwMode="auto">
          <a:xfrm>
            <a:off x="9590790" y="3200094"/>
            <a:ext cx="685800" cy="1714512"/>
          </a:xfrm>
          <a:prstGeom prst="leftBrace">
            <a:avLst>
              <a:gd name="adj1" fmla="val 25984"/>
              <a:gd name="adj2" fmla="val 50000"/>
            </a:avLst>
          </a:prstGeom>
          <a:noFill/>
          <a:ln w="28575">
            <a:solidFill>
              <a:srgbClr val="CC0000"/>
            </a:solidFill>
            <a:round/>
            <a:headEnd/>
            <a:tailEnd/>
          </a:ln>
          <a:effectLst/>
        </p:spPr>
        <p:txBody>
          <a:bodyPr wrap="none" anchor="ctr"/>
          <a:lstStyle/>
          <a:p>
            <a:pPr algn="ctr" eaLnBrk="0" hangingPunct="0"/>
            <a:endParaRPr lang="pt-BR" sz="3600" b="1">
              <a:latin typeface="+mn-lt"/>
            </a:endParaRPr>
          </a:p>
        </p:txBody>
      </p:sp>
      <p:sp>
        <p:nvSpPr>
          <p:cNvPr id="26" name="Rectangle 5"/>
          <p:cNvSpPr>
            <a:spLocks noChangeArrowheads="1"/>
          </p:cNvSpPr>
          <p:nvPr/>
        </p:nvSpPr>
        <p:spPr bwMode="auto">
          <a:xfrm>
            <a:off x="6778304" y="5681139"/>
            <a:ext cx="3643336" cy="1242648"/>
          </a:xfrm>
          <a:prstGeom prst="rect">
            <a:avLst/>
          </a:prstGeom>
          <a:solidFill>
            <a:schemeClr val="bg1"/>
          </a:solidFill>
          <a:ln>
            <a:noFill/>
            <a:headEnd/>
            <a:tailEnd/>
          </a:ln>
          <a:effectLst/>
          <a:scene3d>
            <a:camera prst="orthographicFront">
              <a:rot lat="0" lon="0" rev="0"/>
            </a:camera>
            <a:lightRig rig="threePt" dir="t">
              <a:rot lat="0" lon="0" rev="1200000"/>
            </a:lightRig>
          </a:scene3d>
          <a:sp3d/>
        </p:spPr>
        <p:style>
          <a:lnRef idx="0">
            <a:schemeClr val="accent6"/>
          </a:lnRef>
          <a:fillRef idx="3">
            <a:schemeClr val="accent6"/>
          </a:fillRef>
          <a:effectRef idx="3">
            <a:schemeClr val="accent6"/>
          </a:effectRef>
          <a:fontRef idx="minor">
            <a:schemeClr val="lt1"/>
          </a:fontRef>
        </p:style>
        <p:txBody>
          <a:bodyPr wrap="square" lIns="135732" tIns="66675" rIns="135732" bIns="66675">
            <a:spAutoFit/>
          </a:bodyPr>
          <a:lstStyle/>
          <a:p>
            <a:pPr algn="ctr" eaLnBrk="0" hangingPunct="0"/>
            <a:r>
              <a:rPr lang="pt-BR" sz="3600" dirty="0">
                <a:solidFill>
                  <a:srgbClr val="000066"/>
                </a:solidFill>
                <a:cs typeface="Arial" panose="020B0604020202020204" pitchFamily="34" charset="0"/>
              </a:rPr>
              <a:t>E = </a:t>
            </a:r>
            <a:r>
              <a:rPr lang="pt-BR" sz="3600" u="sng" dirty="0">
                <a:solidFill>
                  <a:srgbClr val="000066"/>
                </a:solidFill>
                <a:cs typeface="Arial" panose="020B0604020202020204" pitchFamily="34" charset="0"/>
              </a:rPr>
              <a:t>O + 4M + P</a:t>
            </a:r>
          </a:p>
          <a:p>
            <a:pPr algn="ctr" eaLnBrk="0" hangingPunct="0"/>
            <a:r>
              <a:rPr lang="pt-BR" sz="3600" dirty="0">
                <a:solidFill>
                  <a:srgbClr val="000066"/>
                </a:solidFill>
                <a:cs typeface="Arial" panose="020B0604020202020204" pitchFamily="34" charset="0"/>
              </a:rPr>
              <a:t>     6</a:t>
            </a:r>
          </a:p>
        </p:txBody>
      </p:sp>
      <p:sp>
        <p:nvSpPr>
          <p:cNvPr id="27" name="Rectangle 7"/>
          <p:cNvSpPr>
            <a:spLocks noChangeArrowheads="1"/>
          </p:cNvSpPr>
          <p:nvPr/>
        </p:nvSpPr>
        <p:spPr bwMode="auto">
          <a:xfrm>
            <a:off x="10237402" y="7258883"/>
            <a:ext cx="2262078" cy="1242648"/>
          </a:xfrm>
          <a:prstGeom prst="rect">
            <a:avLst/>
          </a:prstGeom>
          <a:noFill/>
          <a:ln>
            <a:noFill/>
            <a:headEnd/>
            <a:tailEnd/>
          </a:ln>
          <a:effectLst/>
          <a:scene3d>
            <a:camera prst="orthographicFront">
              <a:rot lat="0" lon="0" rev="0"/>
            </a:camera>
            <a:lightRig rig="threePt" dir="t">
              <a:rot lat="0" lon="0" rev="1200000"/>
            </a:lightRig>
          </a:scene3d>
          <a:sp3d/>
        </p:spPr>
        <p:style>
          <a:lnRef idx="0">
            <a:schemeClr val="accent6"/>
          </a:lnRef>
          <a:fillRef idx="3">
            <a:schemeClr val="accent6"/>
          </a:fillRef>
          <a:effectRef idx="3">
            <a:schemeClr val="accent6"/>
          </a:effectRef>
          <a:fontRef idx="minor">
            <a:schemeClr val="lt1"/>
          </a:fontRef>
        </p:style>
        <p:txBody>
          <a:bodyPr wrap="square" lIns="135732" tIns="66675" rIns="135732" bIns="66675">
            <a:spAutoFit/>
          </a:bodyPr>
          <a:lstStyle/>
          <a:p>
            <a:pPr algn="ctr" eaLnBrk="0" hangingPunct="0"/>
            <a:r>
              <a:rPr lang="pt-BR" sz="3600" dirty="0">
                <a:solidFill>
                  <a:srgbClr val="000066"/>
                </a:solidFill>
                <a:cs typeface="Arial" panose="020B0604020202020204" pitchFamily="34" charset="0"/>
                <a:sym typeface="Symbol" pitchFamily="18" charset="2"/>
              </a:rPr>
              <a:t></a:t>
            </a:r>
            <a:r>
              <a:rPr lang="pt-BR" sz="3600" dirty="0">
                <a:solidFill>
                  <a:srgbClr val="000066"/>
                </a:solidFill>
                <a:cs typeface="Arial" panose="020B0604020202020204" pitchFamily="34" charset="0"/>
              </a:rPr>
              <a:t> = </a:t>
            </a:r>
            <a:r>
              <a:rPr lang="pt-BR" sz="3600" u="sng" dirty="0">
                <a:solidFill>
                  <a:srgbClr val="000066"/>
                </a:solidFill>
                <a:cs typeface="Arial" panose="020B0604020202020204" pitchFamily="34" charset="0"/>
              </a:rPr>
              <a:t>P-O</a:t>
            </a:r>
          </a:p>
          <a:p>
            <a:pPr algn="ctr" eaLnBrk="0" hangingPunct="0"/>
            <a:r>
              <a:rPr lang="pt-BR" sz="3600" dirty="0">
                <a:solidFill>
                  <a:srgbClr val="000066"/>
                </a:solidFill>
                <a:cs typeface="Arial" panose="020B0604020202020204" pitchFamily="34" charset="0"/>
              </a:rPr>
              <a:t>     6</a:t>
            </a:r>
          </a:p>
        </p:txBody>
      </p:sp>
      <p:sp>
        <p:nvSpPr>
          <p:cNvPr id="28" name="Rectangle 12"/>
          <p:cNvSpPr>
            <a:spLocks noChangeArrowheads="1"/>
          </p:cNvSpPr>
          <p:nvPr/>
        </p:nvSpPr>
        <p:spPr bwMode="auto">
          <a:xfrm>
            <a:off x="9668991" y="6550246"/>
            <a:ext cx="3563850" cy="688650"/>
          </a:xfrm>
          <a:prstGeom prst="rect">
            <a:avLst/>
          </a:prstGeom>
          <a:noFill/>
          <a:ln w="12700">
            <a:noFill/>
            <a:miter lim="800000"/>
            <a:headEnd/>
            <a:tailEnd/>
          </a:ln>
          <a:effectLst/>
        </p:spPr>
        <p:txBody>
          <a:bodyPr wrap="square" lIns="135732" tIns="66675" rIns="135732" bIns="66675">
            <a:spAutoFit/>
          </a:bodyPr>
          <a:lstStyle/>
          <a:p>
            <a:pPr algn="ctr" eaLnBrk="0" hangingPunct="0"/>
            <a:r>
              <a:rPr lang="pt-BR" sz="3600" b="1" dirty="0">
                <a:solidFill>
                  <a:srgbClr val="000066"/>
                </a:solidFill>
                <a:latin typeface="+mn-lt"/>
              </a:rPr>
              <a:t>Desvio Padrão  </a:t>
            </a:r>
          </a:p>
        </p:txBody>
      </p:sp>
      <p:sp>
        <p:nvSpPr>
          <p:cNvPr id="29" name="Rectangle 14"/>
          <p:cNvSpPr>
            <a:spLocks noChangeArrowheads="1"/>
          </p:cNvSpPr>
          <p:nvPr/>
        </p:nvSpPr>
        <p:spPr bwMode="auto">
          <a:xfrm>
            <a:off x="7013973" y="5063839"/>
            <a:ext cx="3462338" cy="688650"/>
          </a:xfrm>
          <a:prstGeom prst="rect">
            <a:avLst/>
          </a:prstGeom>
          <a:noFill/>
          <a:ln w="12700">
            <a:noFill/>
            <a:miter lim="800000"/>
            <a:headEnd/>
            <a:tailEnd/>
          </a:ln>
          <a:effectLst/>
        </p:spPr>
        <p:txBody>
          <a:bodyPr lIns="135732" tIns="66675" rIns="135732" bIns="66675">
            <a:spAutoFit/>
          </a:bodyPr>
          <a:lstStyle/>
          <a:p>
            <a:pPr eaLnBrk="0" hangingPunct="0"/>
            <a:r>
              <a:rPr lang="pt-BR" sz="3600" b="1" dirty="0">
                <a:solidFill>
                  <a:srgbClr val="000066"/>
                </a:solidFill>
                <a:latin typeface="+mn-lt"/>
              </a:rPr>
              <a:t>Fórmula PERT  </a:t>
            </a:r>
          </a:p>
        </p:txBody>
      </p:sp>
      <p:sp>
        <p:nvSpPr>
          <p:cNvPr id="31" name="Título 1">
            <a:extLst>
              <a:ext uri="{FF2B5EF4-FFF2-40B4-BE49-F238E27FC236}">
                <a16:creationId xmlns:a16="http://schemas.microsoft.com/office/drawing/2014/main" id="{F0557E92-7136-4DBE-9298-ADF259E47ABA}"/>
              </a:ext>
            </a:extLst>
          </p:cNvPr>
          <p:cNvSpPr txBox="1">
            <a:spLocks/>
          </p:cNvSpPr>
          <p:nvPr/>
        </p:nvSpPr>
        <p:spPr bwMode="auto">
          <a:xfrm>
            <a:off x="-3348" y="219757"/>
            <a:ext cx="12369960" cy="978695"/>
          </a:xfrm>
          <a:prstGeom prst="rect">
            <a:avLst/>
          </a:prstGeom>
          <a:noFill/>
          <a:ln w="9525">
            <a:noFill/>
            <a:miter lim="800000"/>
            <a:headEnd/>
            <a:tailEnd/>
          </a:ln>
        </p:spPr>
        <p:txBody>
          <a:bodyPr vert="horz" wrap="square" lIns="137160" tIns="68580" rIns="137160" bIns="68580" numCol="1" anchor="ctr" anchorCtr="0" compatLnSpc="1">
            <a:prstTxWarp prst="textNoShape">
              <a:avLst/>
            </a:prstTxWarp>
          </a:bodyPr>
          <a:lstStyle>
            <a:defPPr>
              <a:defRPr lang="pt-BR"/>
            </a:defPPr>
            <a:lvl1pPr eaLnBrk="1" hangingPunct="1">
              <a:defRPr sz="4000" b="1">
                <a:solidFill>
                  <a:srgbClr val="00A4DE"/>
                </a:solidFill>
                <a:latin typeface="+mn-lt"/>
                <a:ea typeface="+mj-ea"/>
              </a:defRPr>
            </a:lvl1pPr>
            <a:lvl2pPr algn="ctr" eaLnBrk="1" hangingPunct="1">
              <a:defRPr sz="3500">
                <a:latin typeface="Calibri" pitchFamily="34" charset="0"/>
              </a:defRPr>
            </a:lvl2pPr>
            <a:lvl3pPr algn="ctr" eaLnBrk="1" hangingPunct="1">
              <a:defRPr sz="3500">
                <a:latin typeface="Calibri" pitchFamily="34" charset="0"/>
              </a:defRPr>
            </a:lvl3pPr>
            <a:lvl4pPr algn="ctr" eaLnBrk="1" hangingPunct="1">
              <a:defRPr sz="3500">
                <a:latin typeface="Calibri" pitchFamily="34" charset="0"/>
              </a:defRPr>
            </a:lvl4pPr>
            <a:lvl5pPr algn="ctr" eaLnBrk="1" hangingPunct="1">
              <a:defRPr sz="3500">
                <a:latin typeface="Calibri" pitchFamily="34" charset="0"/>
              </a:defRPr>
            </a:lvl5pPr>
            <a:lvl6pPr marL="457200" algn="ctr" fontAlgn="base">
              <a:spcBef>
                <a:spcPct val="0"/>
              </a:spcBef>
              <a:spcAft>
                <a:spcPct val="0"/>
              </a:spcAft>
              <a:defRPr sz="3500">
                <a:latin typeface="Calibri" pitchFamily="34" charset="0"/>
              </a:defRPr>
            </a:lvl6pPr>
            <a:lvl7pPr marL="914400" algn="ctr" fontAlgn="base">
              <a:spcBef>
                <a:spcPct val="0"/>
              </a:spcBef>
              <a:spcAft>
                <a:spcPct val="0"/>
              </a:spcAft>
              <a:defRPr sz="3500">
                <a:latin typeface="Calibri" pitchFamily="34" charset="0"/>
              </a:defRPr>
            </a:lvl7pPr>
            <a:lvl8pPr marL="1371600" algn="ctr" fontAlgn="base">
              <a:spcBef>
                <a:spcPct val="0"/>
              </a:spcBef>
              <a:spcAft>
                <a:spcPct val="0"/>
              </a:spcAft>
              <a:defRPr sz="3500">
                <a:latin typeface="Calibri" pitchFamily="34" charset="0"/>
              </a:defRPr>
            </a:lvl8pPr>
            <a:lvl9pPr marL="1828800" algn="ctr" fontAlgn="base">
              <a:spcBef>
                <a:spcPct val="0"/>
              </a:spcBef>
              <a:spcAft>
                <a:spcPct val="0"/>
              </a:spcAft>
              <a:defRPr sz="3500">
                <a:latin typeface="Calibri" pitchFamily="34" charset="0"/>
              </a:defRPr>
            </a:lvl9pPr>
          </a:lstStyle>
          <a:p>
            <a:r>
              <a:rPr lang="pt-BR" dirty="0"/>
              <a:t>Processo 5: Desenvolver o Cronograma</a:t>
            </a:r>
          </a:p>
        </p:txBody>
      </p:sp>
    </p:spTree>
    <p:extLst>
      <p:ext uri="{BB962C8B-B14F-4D97-AF65-F5344CB8AC3E}">
        <p14:creationId xmlns:p14="http://schemas.microsoft.com/office/powerpoint/2010/main" val="384933630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3151" y="1097063"/>
            <a:ext cx="13121243" cy="1059135"/>
          </a:xfrm>
        </p:spPr>
        <p:txBody>
          <a:bodyPr/>
          <a:lstStyle/>
          <a:p>
            <a:r>
              <a:rPr lang="pt-BR" sz="3300" dirty="0">
                <a:solidFill>
                  <a:srgbClr val="000066"/>
                </a:solidFill>
                <a:latin typeface="+mn-lt"/>
                <a:cs typeface="Arial" panose="020B0604020202020204" pitchFamily="34" charset="0"/>
              </a:rPr>
              <a:t>Parâmetros da Distribuição Normal (Gauss)</a:t>
            </a:r>
          </a:p>
        </p:txBody>
      </p:sp>
      <p:sp>
        <p:nvSpPr>
          <p:cNvPr id="60" name="Espaço Reservado para Conteúdo 2"/>
          <p:cNvSpPr>
            <a:spLocks noGrp="1"/>
          </p:cNvSpPr>
          <p:nvPr>
            <p:ph sz="quarter" idx="10"/>
          </p:nvPr>
        </p:nvSpPr>
        <p:spPr>
          <a:xfrm>
            <a:off x="7458605" y="1708986"/>
            <a:ext cx="5629987" cy="8403066"/>
          </a:xfrm>
          <a:prstGeom prst="rect">
            <a:avLst/>
          </a:prstGeom>
        </p:spPr>
        <p:txBody>
          <a:bodyPr/>
          <a:lstStyle/>
          <a:p>
            <a:pPr marL="261938" indent="-261938">
              <a:spcBef>
                <a:spcPct val="50000"/>
              </a:spcBef>
              <a:buNone/>
            </a:pPr>
            <a:r>
              <a:rPr lang="pt-BR" sz="3300" dirty="0">
                <a:solidFill>
                  <a:srgbClr val="000066"/>
                </a:solidFill>
                <a:latin typeface="+mn-lt"/>
                <a:cs typeface="Arial" panose="020B0604020202020204" pitchFamily="34" charset="0"/>
              </a:rPr>
              <a:t>Média (</a:t>
            </a:r>
            <a:r>
              <a:rPr lang="pt-BR" sz="3300" dirty="0">
                <a:solidFill>
                  <a:srgbClr val="000066"/>
                </a:solidFill>
                <a:latin typeface="+mn-lt"/>
                <a:cs typeface="Arial" panose="020B0604020202020204" pitchFamily="34" charset="0"/>
                <a:sym typeface="Symbol" pitchFamily="18" charset="2"/>
              </a:rPr>
              <a:t>) e Desvio Padrão (  )</a:t>
            </a:r>
          </a:p>
          <a:p>
            <a:pPr marL="261938" indent="-261938">
              <a:spcBef>
                <a:spcPct val="50000"/>
              </a:spcBef>
            </a:pPr>
            <a:r>
              <a:rPr lang="pt-BR" sz="3300" dirty="0">
                <a:solidFill>
                  <a:srgbClr val="000066"/>
                </a:solidFill>
                <a:latin typeface="+mn-lt"/>
                <a:cs typeface="Arial" panose="020B0604020202020204" pitchFamily="34" charset="0"/>
              </a:rPr>
              <a:t>Observações:</a:t>
            </a:r>
          </a:p>
          <a:p>
            <a:pPr marL="862013" lvl="1" indent="-261938">
              <a:spcBef>
                <a:spcPct val="50000"/>
              </a:spcBef>
              <a:buFont typeface="Calibri" pitchFamily="34" charset="0"/>
              <a:buChar char="–"/>
            </a:pPr>
            <a:r>
              <a:rPr lang="pt-BR" sz="2925" dirty="0">
                <a:solidFill>
                  <a:srgbClr val="000066"/>
                </a:solidFill>
                <a:latin typeface="+mn-lt"/>
                <a:cs typeface="Arial" panose="020B0604020202020204" pitchFamily="34" charset="0"/>
              </a:rPr>
              <a:t>A área a esquerda da média é igual a 50%, devido a simetria.</a:t>
            </a:r>
          </a:p>
          <a:p>
            <a:pPr marL="862013" lvl="1" indent="-261938">
              <a:spcBef>
                <a:spcPct val="50000"/>
              </a:spcBef>
              <a:buFont typeface="Calibri" pitchFamily="34" charset="0"/>
              <a:buChar char="–"/>
            </a:pPr>
            <a:r>
              <a:rPr lang="pt-BR" sz="2925" dirty="0">
                <a:solidFill>
                  <a:srgbClr val="000066"/>
                </a:solidFill>
                <a:latin typeface="+mn-lt"/>
                <a:cs typeface="Arial" panose="020B0604020202020204" pitchFamily="34" charset="0"/>
              </a:rPr>
              <a:t>A área entre (</a:t>
            </a:r>
            <a:r>
              <a:rPr lang="pt-BR" sz="2925" dirty="0">
                <a:solidFill>
                  <a:srgbClr val="000066"/>
                </a:solidFill>
                <a:latin typeface="+mn-lt"/>
                <a:cs typeface="Arial" panose="020B0604020202020204" pitchFamily="34" charset="0"/>
                <a:sym typeface="Symbol" pitchFamily="18" charset="2"/>
              </a:rPr>
              <a:t>- ) e </a:t>
            </a:r>
            <a:r>
              <a:rPr lang="pt-BR" sz="2925" dirty="0">
                <a:solidFill>
                  <a:srgbClr val="000066"/>
                </a:solidFill>
                <a:latin typeface="+mn-lt"/>
                <a:cs typeface="Arial" panose="020B0604020202020204" pitchFamily="34" charset="0"/>
              </a:rPr>
              <a:t>(</a:t>
            </a:r>
            <a:r>
              <a:rPr lang="pt-BR" sz="2925" dirty="0">
                <a:solidFill>
                  <a:srgbClr val="000066"/>
                </a:solidFill>
                <a:latin typeface="+mn-lt"/>
                <a:cs typeface="Arial" panose="020B0604020202020204" pitchFamily="34" charset="0"/>
                <a:sym typeface="Symbol" pitchFamily="18" charset="2"/>
              </a:rPr>
              <a:t>+ ) </a:t>
            </a:r>
            <a:r>
              <a:rPr lang="pt-BR" sz="2925" dirty="0">
                <a:solidFill>
                  <a:srgbClr val="000066"/>
                </a:solidFill>
                <a:latin typeface="+mn-lt"/>
                <a:cs typeface="Arial" panose="020B0604020202020204" pitchFamily="34" charset="0"/>
              </a:rPr>
              <a:t>é igual a 68,3%.</a:t>
            </a:r>
          </a:p>
          <a:p>
            <a:pPr marL="862013" lvl="1" indent="-261938">
              <a:spcBef>
                <a:spcPct val="50000"/>
              </a:spcBef>
              <a:buFont typeface="Calibri" pitchFamily="34" charset="0"/>
              <a:buChar char="–"/>
            </a:pPr>
            <a:r>
              <a:rPr lang="pt-BR" sz="2925" dirty="0">
                <a:solidFill>
                  <a:srgbClr val="000066"/>
                </a:solidFill>
                <a:latin typeface="+mn-lt"/>
                <a:cs typeface="Arial" panose="020B0604020202020204" pitchFamily="34" charset="0"/>
              </a:rPr>
              <a:t>A área </a:t>
            </a:r>
            <a:r>
              <a:rPr lang="pt-BR" sz="2925" u="sng" dirty="0">
                <a:solidFill>
                  <a:srgbClr val="000066"/>
                </a:solidFill>
                <a:latin typeface="+mn-lt"/>
                <a:cs typeface="Arial" panose="020B0604020202020204" pitchFamily="34" charset="0"/>
              </a:rPr>
              <a:t>até</a:t>
            </a:r>
            <a:r>
              <a:rPr lang="pt-BR" sz="2925" dirty="0">
                <a:solidFill>
                  <a:srgbClr val="000066"/>
                </a:solidFill>
                <a:latin typeface="+mn-lt"/>
                <a:cs typeface="Arial" panose="020B0604020202020204" pitchFamily="34" charset="0"/>
              </a:rPr>
              <a:t> (</a:t>
            </a:r>
            <a:r>
              <a:rPr lang="pt-BR" sz="2925" dirty="0">
                <a:solidFill>
                  <a:srgbClr val="000066"/>
                </a:solidFill>
                <a:latin typeface="+mn-lt"/>
                <a:cs typeface="Arial" panose="020B0604020202020204" pitchFamily="34" charset="0"/>
                <a:sym typeface="Symbol" pitchFamily="18" charset="2"/>
              </a:rPr>
              <a:t>+ ) </a:t>
            </a:r>
            <a:r>
              <a:rPr lang="pt-BR" sz="2925" dirty="0">
                <a:solidFill>
                  <a:srgbClr val="000066"/>
                </a:solidFill>
                <a:latin typeface="+mn-lt"/>
                <a:cs typeface="Arial" panose="020B0604020202020204" pitchFamily="34" charset="0"/>
              </a:rPr>
              <a:t>é igual a 84,2% (50 + 68,3/2).</a:t>
            </a:r>
          </a:p>
          <a:p>
            <a:endParaRPr lang="pt-BR" sz="3600" dirty="0">
              <a:solidFill>
                <a:srgbClr val="000066"/>
              </a:solidFill>
              <a:latin typeface="+mn-lt"/>
              <a:cs typeface="Arial" panose="020B0604020202020204" pitchFamily="34" charset="0"/>
              <a:sym typeface="Symbol" pitchFamily="18" charset="2"/>
            </a:endParaRPr>
          </a:p>
          <a:p>
            <a:endParaRPr lang="pt-BR" sz="3600" dirty="0">
              <a:solidFill>
                <a:srgbClr val="000066"/>
              </a:solidFill>
              <a:latin typeface="+mn-lt"/>
              <a:cs typeface="Arial" panose="020B0604020202020204" pitchFamily="34" charset="0"/>
            </a:endParaRPr>
          </a:p>
        </p:txBody>
      </p:sp>
      <p:grpSp>
        <p:nvGrpSpPr>
          <p:cNvPr id="59" name="Grupo 58"/>
          <p:cNvGrpSpPr/>
          <p:nvPr/>
        </p:nvGrpSpPr>
        <p:grpSpPr>
          <a:xfrm>
            <a:off x="69643" y="2487404"/>
            <a:ext cx="8424863" cy="7458834"/>
            <a:chOff x="236494" y="1484784"/>
            <a:chExt cx="5616575" cy="4972556"/>
          </a:xfrm>
        </p:grpSpPr>
        <p:sp>
          <p:nvSpPr>
            <p:cNvPr id="28" name="Freeform 8"/>
            <p:cNvSpPr>
              <a:spLocks/>
            </p:cNvSpPr>
            <p:nvPr/>
          </p:nvSpPr>
          <p:spPr bwMode="auto">
            <a:xfrm>
              <a:off x="651446" y="3383775"/>
              <a:ext cx="2536273" cy="2284690"/>
            </a:xfrm>
            <a:custGeom>
              <a:avLst/>
              <a:gdLst>
                <a:gd name="T0" fmla="*/ 0 w 1344"/>
                <a:gd name="T1" fmla="*/ 59967 h 944"/>
                <a:gd name="T2" fmla="*/ 3712 w 1344"/>
                <a:gd name="T3" fmla="*/ 53643 h 944"/>
                <a:gd name="T4" fmla="*/ 7415 w 1344"/>
                <a:gd name="T5" fmla="*/ 9465 h 944"/>
                <a:gd name="T6" fmla="*/ 9439 w 1344"/>
                <a:gd name="T7" fmla="*/ 0 h 944"/>
                <a:gd name="T8" fmla="*/ 0 60000 65536"/>
                <a:gd name="T9" fmla="*/ 0 60000 65536"/>
                <a:gd name="T10" fmla="*/ 0 60000 65536"/>
                <a:gd name="T11" fmla="*/ 0 60000 65536"/>
                <a:gd name="T12" fmla="*/ 0 w 1344"/>
                <a:gd name="T13" fmla="*/ 0 h 944"/>
                <a:gd name="T14" fmla="*/ 1344 w 1344"/>
                <a:gd name="T15" fmla="*/ 944 h 944"/>
              </a:gdLst>
              <a:ahLst/>
              <a:cxnLst>
                <a:cxn ang="T8">
                  <a:pos x="T0" y="T1"/>
                </a:cxn>
                <a:cxn ang="T9">
                  <a:pos x="T2" y="T3"/>
                </a:cxn>
                <a:cxn ang="T10">
                  <a:pos x="T4" y="T5"/>
                </a:cxn>
                <a:cxn ang="T11">
                  <a:pos x="T6" y="T7"/>
                </a:cxn>
              </a:cxnLst>
              <a:rect l="T12" t="T13" r="T14" b="T15"/>
              <a:pathLst>
                <a:path w="1344" h="944">
                  <a:moveTo>
                    <a:pt x="0" y="912"/>
                  </a:moveTo>
                  <a:cubicBezTo>
                    <a:pt x="176" y="928"/>
                    <a:pt x="352" y="944"/>
                    <a:pt x="528" y="816"/>
                  </a:cubicBezTo>
                  <a:cubicBezTo>
                    <a:pt x="704" y="688"/>
                    <a:pt x="920" y="280"/>
                    <a:pt x="1056" y="144"/>
                  </a:cubicBezTo>
                  <a:cubicBezTo>
                    <a:pt x="1192" y="8"/>
                    <a:pt x="1268" y="4"/>
                    <a:pt x="1344" y="0"/>
                  </a:cubicBezTo>
                </a:path>
              </a:pathLst>
            </a:custGeom>
            <a:noFill/>
            <a:ln w="9525">
              <a:solidFill>
                <a:schemeClr val="tx1"/>
              </a:solidFill>
              <a:round/>
              <a:headEnd/>
              <a:tailEnd/>
            </a:ln>
          </p:spPr>
          <p:txBody>
            <a:bodyPr wrap="none"/>
            <a:lstStyle/>
            <a:p>
              <a:endParaRPr lang="en-US" sz="2700">
                <a:latin typeface="+mn-lt"/>
              </a:endParaRPr>
            </a:p>
          </p:txBody>
        </p:sp>
        <p:sp>
          <p:nvSpPr>
            <p:cNvPr id="29" name="Freeform 9"/>
            <p:cNvSpPr>
              <a:spLocks/>
            </p:cNvSpPr>
            <p:nvPr/>
          </p:nvSpPr>
          <p:spPr bwMode="auto">
            <a:xfrm flipH="1">
              <a:off x="3096540" y="3383775"/>
              <a:ext cx="2536273" cy="2284690"/>
            </a:xfrm>
            <a:custGeom>
              <a:avLst/>
              <a:gdLst>
                <a:gd name="T0" fmla="*/ 0 w 1344"/>
                <a:gd name="T1" fmla="*/ 59967 h 944"/>
                <a:gd name="T2" fmla="*/ 3712 w 1344"/>
                <a:gd name="T3" fmla="*/ 53643 h 944"/>
                <a:gd name="T4" fmla="*/ 7415 w 1344"/>
                <a:gd name="T5" fmla="*/ 9465 h 944"/>
                <a:gd name="T6" fmla="*/ 9439 w 1344"/>
                <a:gd name="T7" fmla="*/ 0 h 944"/>
                <a:gd name="T8" fmla="*/ 0 60000 65536"/>
                <a:gd name="T9" fmla="*/ 0 60000 65536"/>
                <a:gd name="T10" fmla="*/ 0 60000 65536"/>
                <a:gd name="T11" fmla="*/ 0 60000 65536"/>
                <a:gd name="T12" fmla="*/ 0 w 1344"/>
                <a:gd name="T13" fmla="*/ 0 h 944"/>
                <a:gd name="T14" fmla="*/ 1344 w 1344"/>
                <a:gd name="T15" fmla="*/ 944 h 944"/>
              </a:gdLst>
              <a:ahLst/>
              <a:cxnLst>
                <a:cxn ang="T8">
                  <a:pos x="T0" y="T1"/>
                </a:cxn>
                <a:cxn ang="T9">
                  <a:pos x="T2" y="T3"/>
                </a:cxn>
                <a:cxn ang="T10">
                  <a:pos x="T4" y="T5"/>
                </a:cxn>
                <a:cxn ang="T11">
                  <a:pos x="T6" y="T7"/>
                </a:cxn>
              </a:cxnLst>
              <a:rect l="T12" t="T13" r="T14" b="T15"/>
              <a:pathLst>
                <a:path w="1344" h="944">
                  <a:moveTo>
                    <a:pt x="0" y="912"/>
                  </a:moveTo>
                  <a:cubicBezTo>
                    <a:pt x="176" y="928"/>
                    <a:pt x="352" y="944"/>
                    <a:pt x="528" y="816"/>
                  </a:cubicBezTo>
                  <a:cubicBezTo>
                    <a:pt x="704" y="688"/>
                    <a:pt x="920" y="280"/>
                    <a:pt x="1056" y="144"/>
                  </a:cubicBezTo>
                  <a:cubicBezTo>
                    <a:pt x="1192" y="8"/>
                    <a:pt x="1268" y="4"/>
                    <a:pt x="1344" y="0"/>
                  </a:cubicBezTo>
                </a:path>
              </a:pathLst>
            </a:custGeom>
            <a:noFill/>
            <a:ln w="9525">
              <a:solidFill>
                <a:schemeClr val="tx1"/>
              </a:solidFill>
              <a:round/>
              <a:headEnd/>
              <a:tailEnd/>
            </a:ln>
          </p:spPr>
          <p:txBody>
            <a:bodyPr wrap="none"/>
            <a:lstStyle/>
            <a:p>
              <a:endParaRPr lang="en-US" sz="2700">
                <a:latin typeface="+mn-lt"/>
              </a:endParaRPr>
            </a:p>
          </p:txBody>
        </p:sp>
        <p:sp>
          <p:nvSpPr>
            <p:cNvPr id="30" name="Line 10"/>
            <p:cNvSpPr>
              <a:spLocks noChangeShapeType="1"/>
            </p:cNvSpPr>
            <p:nvPr/>
          </p:nvSpPr>
          <p:spPr bwMode="auto">
            <a:xfrm>
              <a:off x="236494" y="5706467"/>
              <a:ext cx="5616575" cy="0"/>
            </a:xfrm>
            <a:prstGeom prst="line">
              <a:avLst/>
            </a:prstGeom>
            <a:noFill/>
            <a:ln w="9525">
              <a:solidFill>
                <a:schemeClr val="tx1"/>
              </a:solidFill>
              <a:round/>
              <a:headEnd/>
              <a:tailEnd type="triangle" w="med" len="med"/>
            </a:ln>
          </p:spPr>
          <p:txBody>
            <a:bodyPr wrap="none"/>
            <a:lstStyle/>
            <a:p>
              <a:endParaRPr lang="pt-BR">
                <a:latin typeface="+mn-lt"/>
                <a:cs typeface="Arial" panose="020B0604020202020204" pitchFamily="34" charset="0"/>
              </a:endParaRPr>
            </a:p>
          </p:txBody>
        </p:sp>
        <p:sp>
          <p:nvSpPr>
            <p:cNvPr id="31" name="Line 11"/>
            <p:cNvSpPr>
              <a:spLocks noChangeShapeType="1"/>
            </p:cNvSpPr>
            <p:nvPr/>
          </p:nvSpPr>
          <p:spPr bwMode="auto">
            <a:xfrm>
              <a:off x="3135960" y="3383775"/>
              <a:ext cx="0" cy="2322692"/>
            </a:xfrm>
            <a:prstGeom prst="line">
              <a:avLst/>
            </a:prstGeom>
            <a:noFill/>
            <a:ln w="9525">
              <a:solidFill>
                <a:schemeClr val="tx1"/>
              </a:solidFill>
              <a:prstDash val="dash"/>
              <a:round/>
              <a:headEnd/>
              <a:tailEnd/>
            </a:ln>
          </p:spPr>
          <p:txBody>
            <a:bodyPr wrap="none"/>
            <a:lstStyle/>
            <a:p>
              <a:endParaRPr lang="pt-BR">
                <a:latin typeface="+mn-lt"/>
                <a:cs typeface="Arial" panose="020B0604020202020204" pitchFamily="34" charset="0"/>
              </a:endParaRPr>
            </a:p>
          </p:txBody>
        </p:sp>
        <p:sp>
          <p:nvSpPr>
            <p:cNvPr id="32" name="Text Box 12"/>
            <p:cNvSpPr txBox="1">
              <a:spLocks noChangeArrowheads="1"/>
            </p:cNvSpPr>
            <p:nvPr/>
          </p:nvSpPr>
          <p:spPr bwMode="auto">
            <a:xfrm>
              <a:off x="2979318" y="5706467"/>
              <a:ext cx="357664" cy="430887"/>
            </a:xfrm>
            <a:prstGeom prst="rect">
              <a:avLst/>
            </a:prstGeom>
            <a:noFill/>
            <a:ln w="57150" cmpd="thickThin">
              <a:noFill/>
              <a:miter lim="800000"/>
              <a:headEnd/>
              <a:tailEnd/>
            </a:ln>
          </p:spPr>
          <p:txBody>
            <a:bodyPr wrap="square">
              <a:spAutoFit/>
            </a:bodyPr>
            <a:lstStyle/>
            <a:p>
              <a:pPr algn="ctr"/>
              <a:r>
                <a:rPr lang="pt-BR" sz="3600" b="1" dirty="0">
                  <a:solidFill>
                    <a:srgbClr val="C00000"/>
                  </a:solidFill>
                  <a:latin typeface="+mn-lt"/>
                  <a:sym typeface="Symbol" pitchFamily="18" charset="2"/>
                </a:rPr>
                <a:t></a:t>
              </a:r>
              <a:endParaRPr lang="pt-BR" sz="3600" b="1" dirty="0">
                <a:solidFill>
                  <a:srgbClr val="C00000"/>
                </a:solidFill>
                <a:latin typeface="+mn-lt"/>
              </a:endParaRPr>
            </a:p>
          </p:txBody>
        </p:sp>
        <p:sp>
          <p:nvSpPr>
            <p:cNvPr id="33" name="Line 13"/>
            <p:cNvSpPr>
              <a:spLocks noChangeShapeType="1"/>
            </p:cNvSpPr>
            <p:nvPr/>
          </p:nvSpPr>
          <p:spPr bwMode="auto">
            <a:xfrm>
              <a:off x="3883621" y="3023514"/>
              <a:ext cx="0" cy="2687513"/>
            </a:xfrm>
            <a:prstGeom prst="line">
              <a:avLst/>
            </a:prstGeom>
            <a:noFill/>
            <a:ln w="9525">
              <a:solidFill>
                <a:schemeClr val="tx1"/>
              </a:solidFill>
              <a:prstDash val="dash"/>
              <a:round/>
              <a:headEnd/>
              <a:tailEnd/>
            </a:ln>
          </p:spPr>
          <p:txBody>
            <a:bodyPr wrap="none"/>
            <a:lstStyle/>
            <a:p>
              <a:endParaRPr lang="pt-BR">
                <a:latin typeface="+mn-lt"/>
                <a:cs typeface="Arial" panose="020B0604020202020204" pitchFamily="34" charset="0"/>
              </a:endParaRPr>
            </a:p>
          </p:txBody>
        </p:sp>
        <p:sp>
          <p:nvSpPr>
            <p:cNvPr id="34" name="Line 14"/>
            <p:cNvSpPr>
              <a:spLocks noChangeShapeType="1"/>
            </p:cNvSpPr>
            <p:nvPr/>
          </p:nvSpPr>
          <p:spPr bwMode="auto">
            <a:xfrm>
              <a:off x="4540103" y="2366837"/>
              <a:ext cx="0" cy="3344190"/>
            </a:xfrm>
            <a:prstGeom prst="line">
              <a:avLst/>
            </a:prstGeom>
            <a:noFill/>
            <a:ln w="9525">
              <a:solidFill>
                <a:schemeClr val="tx1"/>
              </a:solidFill>
              <a:prstDash val="dash"/>
              <a:round/>
              <a:headEnd/>
              <a:tailEnd/>
            </a:ln>
          </p:spPr>
          <p:txBody>
            <a:bodyPr wrap="none"/>
            <a:lstStyle/>
            <a:p>
              <a:endParaRPr lang="pt-BR">
                <a:latin typeface="+mn-lt"/>
                <a:cs typeface="Arial" panose="020B0604020202020204" pitchFamily="34" charset="0"/>
              </a:endParaRPr>
            </a:p>
          </p:txBody>
        </p:sp>
        <p:sp>
          <p:nvSpPr>
            <p:cNvPr id="35" name="Line 15"/>
            <p:cNvSpPr>
              <a:spLocks noChangeShapeType="1"/>
            </p:cNvSpPr>
            <p:nvPr/>
          </p:nvSpPr>
          <p:spPr bwMode="auto">
            <a:xfrm>
              <a:off x="5196586" y="1783124"/>
              <a:ext cx="0" cy="3927903"/>
            </a:xfrm>
            <a:prstGeom prst="line">
              <a:avLst/>
            </a:prstGeom>
            <a:noFill/>
            <a:ln w="9525">
              <a:solidFill>
                <a:schemeClr val="tx1"/>
              </a:solidFill>
              <a:prstDash val="dash"/>
              <a:round/>
              <a:headEnd/>
              <a:tailEnd/>
            </a:ln>
          </p:spPr>
          <p:txBody>
            <a:bodyPr wrap="none"/>
            <a:lstStyle/>
            <a:p>
              <a:endParaRPr lang="pt-BR">
                <a:latin typeface="+mn-lt"/>
                <a:cs typeface="Arial" panose="020B0604020202020204" pitchFamily="34" charset="0"/>
              </a:endParaRPr>
            </a:p>
          </p:txBody>
        </p:sp>
        <p:sp>
          <p:nvSpPr>
            <p:cNvPr id="36" name="Line 16"/>
            <p:cNvSpPr>
              <a:spLocks noChangeShapeType="1"/>
            </p:cNvSpPr>
            <p:nvPr/>
          </p:nvSpPr>
          <p:spPr bwMode="auto">
            <a:xfrm>
              <a:off x="2424770" y="3023514"/>
              <a:ext cx="0" cy="2687513"/>
            </a:xfrm>
            <a:prstGeom prst="line">
              <a:avLst/>
            </a:prstGeom>
            <a:noFill/>
            <a:ln w="9525">
              <a:solidFill>
                <a:schemeClr val="tx1"/>
              </a:solidFill>
              <a:prstDash val="dash"/>
              <a:round/>
              <a:headEnd/>
              <a:tailEnd/>
            </a:ln>
          </p:spPr>
          <p:txBody>
            <a:bodyPr wrap="none"/>
            <a:lstStyle/>
            <a:p>
              <a:endParaRPr lang="pt-BR">
                <a:latin typeface="+mn-lt"/>
                <a:cs typeface="Arial" panose="020B0604020202020204" pitchFamily="34" charset="0"/>
              </a:endParaRPr>
            </a:p>
          </p:txBody>
        </p:sp>
        <p:sp>
          <p:nvSpPr>
            <p:cNvPr id="37" name="Line 17"/>
            <p:cNvSpPr>
              <a:spLocks noChangeShapeType="1"/>
            </p:cNvSpPr>
            <p:nvPr/>
          </p:nvSpPr>
          <p:spPr bwMode="auto">
            <a:xfrm>
              <a:off x="1695345" y="2293873"/>
              <a:ext cx="0" cy="3417154"/>
            </a:xfrm>
            <a:prstGeom prst="line">
              <a:avLst/>
            </a:prstGeom>
            <a:noFill/>
            <a:ln w="9525">
              <a:solidFill>
                <a:schemeClr val="tx1"/>
              </a:solidFill>
              <a:prstDash val="dash"/>
              <a:round/>
              <a:headEnd/>
              <a:tailEnd/>
            </a:ln>
          </p:spPr>
          <p:txBody>
            <a:bodyPr wrap="none"/>
            <a:lstStyle/>
            <a:p>
              <a:endParaRPr lang="pt-BR">
                <a:latin typeface="+mn-lt"/>
                <a:cs typeface="Arial" panose="020B0604020202020204" pitchFamily="34" charset="0"/>
              </a:endParaRPr>
            </a:p>
          </p:txBody>
        </p:sp>
        <p:sp>
          <p:nvSpPr>
            <p:cNvPr id="38" name="Line 18"/>
            <p:cNvSpPr>
              <a:spLocks noChangeShapeType="1"/>
            </p:cNvSpPr>
            <p:nvPr/>
          </p:nvSpPr>
          <p:spPr bwMode="auto">
            <a:xfrm>
              <a:off x="965919" y="1783124"/>
              <a:ext cx="0" cy="3927903"/>
            </a:xfrm>
            <a:prstGeom prst="line">
              <a:avLst/>
            </a:prstGeom>
            <a:noFill/>
            <a:ln w="9525">
              <a:solidFill>
                <a:schemeClr val="tx1"/>
              </a:solidFill>
              <a:prstDash val="dash"/>
              <a:round/>
              <a:headEnd/>
              <a:tailEnd/>
            </a:ln>
          </p:spPr>
          <p:txBody>
            <a:bodyPr wrap="none"/>
            <a:lstStyle/>
            <a:p>
              <a:endParaRPr lang="pt-BR">
                <a:latin typeface="+mn-lt"/>
                <a:cs typeface="Arial" panose="020B0604020202020204" pitchFamily="34" charset="0"/>
              </a:endParaRPr>
            </a:p>
          </p:txBody>
        </p:sp>
        <p:sp>
          <p:nvSpPr>
            <p:cNvPr id="39" name="Text Box 19"/>
            <p:cNvSpPr txBox="1">
              <a:spLocks noChangeArrowheads="1"/>
            </p:cNvSpPr>
            <p:nvPr/>
          </p:nvSpPr>
          <p:spPr bwMode="auto">
            <a:xfrm>
              <a:off x="3468464" y="5723188"/>
              <a:ext cx="706928" cy="369332"/>
            </a:xfrm>
            <a:prstGeom prst="rect">
              <a:avLst/>
            </a:prstGeom>
            <a:noFill/>
            <a:ln w="57150" cmpd="thickThin">
              <a:noFill/>
              <a:miter lim="800000"/>
              <a:headEnd/>
              <a:tailEnd/>
            </a:ln>
          </p:spPr>
          <p:txBody>
            <a:bodyPr wrap="square">
              <a:spAutoFit/>
            </a:bodyPr>
            <a:lstStyle/>
            <a:p>
              <a:pPr algn="ctr"/>
              <a:r>
                <a:rPr lang="pt-BR" sz="3000" b="1" dirty="0">
                  <a:solidFill>
                    <a:srgbClr val="0070C0"/>
                  </a:solidFill>
                  <a:latin typeface="+mn-lt"/>
                  <a:sym typeface="Symbol" pitchFamily="18" charset="2"/>
                </a:rPr>
                <a:t>+</a:t>
              </a:r>
              <a:endParaRPr lang="pt-BR" sz="3000" b="1" dirty="0">
                <a:solidFill>
                  <a:srgbClr val="0070C0"/>
                </a:solidFill>
                <a:latin typeface="+mn-lt"/>
              </a:endParaRPr>
            </a:p>
          </p:txBody>
        </p:sp>
        <p:sp>
          <p:nvSpPr>
            <p:cNvPr id="40" name="Text Box 20"/>
            <p:cNvSpPr txBox="1">
              <a:spLocks noChangeArrowheads="1"/>
            </p:cNvSpPr>
            <p:nvPr/>
          </p:nvSpPr>
          <p:spPr bwMode="auto">
            <a:xfrm>
              <a:off x="1925460" y="5723188"/>
              <a:ext cx="864023" cy="369332"/>
            </a:xfrm>
            <a:prstGeom prst="rect">
              <a:avLst/>
            </a:prstGeom>
            <a:noFill/>
            <a:ln w="57150" cmpd="thickThin">
              <a:noFill/>
              <a:miter lim="800000"/>
              <a:headEnd/>
              <a:tailEnd/>
            </a:ln>
          </p:spPr>
          <p:txBody>
            <a:bodyPr wrap="square">
              <a:spAutoFit/>
            </a:bodyPr>
            <a:lstStyle/>
            <a:p>
              <a:pPr algn="ctr"/>
              <a:r>
                <a:rPr lang="pt-BR" sz="3000" b="1" dirty="0">
                  <a:solidFill>
                    <a:srgbClr val="0070C0"/>
                  </a:solidFill>
                  <a:latin typeface="+mn-lt"/>
                  <a:sym typeface="Symbol" pitchFamily="18" charset="2"/>
                </a:rPr>
                <a:t>-</a:t>
              </a:r>
              <a:endParaRPr lang="pt-BR" sz="3000" b="1" dirty="0">
                <a:solidFill>
                  <a:srgbClr val="0070C0"/>
                </a:solidFill>
                <a:latin typeface="+mn-lt"/>
              </a:endParaRPr>
            </a:p>
          </p:txBody>
        </p:sp>
        <p:sp>
          <p:nvSpPr>
            <p:cNvPr id="41" name="Text Box 21"/>
            <p:cNvSpPr txBox="1">
              <a:spLocks noChangeArrowheads="1"/>
            </p:cNvSpPr>
            <p:nvPr/>
          </p:nvSpPr>
          <p:spPr bwMode="auto">
            <a:xfrm>
              <a:off x="4086565" y="5996340"/>
              <a:ext cx="864023" cy="369332"/>
            </a:xfrm>
            <a:prstGeom prst="rect">
              <a:avLst/>
            </a:prstGeom>
            <a:noFill/>
            <a:ln w="57150" cmpd="thickThin">
              <a:noFill/>
              <a:miter lim="800000"/>
              <a:headEnd/>
              <a:tailEnd/>
            </a:ln>
          </p:spPr>
          <p:txBody>
            <a:bodyPr wrap="square">
              <a:spAutoFit/>
            </a:bodyPr>
            <a:lstStyle/>
            <a:p>
              <a:pPr algn="ctr"/>
              <a:r>
                <a:rPr lang="pt-BR" sz="3000" b="1" dirty="0">
                  <a:solidFill>
                    <a:srgbClr val="00B050"/>
                  </a:solidFill>
                  <a:latin typeface="+mn-lt"/>
                  <a:sym typeface="Symbol" pitchFamily="18" charset="2"/>
                </a:rPr>
                <a:t>+2</a:t>
              </a:r>
              <a:endParaRPr lang="pt-BR" sz="3000" b="1" dirty="0">
                <a:solidFill>
                  <a:srgbClr val="00B050"/>
                </a:solidFill>
                <a:latin typeface="+mn-lt"/>
              </a:endParaRPr>
            </a:p>
          </p:txBody>
        </p:sp>
        <p:sp>
          <p:nvSpPr>
            <p:cNvPr id="42" name="Text Box 22"/>
            <p:cNvSpPr txBox="1">
              <a:spLocks noChangeArrowheads="1"/>
            </p:cNvSpPr>
            <p:nvPr/>
          </p:nvSpPr>
          <p:spPr bwMode="auto">
            <a:xfrm>
              <a:off x="1196034" y="6088008"/>
              <a:ext cx="864023" cy="369332"/>
            </a:xfrm>
            <a:prstGeom prst="rect">
              <a:avLst/>
            </a:prstGeom>
            <a:noFill/>
            <a:ln w="57150" cmpd="thickThin">
              <a:noFill/>
              <a:miter lim="800000"/>
              <a:headEnd/>
              <a:tailEnd/>
            </a:ln>
          </p:spPr>
          <p:txBody>
            <a:bodyPr wrap="square">
              <a:spAutoFit/>
            </a:bodyPr>
            <a:lstStyle/>
            <a:p>
              <a:pPr algn="ctr"/>
              <a:r>
                <a:rPr lang="pt-BR" sz="3000" b="1" dirty="0">
                  <a:solidFill>
                    <a:srgbClr val="00B050"/>
                  </a:solidFill>
                  <a:latin typeface="+mn-lt"/>
                  <a:sym typeface="Symbol" pitchFamily="18" charset="2"/>
                </a:rPr>
                <a:t>-2</a:t>
              </a:r>
              <a:endParaRPr lang="pt-BR" sz="3000" b="1" dirty="0">
                <a:solidFill>
                  <a:srgbClr val="00B050"/>
                </a:solidFill>
                <a:latin typeface="+mn-lt"/>
              </a:endParaRPr>
            </a:p>
          </p:txBody>
        </p:sp>
        <p:sp>
          <p:nvSpPr>
            <p:cNvPr id="43" name="Text Box 23"/>
            <p:cNvSpPr txBox="1">
              <a:spLocks noChangeArrowheads="1"/>
            </p:cNvSpPr>
            <p:nvPr/>
          </p:nvSpPr>
          <p:spPr bwMode="auto">
            <a:xfrm>
              <a:off x="4843161" y="5796152"/>
              <a:ext cx="864023" cy="369332"/>
            </a:xfrm>
            <a:prstGeom prst="rect">
              <a:avLst/>
            </a:prstGeom>
            <a:noFill/>
            <a:ln w="57150" cmpd="thickThin">
              <a:noFill/>
              <a:miter lim="800000"/>
              <a:headEnd/>
              <a:tailEnd/>
            </a:ln>
          </p:spPr>
          <p:txBody>
            <a:bodyPr wrap="square">
              <a:spAutoFit/>
            </a:bodyPr>
            <a:lstStyle/>
            <a:p>
              <a:pPr algn="ctr"/>
              <a:r>
                <a:rPr lang="pt-BR" sz="3000" b="1" dirty="0">
                  <a:solidFill>
                    <a:srgbClr val="CB6C1D"/>
                  </a:solidFill>
                  <a:latin typeface="+mn-lt"/>
                  <a:sym typeface="Symbol" pitchFamily="18" charset="2"/>
                </a:rPr>
                <a:t>+3</a:t>
              </a:r>
              <a:endParaRPr lang="pt-BR" sz="3000" b="1" dirty="0">
                <a:solidFill>
                  <a:srgbClr val="CB6C1D"/>
                </a:solidFill>
                <a:latin typeface="+mn-lt"/>
              </a:endParaRPr>
            </a:p>
          </p:txBody>
        </p:sp>
        <p:sp>
          <p:nvSpPr>
            <p:cNvPr id="44" name="Text Box 24"/>
            <p:cNvSpPr txBox="1">
              <a:spLocks noChangeArrowheads="1"/>
            </p:cNvSpPr>
            <p:nvPr/>
          </p:nvSpPr>
          <p:spPr bwMode="auto">
            <a:xfrm>
              <a:off x="539552" y="5796152"/>
              <a:ext cx="864023" cy="369332"/>
            </a:xfrm>
            <a:prstGeom prst="rect">
              <a:avLst/>
            </a:prstGeom>
            <a:noFill/>
            <a:ln w="57150" cmpd="thickThin">
              <a:noFill/>
              <a:miter lim="800000"/>
              <a:headEnd/>
              <a:tailEnd/>
            </a:ln>
          </p:spPr>
          <p:txBody>
            <a:bodyPr wrap="square">
              <a:spAutoFit/>
            </a:bodyPr>
            <a:lstStyle/>
            <a:p>
              <a:pPr algn="ctr"/>
              <a:r>
                <a:rPr lang="pt-BR" sz="3000" b="1" dirty="0">
                  <a:solidFill>
                    <a:srgbClr val="CB6C1D"/>
                  </a:solidFill>
                  <a:latin typeface="+mn-lt"/>
                  <a:sym typeface="Symbol" pitchFamily="18" charset="2"/>
                </a:rPr>
                <a:t>-3</a:t>
              </a:r>
              <a:endParaRPr lang="pt-BR" sz="3000" b="1" dirty="0">
                <a:solidFill>
                  <a:srgbClr val="CB6C1D"/>
                </a:solidFill>
                <a:latin typeface="+mn-lt"/>
              </a:endParaRPr>
            </a:p>
          </p:txBody>
        </p:sp>
        <p:sp>
          <p:nvSpPr>
            <p:cNvPr id="45" name="Line 25"/>
            <p:cNvSpPr>
              <a:spLocks noChangeShapeType="1"/>
            </p:cNvSpPr>
            <p:nvPr/>
          </p:nvSpPr>
          <p:spPr bwMode="auto">
            <a:xfrm flipV="1">
              <a:off x="1695345" y="5869116"/>
              <a:ext cx="0" cy="218892"/>
            </a:xfrm>
            <a:prstGeom prst="line">
              <a:avLst/>
            </a:prstGeom>
            <a:noFill/>
            <a:ln w="9525">
              <a:solidFill>
                <a:schemeClr val="tx1"/>
              </a:solidFill>
              <a:round/>
              <a:headEnd/>
              <a:tailEnd type="triangle" w="med" len="med"/>
            </a:ln>
          </p:spPr>
          <p:txBody>
            <a:bodyPr wrap="none"/>
            <a:lstStyle/>
            <a:p>
              <a:endParaRPr lang="pt-BR">
                <a:latin typeface="+mn-lt"/>
                <a:cs typeface="Arial" panose="020B0604020202020204" pitchFamily="34" charset="0"/>
              </a:endParaRPr>
            </a:p>
          </p:txBody>
        </p:sp>
        <p:sp>
          <p:nvSpPr>
            <p:cNvPr id="46" name="Line 26"/>
            <p:cNvSpPr>
              <a:spLocks noChangeShapeType="1"/>
            </p:cNvSpPr>
            <p:nvPr/>
          </p:nvSpPr>
          <p:spPr bwMode="auto">
            <a:xfrm flipV="1">
              <a:off x="4540103" y="5869116"/>
              <a:ext cx="0" cy="218892"/>
            </a:xfrm>
            <a:prstGeom prst="line">
              <a:avLst/>
            </a:prstGeom>
            <a:noFill/>
            <a:ln w="9525">
              <a:solidFill>
                <a:schemeClr val="tx1"/>
              </a:solidFill>
              <a:round/>
              <a:headEnd/>
              <a:tailEnd type="triangle" w="med" len="med"/>
            </a:ln>
          </p:spPr>
          <p:txBody>
            <a:bodyPr wrap="none"/>
            <a:lstStyle/>
            <a:p>
              <a:endParaRPr lang="pt-BR">
                <a:latin typeface="+mn-lt"/>
                <a:cs typeface="Arial" panose="020B0604020202020204" pitchFamily="34" charset="0"/>
              </a:endParaRPr>
            </a:p>
          </p:txBody>
        </p:sp>
        <p:sp>
          <p:nvSpPr>
            <p:cNvPr id="47" name="Text Box 27"/>
            <p:cNvSpPr txBox="1">
              <a:spLocks noChangeArrowheads="1"/>
            </p:cNvSpPr>
            <p:nvPr/>
          </p:nvSpPr>
          <p:spPr bwMode="auto">
            <a:xfrm>
              <a:off x="2689599" y="2852936"/>
              <a:ext cx="894689" cy="430887"/>
            </a:xfrm>
            <a:prstGeom prst="rect">
              <a:avLst/>
            </a:prstGeom>
            <a:noFill/>
            <a:ln w="57150" cmpd="thickThin">
              <a:noFill/>
              <a:miter lim="800000"/>
              <a:headEnd/>
              <a:tailEnd/>
            </a:ln>
          </p:spPr>
          <p:txBody>
            <a:bodyPr wrap="none">
              <a:spAutoFit/>
            </a:bodyPr>
            <a:lstStyle/>
            <a:p>
              <a:pPr algn="ctr"/>
              <a:r>
                <a:rPr lang="pt-BR" sz="3600" b="1" dirty="0">
                  <a:latin typeface="+mn-lt"/>
                </a:rPr>
                <a:t>68,3%</a:t>
              </a:r>
            </a:p>
          </p:txBody>
        </p:sp>
        <p:sp>
          <p:nvSpPr>
            <p:cNvPr id="48" name="Line 28"/>
            <p:cNvSpPr>
              <a:spLocks noChangeShapeType="1"/>
            </p:cNvSpPr>
            <p:nvPr/>
          </p:nvSpPr>
          <p:spPr bwMode="auto">
            <a:xfrm>
              <a:off x="2480460" y="3242407"/>
              <a:ext cx="1312966" cy="0"/>
            </a:xfrm>
            <a:prstGeom prst="line">
              <a:avLst/>
            </a:prstGeom>
            <a:noFill/>
            <a:ln w="9525">
              <a:solidFill>
                <a:schemeClr val="tx1"/>
              </a:solidFill>
              <a:round/>
              <a:headEnd type="triangle" w="med" len="med"/>
              <a:tailEnd type="triangle" w="med" len="med"/>
            </a:ln>
          </p:spPr>
          <p:txBody>
            <a:bodyPr wrap="none"/>
            <a:lstStyle/>
            <a:p>
              <a:endParaRPr lang="pt-BR" sz="3000" b="1">
                <a:latin typeface="+mn-lt"/>
              </a:endParaRPr>
            </a:p>
          </p:txBody>
        </p:sp>
        <p:sp>
          <p:nvSpPr>
            <p:cNvPr id="49" name="Line 29"/>
            <p:cNvSpPr>
              <a:spLocks noChangeShapeType="1"/>
            </p:cNvSpPr>
            <p:nvPr/>
          </p:nvSpPr>
          <p:spPr bwMode="auto">
            <a:xfrm>
              <a:off x="1768287" y="2512765"/>
              <a:ext cx="2698874" cy="0"/>
            </a:xfrm>
            <a:prstGeom prst="line">
              <a:avLst/>
            </a:prstGeom>
            <a:noFill/>
            <a:ln w="9525">
              <a:solidFill>
                <a:schemeClr val="tx1"/>
              </a:solidFill>
              <a:round/>
              <a:headEnd type="triangle" w="med" len="med"/>
              <a:tailEnd type="triangle" w="med" len="med"/>
            </a:ln>
          </p:spPr>
          <p:txBody>
            <a:bodyPr wrap="none"/>
            <a:lstStyle/>
            <a:p>
              <a:endParaRPr lang="pt-BR">
                <a:latin typeface="+mn-lt"/>
                <a:cs typeface="Arial" panose="020B0604020202020204" pitchFamily="34" charset="0"/>
              </a:endParaRPr>
            </a:p>
          </p:txBody>
        </p:sp>
        <p:sp>
          <p:nvSpPr>
            <p:cNvPr id="50" name="Text Box 30"/>
            <p:cNvSpPr txBox="1">
              <a:spLocks noChangeArrowheads="1"/>
            </p:cNvSpPr>
            <p:nvPr/>
          </p:nvSpPr>
          <p:spPr bwMode="auto">
            <a:xfrm>
              <a:off x="2689599" y="2132856"/>
              <a:ext cx="894689" cy="430887"/>
            </a:xfrm>
            <a:prstGeom prst="rect">
              <a:avLst/>
            </a:prstGeom>
            <a:noFill/>
            <a:ln w="57150" cmpd="thickThin">
              <a:noFill/>
              <a:miter lim="800000"/>
              <a:headEnd/>
              <a:tailEnd/>
            </a:ln>
          </p:spPr>
          <p:txBody>
            <a:bodyPr wrap="none">
              <a:spAutoFit/>
            </a:bodyPr>
            <a:lstStyle/>
            <a:p>
              <a:pPr algn="ctr"/>
              <a:r>
                <a:rPr lang="pt-BR" sz="3600" b="1" dirty="0">
                  <a:latin typeface="+mn-lt"/>
                </a:rPr>
                <a:t>95,5%</a:t>
              </a:r>
            </a:p>
          </p:txBody>
        </p:sp>
        <p:sp>
          <p:nvSpPr>
            <p:cNvPr id="51" name="Line 31"/>
            <p:cNvSpPr>
              <a:spLocks noChangeShapeType="1"/>
            </p:cNvSpPr>
            <p:nvPr/>
          </p:nvSpPr>
          <p:spPr bwMode="auto">
            <a:xfrm>
              <a:off x="965919" y="1856088"/>
              <a:ext cx="4157724" cy="0"/>
            </a:xfrm>
            <a:prstGeom prst="line">
              <a:avLst/>
            </a:prstGeom>
            <a:noFill/>
            <a:ln w="9525">
              <a:solidFill>
                <a:schemeClr val="tx1"/>
              </a:solidFill>
              <a:round/>
              <a:headEnd type="triangle" w="med" len="med"/>
              <a:tailEnd type="triangle" w="med" len="med"/>
            </a:ln>
          </p:spPr>
          <p:txBody>
            <a:bodyPr wrap="none"/>
            <a:lstStyle/>
            <a:p>
              <a:endParaRPr lang="pt-BR">
                <a:latin typeface="+mn-lt"/>
                <a:cs typeface="Arial" panose="020B0604020202020204" pitchFamily="34" charset="0"/>
              </a:endParaRPr>
            </a:p>
          </p:txBody>
        </p:sp>
        <p:sp>
          <p:nvSpPr>
            <p:cNvPr id="52" name="Text Box 32"/>
            <p:cNvSpPr txBox="1">
              <a:spLocks noChangeArrowheads="1"/>
            </p:cNvSpPr>
            <p:nvPr/>
          </p:nvSpPr>
          <p:spPr bwMode="auto">
            <a:xfrm>
              <a:off x="2689599" y="1484784"/>
              <a:ext cx="894689" cy="430887"/>
            </a:xfrm>
            <a:prstGeom prst="rect">
              <a:avLst/>
            </a:prstGeom>
            <a:noFill/>
            <a:ln w="57150" cmpd="thickThin">
              <a:noFill/>
              <a:miter lim="800000"/>
              <a:headEnd/>
              <a:tailEnd/>
            </a:ln>
          </p:spPr>
          <p:txBody>
            <a:bodyPr wrap="none">
              <a:spAutoFit/>
            </a:bodyPr>
            <a:lstStyle/>
            <a:p>
              <a:pPr algn="ctr"/>
              <a:r>
                <a:rPr lang="pt-BR" sz="3600" b="1" dirty="0">
                  <a:latin typeface="+mn-lt"/>
                </a:rPr>
                <a:t>99,7%</a:t>
              </a:r>
            </a:p>
          </p:txBody>
        </p:sp>
      </p:grpSp>
      <p:cxnSp>
        <p:nvCxnSpPr>
          <p:cNvPr id="53" name="Conector de seta reta 52"/>
          <p:cNvCxnSpPr/>
          <p:nvPr/>
        </p:nvCxnSpPr>
        <p:spPr>
          <a:xfrm rot="5400000" flipH="1" flipV="1">
            <a:off x="-2561958" y="5967432"/>
            <a:ext cx="6016701" cy="1266"/>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4" name="CaixaDeTexto 53"/>
          <p:cNvSpPr txBox="1"/>
          <p:nvPr/>
        </p:nvSpPr>
        <p:spPr>
          <a:xfrm>
            <a:off x="13421" y="2417321"/>
            <a:ext cx="709746" cy="507831"/>
          </a:xfrm>
          <a:prstGeom prst="rect">
            <a:avLst/>
          </a:prstGeom>
          <a:noFill/>
        </p:spPr>
        <p:txBody>
          <a:bodyPr wrap="none" rtlCol="0">
            <a:spAutoFit/>
          </a:bodyPr>
          <a:lstStyle/>
          <a:p>
            <a:r>
              <a:rPr lang="pt-BR" sz="2700" dirty="0">
                <a:latin typeface="+mn-lt"/>
              </a:rPr>
              <a:t>Qtd</a:t>
            </a:r>
          </a:p>
        </p:txBody>
      </p:sp>
      <p:sp>
        <p:nvSpPr>
          <p:cNvPr id="55" name="CaixaDeTexto 54"/>
          <p:cNvSpPr txBox="1"/>
          <p:nvPr/>
        </p:nvSpPr>
        <p:spPr>
          <a:xfrm>
            <a:off x="8251950" y="8790029"/>
            <a:ext cx="300082" cy="507831"/>
          </a:xfrm>
          <a:prstGeom prst="rect">
            <a:avLst/>
          </a:prstGeom>
          <a:noFill/>
        </p:spPr>
        <p:txBody>
          <a:bodyPr wrap="none" rtlCol="0">
            <a:spAutoFit/>
          </a:bodyPr>
          <a:lstStyle/>
          <a:p>
            <a:r>
              <a:rPr lang="pt-BR" sz="2700" dirty="0">
                <a:latin typeface="+mn-lt"/>
              </a:rPr>
              <a:t>t</a:t>
            </a:r>
          </a:p>
        </p:txBody>
      </p:sp>
      <p:sp>
        <p:nvSpPr>
          <p:cNvPr id="56" name="CaixaDeTexto 55"/>
          <p:cNvSpPr txBox="1"/>
          <p:nvPr/>
        </p:nvSpPr>
        <p:spPr>
          <a:xfrm>
            <a:off x="3926607" y="4137958"/>
            <a:ext cx="972108" cy="646331"/>
          </a:xfrm>
          <a:prstGeom prst="rect">
            <a:avLst/>
          </a:prstGeom>
          <a:noFill/>
        </p:spPr>
        <p:txBody>
          <a:bodyPr wrap="square" rtlCol="0">
            <a:spAutoFit/>
          </a:bodyPr>
          <a:lstStyle/>
          <a:p>
            <a:pPr algn="ctr"/>
            <a:r>
              <a:rPr lang="pt-BR" sz="3600" b="1" dirty="0">
                <a:solidFill>
                  <a:srgbClr val="0070C0"/>
                </a:solidFill>
                <a:latin typeface="+mn-lt"/>
              </a:rPr>
              <a:t>1</a:t>
            </a:r>
            <a:r>
              <a:rPr lang="el-GR" sz="3600" b="1" dirty="0">
                <a:solidFill>
                  <a:srgbClr val="0070C0"/>
                </a:solidFill>
                <a:latin typeface="+mn-lt"/>
              </a:rPr>
              <a:t>σ</a:t>
            </a:r>
            <a:endParaRPr lang="pt-BR" sz="3600" b="1" dirty="0">
              <a:solidFill>
                <a:srgbClr val="0070C0"/>
              </a:solidFill>
              <a:latin typeface="+mn-lt"/>
            </a:endParaRPr>
          </a:p>
        </p:txBody>
      </p:sp>
      <p:sp>
        <p:nvSpPr>
          <p:cNvPr id="57" name="CaixaDeTexto 56"/>
          <p:cNvSpPr txBox="1"/>
          <p:nvPr/>
        </p:nvSpPr>
        <p:spPr>
          <a:xfrm>
            <a:off x="3926607" y="3061690"/>
            <a:ext cx="972108" cy="646331"/>
          </a:xfrm>
          <a:prstGeom prst="rect">
            <a:avLst/>
          </a:prstGeom>
          <a:noFill/>
        </p:spPr>
        <p:txBody>
          <a:bodyPr wrap="square" rtlCol="0">
            <a:spAutoFit/>
          </a:bodyPr>
          <a:lstStyle/>
          <a:p>
            <a:pPr algn="ctr"/>
            <a:r>
              <a:rPr lang="pt-BR" sz="3600" b="1" dirty="0">
                <a:solidFill>
                  <a:srgbClr val="00B050"/>
                </a:solidFill>
                <a:latin typeface="+mn-lt"/>
              </a:rPr>
              <a:t>2</a:t>
            </a:r>
            <a:r>
              <a:rPr lang="el-GR" sz="3600" b="1" dirty="0">
                <a:solidFill>
                  <a:srgbClr val="00B050"/>
                </a:solidFill>
                <a:latin typeface="+mn-lt"/>
              </a:rPr>
              <a:t>σ</a:t>
            </a:r>
            <a:endParaRPr lang="pt-BR" sz="3600" b="1" dirty="0">
              <a:solidFill>
                <a:srgbClr val="00B050"/>
              </a:solidFill>
              <a:latin typeface="+mn-lt"/>
            </a:endParaRPr>
          </a:p>
        </p:txBody>
      </p:sp>
      <p:sp>
        <p:nvSpPr>
          <p:cNvPr id="58" name="CaixaDeTexto 57"/>
          <p:cNvSpPr txBox="1"/>
          <p:nvPr/>
        </p:nvSpPr>
        <p:spPr>
          <a:xfrm>
            <a:off x="3926607" y="2011153"/>
            <a:ext cx="972108" cy="646331"/>
          </a:xfrm>
          <a:prstGeom prst="rect">
            <a:avLst/>
          </a:prstGeom>
          <a:noFill/>
        </p:spPr>
        <p:txBody>
          <a:bodyPr wrap="square" rtlCol="0">
            <a:spAutoFit/>
          </a:bodyPr>
          <a:lstStyle/>
          <a:p>
            <a:pPr algn="ctr"/>
            <a:r>
              <a:rPr lang="pt-BR" sz="3600" b="1" dirty="0">
                <a:solidFill>
                  <a:srgbClr val="CB6C1D"/>
                </a:solidFill>
                <a:latin typeface="+mn-lt"/>
              </a:rPr>
              <a:t>3</a:t>
            </a:r>
            <a:r>
              <a:rPr lang="el-GR" sz="3600" b="1" dirty="0">
                <a:solidFill>
                  <a:srgbClr val="CB6C1D"/>
                </a:solidFill>
                <a:latin typeface="+mn-lt"/>
              </a:rPr>
              <a:t>σ</a:t>
            </a:r>
            <a:endParaRPr lang="pt-BR" sz="3600" b="1" dirty="0">
              <a:solidFill>
                <a:srgbClr val="CB6C1D"/>
              </a:solidFill>
              <a:latin typeface="+mn-lt"/>
            </a:endParaRPr>
          </a:p>
        </p:txBody>
      </p:sp>
      <p:sp>
        <p:nvSpPr>
          <p:cNvPr id="61" name="Rectangle 60"/>
          <p:cNvSpPr>
            <a:spLocks noChangeArrowheads="1"/>
          </p:cNvSpPr>
          <p:nvPr/>
        </p:nvSpPr>
        <p:spPr bwMode="auto">
          <a:xfrm>
            <a:off x="9048253" y="7540376"/>
            <a:ext cx="4913784" cy="1754326"/>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p>
            <a:pPr marL="0" lvl="1" indent="-800100" eaLnBrk="0" hangingPunct="0">
              <a:lnSpc>
                <a:spcPct val="90000"/>
              </a:lnSpc>
              <a:defRPr/>
            </a:pPr>
            <a:r>
              <a:rPr lang="pt-BR" sz="2400" b="1" dirty="0">
                <a:solidFill>
                  <a:srgbClr val="000066"/>
                </a:solidFill>
                <a:cs typeface="Arial" panose="020B0604020202020204" pitchFamily="34" charset="0"/>
                <a:sym typeface="Symbol" pitchFamily="18" charset="2"/>
              </a:rPr>
              <a:t>Duração do Projeto: 133,7</a:t>
            </a:r>
          </a:p>
          <a:p>
            <a:pPr marL="0" lvl="1" indent="-800100" eaLnBrk="0" hangingPunct="0">
              <a:lnSpc>
                <a:spcPct val="90000"/>
              </a:lnSpc>
              <a:defRPr/>
            </a:pPr>
            <a:r>
              <a:rPr lang="pt-BR" sz="2400" b="1" dirty="0">
                <a:solidFill>
                  <a:srgbClr val="000066"/>
                </a:solidFill>
                <a:cs typeface="Arial" panose="020B0604020202020204" pitchFamily="34" charset="0"/>
                <a:sym typeface="Symbol" pitchFamily="18" charset="2"/>
              </a:rPr>
              <a:t>Desvio padrão =  9,8</a:t>
            </a:r>
          </a:p>
          <a:p>
            <a:pPr marL="0" lvl="1" indent="-800100" eaLnBrk="0" hangingPunct="0">
              <a:lnSpc>
                <a:spcPct val="90000"/>
              </a:lnSpc>
              <a:defRPr/>
            </a:pPr>
            <a:r>
              <a:rPr lang="pt-BR" sz="2400" b="1" dirty="0">
                <a:solidFill>
                  <a:srgbClr val="000066"/>
                </a:solidFill>
                <a:cs typeface="Arial" panose="020B0604020202020204" pitchFamily="34" charset="0"/>
                <a:sym typeface="Symbol" pitchFamily="18" charset="2"/>
              </a:rPr>
              <a:t>68,3% entre 123,9 e 143,5</a:t>
            </a:r>
          </a:p>
          <a:p>
            <a:pPr marL="0" lvl="1" indent="-800100" eaLnBrk="0" hangingPunct="0">
              <a:lnSpc>
                <a:spcPct val="90000"/>
              </a:lnSpc>
              <a:defRPr/>
            </a:pPr>
            <a:r>
              <a:rPr lang="pt-BR" sz="2400" b="1" dirty="0">
                <a:solidFill>
                  <a:srgbClr val="000066"/>
                </a:solidFill>
                <a:cs typeface="Arial" panose="020B0604020202020204" pitchFamily="34" charset="0"/>
                <a:sym typeface="Symbol" pitchFamily="18" charset="2"/>
              </a:rPr>
              <a:t>95,5% entre 114,1 e 153,3</a:t>
            </a:r>
          </a:p>
          <a:p>
            <a:pPr marL="0" lvl="1" indent="-800100" eaLnBrk="0" hangingPunct="0">
              <a:lnSpc>
                <a:spcPct val="90000"/>
              </a:lnSpc>
              <a:defRPr/>
            </a:pPr>
            <a:r>
              <a:rPr lang="pt-BR" sz="2400" b="1" dirty="0">
                <a:solidFill>
                  <a:srgbClr val="000066"/>
                </a:solidFill>
                <a:cs typeface="Arial" panose="020B0604020202020204" pitchFamily="34" charset="0"/>
                <a:sym typeface="Symbol" pitchFamily="18" charset="2"/>
              </a:rPr>
              <a:t>99,7% entre 104,3 e 163,1</a:t>
            </a:r>
          </a:p>
        </p:txBody>
      </p:sp>
      <p:sp>
        <p:nvSpPr>
          <p:cNvPr id="63" name="Título 1">
            <a:extLst>
              <a:ext uri="{FF2B5EF4-FFF2-40B4-BE49-F238E27FC236}">
                <a16:creationId xmlns:a16="http://schemas.microsoft.com/office/drawing/2014/main" id="{BF13BD57-7A76-4503-961E-899D231CA76C}"/>
              </a:ext>
            </a:extLst>
          </p:cNvPr>
          <p:cNvSpPr txBox="1">
            <a:spLocks/>
          </p:cNvSpPr>
          <p:nvPr/>
        </p:nvSpPr>
        <p:spPr bwMode="auto">
          <a:xfrm>
            <a:off x="-3348" y="219757"/>
            <a:ext cx="12369960" cy="978695"/>
          </a:xfrm>
          <a:prstGeom prst="rect">
            <a:avLst/>
          </a:prstGeom>
          <a:noFill/>
          <a:ln w="9525">
            <a:noFill/>
            <a:miter lim="800000"/>
            <a:headEnd/>
            <a:tailEnd/>
          </a:ln>
        </p:spPr>
        <p:txBody>
          <a:bodyPr vert="horz" wrap="square" lIns="137160" tIns="68580" rIns="137160" bIns="68580" numCol="1" anchor="ctr" anchorCtr="0" compatLnSpc="1">
            <a:prstTxWarp prst="textNoShape">
              <a:avLst/>
            </a:prstTxWarp>
          </a:bodyPr>
          <a:lstStyle>
            <a:defPPr>
              <a:defRPr lang="pt-BR"/>
            </a:defPPr>
            <a:lvl1pPr eaLnBrk="1" hangingPunct="1">
              <a:defRPr sz="4000" b="1">
                <a:solidFill>
                  <a:srgbClr val="00A4DE"/>
                </a:solidFill>
                <a:latin typeface="+mn-lt"/>
                <a:ea typeface="+mj-ea"/>
              </a:defRPr>
            </a:lvl1pPr>
            <a:lvl2pPr algn="ctr" eaLnBrk="1" hangingPunct="1">
              <a:defRPr sz="3500">
                <a:latin typeface="Calibri" pitchFamily="34" charset="0"/>
              </a:defRPr>
            </a:lvl2pPr>
            <a:lvl3pPr algn="ctr" eaLnBrk="1" hangingPunct="1">
              <a:defRPr sz="3500">
                <a:latin typeface="Calibri" pitchFamily="34" charset="0"/>
              </a:defRPr>
            </a:lvl3pPr>
            <a:lvl4pPr algn="ctr" eaLnBrk="1" hangingPunct="1">
              <a:defRPr sz="3500">
                <a:latin typeface="Calibri" pitchFamily="34" charset="0"/>
              </a:defRPr>
            </a:lvl4pPr>
            <a:lvl5pPr algn="ctr" eaLnBrk="1" hangingPunct="1">
              <a:defRPr sz="3500">
                <a:latin typeface="Calibri" pitchFamily="34" charset="0"/>
              </a:defRPr>
            </a:lvl5pPr>
            <a:lvl6pPr marL="457200" algn="ctr" fontAlgn="base">
              <a:spcBef>
                <a:spcPct val="0"/>
              </a:spcBef>
              <a:spcAft>
                <a:spcPct val="0"/>
              </a:spcAft>
              <a:defRPr sz="3500">
                <a:latin typeface="Calibri" pitchFamily="34" charset="0"/>
              </a:defRPr>
            </a:lvl6pPr>
            <a:lvl7pPr marL="914400" algn="ctr" fontAlgn="base">
              <a:spcBef>
                <a:spcPct val="0"/>
              </a:spcBef>
              <a:spcAft>
                <a:spcPct val="0"/>
              </a:spcAft>
              <a:defRPr sz="3500">
                <a:latin typeface="Calibri" pitchFamily="34" charset="0"/>
              </a:defRPr>
            </a:lvl7pPr>
            <a:lvl8pPr marL="1371600" algn="ctr" fontAlgn="base">
              <a:spcBef>
                <a:spcPct val="0"/>
              </a:spcBef>
              <a:spcAft>
                <a:spcPct val="0"/>
              </a:spcAft>
              <a:defRPr sz="3500">
                <a:latin typeface="Calibri" pitchFamily="34" charset="0"/>
              </a:defRPr>
            </a:lvl8pPr>
            <a:lvl9pPr marL="1828800" algn="ctr" fontAlgn="base">
              <a:spcBef>
                <a:spcPct val="0"/>
              </a:spcBef>
              <a:spcAft>
                <a:spcPct val="0"/>
              </a:spcAft>
              <a:defRPr sz="3500">
                <a:latin typeface="Calibri" pitchFamily="34" charset="0"/>
              </a:defRPr>
            </a:lvl9pPr>
          </a:lstStyle>
          <a:p>
            <a:r>
              <a:rPr lang="pt-BR" dirty="0"/>
              <a:t>Processo 5: Desenvolver o Cronograma</a:t>
            </a:r>
          </a:p>
        </p:txBody>
      </p:sp>
    </p:spTree>
    <p:extLst>
      <p:ext uri="{BB962C8B-B14F-4D97-AF65-F5344CB8AC3E}">
        <p14:creationId xmlns:p14="http://schemas.microsoft.com/office/powerpoint/2010/main" val="246396710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tângulo 5"/>
          <p:cNvSpPr/>
          <p:nvPr/>
        </p:nvSpPr>
        <p:spPr>
          <a:xfrm>
            <a:off x="701316" y="7411752"/>
            <a:ext cx="12637404" cy="2484276"/>
          </a:xfrm>
          <a:prstGeom prst="rect">
            <a:avLst/>
          </a:prstGeom>
          <a:noFill/>
          <a:ln>
            <a:noFill/>
          </a:ln>
          <a:effectLst/>
          <a:scene3d>
            <a:camera prst="orthographicFront">
              <a:rot lat="0" lon="0" rev="0"/>
            </a:camera>
            <a:lightRig rig="threePt" dir="t">
              <a:rot lat="0" lon="0" rev="1200000"/>
            </a:lightRig>
          </a:scene3d>
          <a:sp3d/>
        </p:spPr>
        <p:style>
          <a:lnRef idx="0">
            <a:schemeClr val="accent6"/>
          </a:lnRef>
          <a:fillRef idx="3">
            <a:schemeClr val="accent6"/>
          </a:fillRef>
          <a:effectRef idx="3">
            <a:schemeClr val="accent6"/>
          </a:effectRef>
          <a:fontRef idx="minor">
            <a:schemeClr val="lt1"/>
          </a:fontRef>
        </p:style>
        <p:txBody>
          <a:bodyPr rtlCol="0" anchor="ctr"/>
          <a:lstStyle/>
          <a:p>
            <a:pPr algn="ctr"/>
            <a:endParaRPr lang="pt-BR">
              <a:solidFill>
                <a:srgbClr val="000066"/>
              </a:solidFill>
              <a:cs typeface="Arial" panose="020B0604020202020204" pitchFamily="34" charset="0"/>
            </a:endParaRPr>
          </a:p>
        </p:txBody>
      </p:sp>
      <p:sp>
        <p:nvSpPr>
          <p:cNvPr id="2" name="Título 1"/>
          <p:cNvSpPr>
            <a:spLocks noGrp="1"/>
          </p:cNvSpPr>
          <p:nvPr>
            <p:ph type="title"/>
          </p:nvPr>
        </p:nvSpPr>
        <p:spPr>
          <a:xfrm>
            <a:off x="47527" y="1481585"/>
            <a:ext cx="11238965" cy="1059135"/>
          </a:xfrm>
          <a:noFill/>
          <a:effectLst/>
        </p:spPr>
        <p:txBody>
          <a:bodyPr/>
          <a:lstStyle/>
          <a:p>
            <a:r>
              <a:rPr lang="pt-BR" sz="3600" dirty="0">
                <a:solidFill>
                  <a:srgbClr val="000066"/>
                </a:solidFill>
                <a:latin typeface="+mn-lt"/>
                <a:cs typeface="Arial" panose="020B0604020202020204" pitchFamily="34" charset="0"/>
              </a:rPr>
              <a:t>Análise de Cenários: “E se?” (“</a:t>
            </a:r>
            <a:r>
              <a:rPr lang="pt-BR" sz="3600" i="1" dirty="0" err="1">
                <a:solidFill>
                  <a:srgbClr val="000066"/>
                </a:solidFill>
                <a:latin typeface="+mn-lt"/>
                <a:cs typeface="Arial" panose="020B0604020202020204" pitchFamily="34" charset="0"/>
              </a:rPr>
              <a:t>What</a:t>
            </a:r>
            <a:r>
              <a:rPr lang="pt-BR" sz="3600" i="1" dirty="0">
                <a:solidFill>
                  <a:srgbClr val="000066"/>
                </a:solidFill>
                <a:latin typeface="+mn-lt"/>
                <a:cs typeface="Arial" panose="020B0604020202020204" pitchFamily="34" charset="0"/>
              </a:rPr>
              <a:t> </a:t>
            </a:r>
            <a:r>
              <a:rPr lang="pt-BR" sz="3600" i="1" dirty="0" err="1">
                <a:solidFill>
                  <a:srgbClr val="000066"/>
                </a:solidFill>
                <a:latin typeface="+mn-lt"/>
                <a:cs typeface="Arial" panose="020B0604020202020204" pitchFamily="34" charset="0"/>
              </a:rPr>
              <a:t>if</a:t>
            </a:r>
            <a:r>
              <a:rPr lang="pt-BR" sz="3600" dirty="0">
                <a:solidFill>
                  <a:srgbClr val="000066"/>
                </a:solidFill>
                <a:latin typeface="+mn-lt"/>
                <a:cs typeface="Arial" panose="020B0604020202020204" pitchFamily="34" charset="0"/>
              </a:rPr>
              <a:t>?”)</a:t>
            </a:r>
          </a:p>
        </p:txBody>
      </p:sp>
      <p:sp>
        <p:nvSpPr>
          <p:cNvPr id="3" name="Espaço Reservado para Conteúdo 2"/>
          <p:cNvSpPr>
            <a:spLocks noGrp="1"/>
          </p:cNvSpPr>
          <p:nvPr>
            <p:ph sz="quarter" idx="10"/>
          </p:nvPr>
        </p:nvSpPr>
        <p:spPr>
          <a:xfrm>
            <a:off x="-3348" y="2217023"/>
            <a:ext cx="13558092" cy="7668852"/>
          </a:xfrm>
          <a:prstGeom prst="rect">
            <a:avLst/>
          </a:prstGeom>
          <a:noFill/>
          <a:effectLst/>
        </p:spPr>
        <p:txBody>
          <a:bodyPr/>
          <a:lstStyle/>
          <a:p>
            <a:r>
              <a:rPr lang="pt-BR" altLang="zh-CN" sz="3600" dirty="0">
                <a:solidFill>
                  <a:srgbClr val="000066"/>
                </a:solidFill>
                <a:latin typeface="+mn-lt"/>
                <a:cs typeface="Arial" panose="020B0604020202020204" pitchFamily="34" charset="0"/>
              </a:rPr>
              <a:t>Analisar a rede do cronograma submetendo o modelo a perguntas do tipo: </a:t>
            </a:r>
            <a:r>
              <a:rPr lang="pt-BR" altLang="zh-CN" sz="4200" dirty="0">
                <a:solidFill>
                  <a:srgbClr val="000066"/>
                </a:solidFill>
                <a:latin typeface="+mn-lt"/>
                <a:cs typeface="Arial" panose="020B0604020202020204" pitchFamily="34" charset="0"/>
              </a:rPr>
              <a:t>“</a:t>
            </a:r>
            <a:r>
              <a:rPr lang="pt-BR" altLang="zh-CN" sz="3600" dirty="0">
                <a:solidFill>
                  <a:srgbClr val="000066"/>
                </a:solidFill>
                <a:latin typeface="+mn-lt"/>
                <a:cs typeface="Arial" panose="020B0604020202020204" pitchFamily="34" charset="0"/>
              </a:rPr>
              <a:t>e se a situação do cenário X acontecer?”</a:t>
            </a:r>
            <a:endParaRPr lang="pt-BR" altLang="zh-CN" sz="3000" dirty="0">
              <a:solidFill>
                <a:srgbClr val="000066"/>
              </a:solidFill>
              <a:latin typeface="+mn-lt"/>
              <a:cs typeface="Arial" panose="020B0604020202020204" pitchFamily="34" charset="0"/>
            </a:endParaRPr>
          </a:p>
          <a:p>
            <a:pPr lvl="1"/>
            <a:r>
              <a:rPr lang="pt-BR" altLang="zh-CN" sz="3000" dirty="0">
                <a:solidFill>
                  <a:srgbClr val="000066"/>
                </a:solidFill>
                <a:latin typeface="+mn-lt"/>
                <a:cs typeface="Arial" panose="020B0604020202020204" pitchFamily="34" charset="0"/>
              </a:rPr>
              <a:t>Exemplo: atraso de componentes importantes, atraso de uma atividade específica ou serviço executado,  fatores externos (greves, mudanças  de processo ou legislação) e etc.</a:t>
            </a:r>
          </a:p>
          <a:p>
            <a:r>
              <a:rPr lang="pt-BR" sz="3600" dirty="0">
                <a:solidFill>
                  <a:srgbClr val="000066"/>
                </a:solidFill>
                <a:latin typeface="+mn-lt"/>
                <a:cs typeface="Arial" panose="020B0604020202020204" pitchFamily="34" charset="0"/>
              </a:rPr>
              <a:t>O resultado pode ser usado na avaliação da viabilidade do cronograma em condições adversas e na preparação de planos de respostas e contingência para mitigar o impacto.</a:t>
            </a:r>
          </a:p>
          <a:p>
            <a:endParaRPr lang="pt-BR" dirty="0">
              <a:solidFill>
                <a:srgbClr val="000066"/>
              </a:solidFill>
              <a:latin typeface="+mn-lt"/>
              <a:cs typeface="Arial" panose="020B0604020202020204" pitchFamily="34" charset="0"/>
            </a:endParaRPr>
          </a:p>
          <a:p>
            <a:r>
              <a:rPr lang="pt-BR" sz="3600" dirty="0">
                <a:solidFill>
                  <a:srgbClr val="000066"/>
                </a:solidFill>
                <a:latin typeface="+mn-lt"/>
                <a:cs typeface="Arial" panose="020B0604020202020204" pitchFamily="34" charset="0"/>
              </a:rPr>
              <a:t>A simulação envolve o cálculo de diversas durações do projeto com conjuntos diferentes de premissas para a realização das atividades (diversos cenários).</a:t>
            </a:r>
          </a:p>
          <a:p>
            <a:r>
              <a:rPr lang="pt-BR" sz="3600" dirty="0">
                <a:solidFill>
                  <a:srgbClr val="000066"/>
                </a:solidFill>
                <a:latin typeface="+mn-lt"/>
                <a:cs typeface="Arial" panose="020B0604020202020204" pitchFamily="34" charset="0"/>
              </a:rPr>
              <a:t>A técnica de mais comum é a </a:t>
            </a:r>
            <a:r>
              <a:rPr lang="pt-BR" sz="3600" b="1" dirty="0">
                <a:solidFill>
                  <a:srgbClr val="000066"/>
                </a:solidFill>
                <a:latin typeface="+mn-lt"/>
                <a:cs typeface="Arial" panose="020B0604020202020204" pitchFamily="34" charset="0"/>
              </a:rPr>
              <a:t>Simulação de Monte Carlo.</a:t>
            </a:r>
          </a:p>
          <a:p>
            <a:endParaRPr lang="pt-BR" sz="3600" dirty="0">
              <a:solidFill>
                <a:srgbClr val="000066"/>
              </a:solidFill>
              <a:latin typeface="+mn-lt"/>
              <a:cs typeface="Arial" panose="020B0604020202020204" pitchFamily="34" charset="0"/>
            </a:endParaRPr>
          </a:p>
        </p:txBody>
      </p:sp>
      <p:sp>
        <p:nvSpPr>
          <p:cNvPr id="8" name="Título 1">
            <a:extLst>
              <a:ext uri="{FF2B5EF4-FFF2-40B4-BE49-F238E27FC236}">
                <a16:creationId xmlns:a16="http://schemas.microsoft.com/office/drawing/2014/main" id="{297DE1F8-EEA6-4079-BAC8-4DD37A065316}"/>
              </a:ext>
            </a:extLst>
          </p:cNvPr>
          <p:cNvSpPr txBox="1">
            <a:spLocks/>
          </p:cNvSpPr>
          <p:nvPr/>
        </p:nvSpPr>
        <p:spPr bwMode="auto">
          <a:xfrm>
            <a:off x="-3348" y="219757"/>
            <a:ext cx="12369960" cy="978695"/>
          </a:xfrm>
          <a:prstGeom prst="rect">
            <a:avLst/>
          </a:prstGeom>
          <a:noFill/>
          <a:ln w="9525">
            <a:noFill/>
            <a:miter lim="800000"/>
            <a:headEnd/>
            <a:tailEnd/>
          </a:ln>
        </p:spPr>
        <p:txBody>
          <a:bodyPr vert="horz" wrap="square" lIns="137160" tIns="68580" rIns="137160" bIns="68580" numCol="1" anchor="ctr" anchorCtr="0" compatLnSpc="1">
            <a:prstTxWarp prst="textNoShape">
              <a:avLst/>
            </a:prstTxWarp>
          </a:bodyPr>
          <a:lstStyle>
            <a:defPPr>
              <a:defRPr lang="pt-BR"/>
            </a:defPPr>
            <a:lvl1pPr eaLnBrk="1" hangingPunct="1">
              <a:defRPr sz="4000" b="1">
                <a:solidFill>
                  <a:srgbClr val="00A4DE"/>
                </a:solidFill>
                <a:latin typeface="+mn-lt"/>
                <a:ea typeface="+mj-ea"/>
              </a:defRPr>
            </a:lvl1pPr>
            <a:lvl2pPr algn="ctr" eaLnBrk="1" hangingPunct="1">
              <a:defRPr sz="3500">
                <a:latin typeface="Calibri" pitchFamily="34" charset="0"/>
              </a:defRPr>
            </a:lvl2pPr>
            <a:lvl3pPr algn="ctr" eaLnBrk="1" hangingPunct="1">
              <a:defRPr sz="3500">
                <a:latin typeface="Calibri" pitchFamily="34" charset="0"/>
              </a:defRPr>
            </a:lvl3pPr>
            <a:lvl4pPr algn="ctr" eaLnBrk="1" hangingPunct="1">
              <a:defRPr sz="3500">
                <a:latin typeface="Calibri" pitchFamily="34" charset="0"/>
              </a:defRPr>
            </a:lvl4pPr>
            <a:lvl5pPr algn="ctr" eaLnBrk="1" hangingPunct="1">
              <a:defRPr sz="3500">
                <a:latin typeface="Calibri" pitchFamily="34" charset="0"/>
              </a:defRPr>
            </a:lvl5pPr>
            <a:lvl6pPr marL="457200" algn="ctr" fontAlgn="base">
              <a:spcBef>
                <a:spcPct val="0"/>
              </a:spcBef>
              <a:spcAft>
                <a:spcPct val="0"/>
              </a:spcAft>
              <a:defRPr sz="3500">
                <a:latin typeface="Calibri" pitchFamily="34" charset="0"/>
              </a:defRPr>
            </a:lvl6pPr>
            <a:lvl7pPr marL="914400" algn="ctr" fontAlgn="base">
              <a:spcBef>
                <a:spcPct val="0"/>
              </a:spcBef>
              <a:spcAft>
                <a:spcPct val="0"/>
              </a:spcAft>
              <a:defRPr sz="3500">
                <a:latin typeface="Calibri" pitchFamily="34" charset="0"/>
              </a:defRPr>
            </a:lvl7pPr>
            <a:lvl8pPr marL="1371600" algn="ctr" fontAlgn="base">
              <a:spcBef>
                <a:spcPct val="0"/>
              </a:spcBef>
              <a:spcAft>
                <a:spcPct val="0"/>
              </a:spcAft>
              <a:defRPr sz="3500">
                <a:latin typeface="Calibri" pitchFamily="34" charset="0"/>
              </a:defRPr>
            </a:lvl8pPr>
            <a:lvl9pPr marL="1828800" algn="ctr" fontAlgn="base">
              <a:spcBef>
                <a:spcPct val="0"/>
              </a:spcBef>
              <a:spcAft>
                <a:spcPct val="0"/>
              </a:spcAft>
              <a:defRPr sz="3500">
                <a:latin typeface="Calibri" pitchFamily="34" charset="0"/>
              </a:defRPr>
            </a:lvl9pPr>
          </a:lstStyle>
          <a:p>
            <a:r>
              <a:rPr lang="pt-BR" dirty="0"/>
              <a:t>Processo 5: Desenvolver o Cronograma</a:t>
            </a:r>
          </a:p>
        </p:txBody>
      </p:sp>
    </p:spTree>
    <p:extLst>
      <p:ext uri="{BB962C8B-B14F-4D97-AF65-F5344CB8AC3E}">
        <p14:creationId xmlns:p14="http://schemas.microsoft.com/office/powerpoint/2010/main" val="16523473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p:cNvSpPr>
            <a:spLocks noGrp="1"/>
          </p:cNvSpPr>
          <p:nvPr>
            <p:ph sz="quarter" idx="10"/>
          </p:nvPr>
        </p:nvSpPr>
        <p:spPr>
          <a:xfrm>
            <a:off x="485348" y="2233257"/>
            <a:ext cx="12745305" cy="7668852"/>
          </a:xfrm>
          <a:prstGeom prst="rect">
            <a:avLst/>
          </a:prstGeom>
        </p:spPr>
        <p:txBody>
          <a:bodyPr/>
          <a:lstStyle/>
          <a:p>
            <a:r>
              <a:rPr lang="pt-BR" sz="4200" dirty="0">
                <a:solidFill>
                  <a:srgbClr val="000066"/>
                </a:solidFill>
                <a:latin typeface="+mn-lt"/>
                <a:cs typeface="Arial" panose="020B0604020202020204" pitchFamily="34" charset="0"/>
              </a:rPr>
              <a:t>Realiza iterações para calcular diversas datas para o projeto, </a:t>
            </a:r>
            <a:r>
              <a:rPr lang="pt-BR" altLang="zh-CN" sz="4200" dirty="0">
                <a:solidFill>
                  <a:srgbClr val="000066"/>
                </a:solidFill>
                <a:latin typeface="+mn-lt"/>
                <a:cs typeface="Arial" panose="020B0604020202020204" pitchFamily="34" charset="0"/>
              </a:rPr>
              <a:t>produzindo uma faixa de durações possíveis e fornecendo a probabilidade de cada resultado</a:t>
            </a:r>
            <a:r>
              <a:rPr lang="pt-BR" sz="4200" dirty="0">
                <a:solidFill>
                  <a:srgbClr val="000066"/>
                </a:solidFill>
                <a:latin typeface="+mn-lt"/>
                <a:cs typeface="Arial" panose="020B0604020202020204" pitchFamily="34" charset="0"/>
              </a:rPr>
              <a:t>.</a:t>
            </a:r>
          </a:p>
          <a:p>
            <a:r>
              <a:rPr lang="pt-BR" sz="4200" dirty="0">
                <a:solidFill>
                  <a:srgbClr val="000066"/>
                </a:solidFill>
                <a:latin typeface="+mn-lt"/>
                <a:cs typeface="Arial" panose="020B0604020202020204" pitchFamily="34" charset="0"/>
              </a:rPr>
              <a:t>Necessita de histórico para maior precisão.</a:t>
            </a:r>
          </a:p>
          <a:p>
            <a:r>
              <a:rPr lang="pt-BR" sz="4200" dirty="0">
                <a:solidFill>
                  <a:srgbClr val="000066"/>
                </a:solidFill>
                <a:latin typeface="+mn-lt"/>
                <a:cs typeface="Arial" panose="020B0604020202020204" pitchFamily="34" charset="0"/>
              </a:rPr>
              <a:t>Usa também distribuições probabilísticas pré-definidas para as durações (ex: triangular, PERT, normal, </a:t>
            </a:r>
            <a:r>
              <a:rPr lang="pt-BR" sz="4200" dirty="0" err="1">
                <a:solidFill>
                  <a:srgbClr val="000066"/>
                </a:solidFill>
                <a:latin typeface="+mn-lt"/>
                <a:cs typeface="Arial" panose="020B0604020202020204" pitchFamily="34" charset="0"/>
              </a:rPr>
              <a:t>etc</a:t>
            </a:r>
            <a:r>
              <a:rPr lang="pt-BR" sz="4200" dirty="0">
                <a:solidFill>
                  <a:srgbClr val="000066"/>
                </a:solidFill>
                <a:latin typeface="+mn-lt"/>
                <a:cs typeface="Arial" panose="020B0604020202020204" pitchFamily="34" charset="0"/>
              </a:rPr>
              <a:t>):</a:t>
            </a:r>
          </a:p>
          <a:p>
            <a:pPr lvl="1"/>
            <a:r>
              <a:rPr lang="pt-BR" altLang="zh-CN" sz="3000" dirty="0">
                <a:solidFill>
                  <a:srgbClr val="000066"/>
                </a:solidFill>
                <a:latin typeface="+mn-lt"/>
                <a:cs typeface="Arial" panose="020B0604020202020204" pitchFamily="34" charset="0"/>
              </a:rPr>
              <a:t>É definida uma distribuição de prováveis durações para cada atividade, resultando em prováveis durações para o projeto como um todo.</a:t>
            </a:r>
            <a:endParaRPr lang="pt-BR" sz="3600" dirty="0">
              <a:solidFill>
                <a:srgbClr val="000066"/>
              </a:solidFill>
              <a:latin typeface="+mn-lt"/>
              <a:cs typeface="Arial" panose="020B0604020202020204" pitchFamily="34" charset="0"/>
            </a:endParaRPr>
          </a:p>
        </p:txBody>
      </p:sp>
      <p:sp>
        <p:nvSpPr>
          <p:cNvPr id="6" name="Text Box 2"/>
          <p:cNvSpPr txBox="1">
            <a:spLocks noChangeArrowheads="1"/>
          </p:cNvSpPr>
          <p:nvPr/>
        </p:nvSpPr>
        <p:spPr bwMode="auto">
          <a:xfrm>
            <a:off x="2213484" y="1147056"/>
            <a:ext cx="10854444" cy="830997"/>
          </a:xfrm>
          <a:prstGeom prst="rect">
            <a:avLst/>
          </a:prstGeom>
          <a:noFill/>
          <a:ln w="9525">
            <a:noFill/>
            <a:miter lim="800000"/>
            <a:headEnd/>
            <a:tailEnd/>
          </a:ln>
        </p:spPr>
        <p:txBody>
          <a:bodyPr wrap="square">
            <a:spAutoFit/>
          </a:bodyPr>
          <a:lstStyle/>
          <a:p>
            <a:pPr eaLnBrk="0" hangingPunct="0"/>
            <a:r>
              <a:rPr lang="pt-BR" sz="4800" b="1" dirty="0">
                <a:latin typeface="+mn-lt"/>
              </a:rPr>
              <a:t>Simulação de Monte Carlo</a:t>
            </a:r>
          </a:p>
        </p:txBody>
      </p:sp>
      <p:sp>
        <p:nvSpPr>
          <p:cNvPr id="5" name="Título 1">
            <a:extLst>
              <a:ext uri="{FF2B5EF4-FFF2-40B4-BE49-F238E27FC236}">
                <a16:creationId xmlns:a16="http://schemas.microsoft.com/office/drawing/2014/main" id="{3B13AAB2-D860-4571-A082-CC67BCC2ECC9}"/>
              </a:ext>
            </a:extLst>
          </p:cNvPr>
          <p:cNvSpPr txBox="1">
            <a:spLocks/>
          </p:cNvSpPr>
          <p:nvPr/>
        </p:nvSpPr>
        <p:spPr bwMode="auto">
          <a:xfrm>
            <a:off x="-3348" y="219757"/>
            <a:ext cx="12369960" cy="978695"/>
          </a:xfrm>
          <a:prstGeom prst="rect">
            <a:avLst/>
          </a:prstGeom>
          <a:noFill/>
          <a:ln w="9525">
            <a:noFill/>
            <a:miter lim="800000"/>
            <a:headEnd/>
            <a:tailEnd/>
          </a:ln>
        </p:spPr>
        <p:txBody>
          <a:bodyPr vert="horz" wrap="square" lIns="137160" tIns="68580" rIns="137160" bIns="68580" numCol="1" anchor="ctr" anchorCtr="0" compatLnSpc="1">
            <a:prstTxWarp prst="textNoShape">
              <a:avLst/>
            </a:prstTxWarp>
          </a:bodyPr>
          <a:lstStyle>
            <a:defPPr>
              <a:defRPr lang="pt-BR"/>
            </a:defPPr>
            <a:lvl1pPr eaLnBrk="1" hangingPunct="1">
              <a:defRPr sz="4000" b="1">
                <a:solidFill>
                  <a:srgbClr val="00A4DE"/>
                </a:solidFill>
                <a:latin typeface="+mn-lt"/>
                <a:ea typeface="+mj-ea"/>
              </a:defRPr>
            </a:lvl1pPr>
            <a:lvl2pPr algn="ctr" eaLnBrk="1" hangingPunct="1">
              <a:defRPr sz="3500">
                <a:latin typeface="Calibri" pitchFamily="34" charset="0"/>
              </a:defRPr>
            </a:lvl2pPr>
            <a:lvl3pPr algn="ctr" eaLnBrk="1" hangingPunct="1">
              <a:defRPr sz="3500">
                <a:latin typeface="Calibri" pitchFamily="34" charset="0"/>
              </a:defRPr>
            </a:lvl3pPr>
            <a:lvl4pPr algn="ctr" eaLnBrk="1" hangingPunct="1">
              <a:defRPr sz="3500">
                <a:latin typeface="Calibri" pitchFamily="34" charset="0"/>
              </a:defRPr>
            </a:lvl4pPr>
            <a:lvl5pPr algn="ctr" eaLnBrk="1" hangingPunct="1">
              <a:defRPr sz="3500">
                <a:latin typeface="Calibri" pitchFamily="34" charset="0"/>
              </a:defRPr>
            </a:lvl5pPr>
            <a:lvl6pPr marL="457200" algn="ctr" fontAlgn="base">
              <a:spcBef>
                <a:spcPct val="0"/>
              </a:spcBef>
              <a:spcAft>
                <a:spcPct val="0"/>
              </a:spcAft>
              <a:defRPr sz="3500">
                <a:latin typeface="Calibri" pitchFamily="34" charset="0"/>
              </a:defRPr>
            </a:lvl6pPr>
            <a:lvl7pPr marL="914400" algn="ctr" fontAlgn="base">
              <a:spcBef>
                <a:spcPct val="0"/>
              </a:spcBef>
              <a:spcAft>
                <a:spcPct val="0"/>
              </a:spcAft>
              <a:defRPr sz="3500">
                <a:latin typeface="Calibri" pitchFamily="34" charset="0"/>
              </a:defRPr>
            </a:lvl7pPr>
            <a:lvl8pPr marL="1371600" algn="ctr" fontAlgn="base">
              <a:spcBef>
                <a:spcPct val="0"/>
              </a:spcBef>
              <a:spcAft>
                <a:spcPct val="0"/>
              </a:spcAft>
              <a:defRPr sz="3500">
                <a:latin typeface="Calibri" pitchFamily="34" charset="0"/>
              </a:defRPr>
            </a:lvl8pPr>
            <a:lvl9pPr marL="1828800" algn="ctr" fontAlgn="base">
              <a:spcBef>
                <a:spcPct val="0"/>
              </a:spcBef>
              <a:spcAft>
                <a:spcPct val="0"/>
              </a:spcAft>
              <a:defRPr sz="3500">
                <a:latin typeface="Calibri" pitchFamily="34" charset="0"/>
              </a:defRPr>
            </a:lvl9pPr>
          </a:lstStyle>
          <a:p>
            <a:r>
              <a:rPr lang="pt-BR" dirty="0"/>
              <a:t>Processo 5: Desenvolver o Cronograma</a:t>
            </a:r>
          </a:p>
        </p:txBody>
      </p:sp>
    </p:spTree>
    <p:extLst>
      <p:ext uri="{BB962C8B-B14F-4D97-AF65-F5344CB8AC3E}">
        <p14:creationId xmlns:p14="http://schemas.microsoft.com/office/powerpoint/2010/main" val="99923098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597" y="1536282"/>
            <a:ext cx="9747456" cy="647067"/>
          </a:xfrm>
        </p:spPr>
        <p:txBody>
          <a:bodyPr/>
          <a:lstStyle/>
          <a:p>
            <a:r>
              <a:rPr lang="pt-BR" sz="4200" dirty="0">
                <a:solidFill>
                  <a:srgbClr val="000066"/>
                </a:solidFill>
                <a:latin typeface="+mn-lt"/>
                <a:cs typeface="Arial" panose="020B0604020202020204" pitchFamily="34" charset="0"/>
              </a:rPr>
              <a:t>Análise Comparativa dos Métodos</a:t>
            </a:r>
          </a:p>
        </p:txBody>
      </p:sp>
      <p:graphicFrame>
        <p:nvGraphicFramePr>
          <p:cNvPr id="6" name="Espaço Reservado para Conteúdo 5"/>
          <p:cNvGraphicFramePr>
            <a:graphicFrameLocks noGrp="1"/>
          </p:cNvGraphicFramePr>
          <p:nvPr>
            <p:ph sz="quarter" idx="10"/>
            <p:extLst>
              <p:ext uri="{D42A27DB-BD31-4B8C-83A1-F6EECF244321}">
                <p14:modId xmlns:p14="http://schemas.microsoft.com/office/powerpoint/2010/main" val="2119315122"/>
              </p:ext>
            </p:extLst>
          </p:nvPr>
        </p:nvGraphicFramePr>
        <p:xfrm>
          <a:off x="443130" y="2421287"/>
          <a:ext cx="12369962" cy="5674541"/>
        </p:xfrm>
        <a:graphic>
          <a:graphicData uri="http://schemas.openxmlformats.org/drawingml/2006/table">
            <a:tbl>
              <a:tblPr firstRow="1" firstCol="1" bandRow="1">
                <a:tableStyleId>{5C22544A-7EE6-4342-B048-85BDC9FD1C3A}</a:tableStyleId>
              </a:tblPr>
              <a:tblGrid>
                <a:gridCol w="2978762">
                  <a:extLst>
                    <a:ext uri="{9D8B030D-6E8A-4147-A177-3AD203B41FA5}">
                      <a16:colId xmlns:a16="http://schemas.microsoft.com/office/drawing/2014/main" val="20000"/>
                    </a:ext>
                  </a:extLst>
                </a:gridCol>
                <a:gridCol w="4505880">
                  <a:extLst>
                    <a:ext uri="{9D8B030D-6E8A-4147-A177-3AD203B41FA5}">
                      <a16:colId xmlns:a16="http://schemas.microsoft.com/office/drawing/2014/main" val="20001"/>
                    </a:ext>
                  </a:extLst>
                </a:gridCol>
                <a:gridCol w="2434586">
                  <a:extLst>
                    <a:ext uri="{9D8B030D-6E8A-4147-A177-3AD203B41FA5}">
                      <a16:colId xmlns:a16="http://schemas.microsoft.com/office/drawing/2014/main" val="20002"/>
                    </a:ext>
                  </a:extLst>
                </a:gridCol>
                <a:gridCol w="2450734">
                  <a:extLst>
                    <a:ext uri="{9D8B030D-6E8A-4147-A177-3AD203B41FA5}">
                      <a16:colId xmlns:a16="http://schemas.microsoft.com/office/drawing/2014/main" val="20003"/>
                    </a:ext>
                  </a:extLst>
                </a:gridCol>
              </a:tblGrid>
              <a:tr h="1631355">
                <a:tc>
                  <a:txBody>
                    <a:bodyPr/>
                    <a:lstStyle/>
                    <a:p>
                      <a:pPr algn="ctr"/>
                      <a:r>
                        <a:rPr lang="pt-BR" sz="3000" b="1" dirty="0">
                          <a:solidFill>
                            <a:schemeClr val="bg1"/>
                          </a:solidFill>
                          <a:latin typeface="+mn-lt"/>
                          <a:cs typeface="Arial" panose="020B0604020202020204" pitchFamily="34" charset="0"/>
                        </a:rPr>
                        <a:t>MÉTODO</a:t>
                      </a:r>
                    </a:p>
                  </a:txBody>
                  <a:tcPr marL="132650" marR="132650" marT="68580" marB="68580" anchor="ctr"/>
                </a:tc>
                <a:tc>
                  <a:txBody>
                    <a:bodyPr/>
                    <a:lstStyle/>
                    <a:p>
                      <a:pPr algn="ctr"/>
                      <a:r>
                        <a:rPr lang="pt-BR" sz="3000" b="1" dirty="0">
                          <a:solidFill>
                            <a:schemeClr val="bg1"/>
                          </a:solidFill>
                          <a:latin typeface="+mn-lt"/>
                          <a:cs typeface="Arial" panose="020B0604020202020204" pitchFamily="34" charset="0"/>
                        </a:rPr>
                        <a:t>QUANTIDADE DE INFORMAÇÕES</a:t>
                      </a:r>
                    </a:p>
                  </a:txBody>
                  <a:tcPr marL="132650" marR="132650" marT="68580" marB="68580" anchor="ctr"/>
                </a:tc>
                <a:tc>
                  <a:txBody>
                    <a:bodyPr/>
                    <a:lstStyle/>
                    <a:p>
                      <a:pPr algn="ctr"/>
                      <a:r>
                        <a:rPr lang="pt-BR" sz="3000" b="1" dirty="0">
                          <a:solidFill>
                            <a:schemeClr val="bg1"/>
                          </a:solidFill>
                          <a:latin typeface="+mn-lt"/>
                          <a:cs typeface="Arial" panose="020B0604020202020204" pitchFamily="34" charset="0"/>
                        </a:rPr>
                        <a:t>PRECISÃO</a:t>
                      </a:r>
                    </a:p>
                  </a:txBody>
                  <a:tcPr marL="132650" marR="132650" marT="68580" marB="68580" anchor="ctr"/>
                </a:tc>
                <a:tc>
                  <a:txBody>
                    <a:bodyPr/>
                    <a:lstStyle/>
                    <a:p>
                      <a:pPr algn="ctr"/>
                      <a:r>
                        <a:rPr lang="pt-BR" sz="3000" b="1" dirty="0">
                          <a:solidFill>
                            <a:schemeClr val="bg1"/>
                          </a:solidFill>
                          <a:latin typeface="+mn-lt"/>
                          <a:cs typeface="Arial" panose="020B0604020202020204" pitchFamily="34" charset="0"/>
                        </a:rPr>
                        <a:t>FACILIDADE DE USO</a:t>
                      </a:r>
                    </a:p>
                  </a:txBody>
                  <a:tcPr marL="132650" marR="132650" marT="68580" marB="68580" anchor="ctr"/>
                </a:tc>
                <a:extLst>
                  <a:ext uri="{0D108BD9-81ED-4DB2-BD59-A6C34878D82A}">
                    <a16:rowId xmlns:a16="http://schemas.microsoft.com/office/drawing/2014/main" val="10000"/>
                  </a:ext>
                </a:extLst>
              </a:tr>
              <a:tr h="1254889">
                <a:tc>
                  <a:txBody>
                    <a:bodyPr/>
                    <a:lstStyle/>
                    <a:p>
                      <a:pPr algn="ctr"/>
                      <a:r>
                        <a:rPr lang="pt-BR" sz="3000" b="1" dirty="0">
                          <a:solidFill>
                            <a:schemeClr val="bg1"/>
                          </a:solidFill>
                          <a:latin typeface="Arial" panose="020B0604020202020204" pitchFamily="34" charset="0"/>
                          <a:cs typeface="Arial" panose="020B0604020202020204" pitchFamily="34" charset="0"/>
                        </a:rPr>
                        <a:t>CPM</a:t>
                      </a:r>
                    </a:p>
                  </a:txBody>
                  <a:tcPr marL="132650" marR="132650" marT="68580" marB="68580" anchor="ctr"/>
                </a:tc>
                <a:tc>
                  <a:txBody>
                    <a:bodyPr/>
                    <a:lstStyle/>
                    <a:p>
                      <a:r>
                        <a:rPr lang="pt-BR" sz="2400" dirty="0">
                          <a:solidFill>
                            <a:schemeClr val="tx1"/>
                          </a:solidFill>
                          <a:latin typeface="+mn-lt"/>
                          <a:cs typeface="Arial" panose="020B0604020202020204" pitchFamily="34" charset="0"/>
                        </a:rPr>
                        <a:t>Apenas</a:t>
                      </a:r>
                      <a:r>
                        <a:rPr lang="pt-BR" sz="2400" baseline="0" dirty="0">
                          <a:solidFill>
                            <a:schemeClr val="tx1"/>
                          </a:solidFill>
                          <a:latin typeface="+mn-lt"/>
                          <a:cs typeface="Arial" panose="020B0604020202020204" pitchFamily="34" charset="0"/>
                        </a:rPr>
                        <a:t>  UMA ( 1 ) informação </a:t>
                      </a:r>
                    </a:p>
                    <a:p>
                      <a:r>
                        <a:rPr lang="pt-BR" sz="2400" baseline="0" dirty="0">
                          <a:solidFill>
                            <a:schemeClr val="tx1"/>
                          </a:solidFill>
                          <a:latin typeface="+mn-lt"/>
                          <a:cs typeface="Arial" panose="020B0604020202020204" pitchFamily="34" charset="0"/>
                        </a:rPr>
                        <a:t>(a mais comum historicamente ou mais provável)</a:t>
                      </a:r>
                      <a:endParaRPr lang="pt-BR" sz="2400" dirty="0">
                        <a:solidFill>
                          <a:schemeClr val="tx1"/>
                        </a:solidFill>
                        <a:latin typeface="+mn-lt"/>
                        <a:cs typeface="Arial" panose="020B0604020202020204" pitchFamily="34" charset="0"/>
                      </a:endParaRPr>
                    </a:p>
                  </a:txBody>
                  <a:tcPr marL="132650" marR="132650" marT="68580" marB="68580"/>
                </a:tc>
                <a:tc>
                  <a:txBody>
                    <a:bodyPr/>
                    <a:lstStyle/>
                    <a:p>
                      <a:endParaRPr lang="pt-BR" sz="2400" dirty="0">
                        <a:solidFill>
                          <a:schemeClr val="tx1"/>
                        </a:solidFill>
                        <a:latin typeface="+mn-lt"/>
                        <a:cs typeface="Arial" panose="020B0604020202020204" pitchFamily="34" charset="0"/>
                      </a:endParaRPr>
                    </a:p>
                  </a:txBody>
                  <a:tcPr marL="132650" marR="132650" marT="68580" marB="68580"/>
                </a:tc>
                <a:tc>
                  <a:txBody>
                    <a:bodyPr/>
                    <a:lstStyle/>
                    <a:p>
                      <a:endParaRPr lang="pt-BR" sz="2400" dirty="0">
                        <a:solidFill>
                          <a:schemeClr val="tx1"/>
                        </a:solidFill>
                        <a:latin typeface="Arial" panose="020B0604020202020204" pitchFamily="34" charset="0"/>
                        <a:cs typeface="Arial" panose="020B0604020202020204" pitchFamily="34" charset="0"/>
                      </a:endParaRPr>
                    </a:p>
                  </a:txBody>
                  <a:tcPr marL="132650" marR="132650" marT="68580" marB="68580"/>
                </a:tc>
                <a:extLst>
                  <a:ext uri="{0D108BD9-81ED-4DB2-BD59-A6C34878D82A}">
                    <a16:rowId xmlns:a16="http://schemas.microsoft.com/office/drawing/2014/main" val="10001"/>
                  </a:ext>
                </a:extLst>
              </a:tr>
              <a:tr h="1631355">
                <a:tc>
                  <a:txBody>
                    <a:bodyPr/>
                    <a:lstStyle/>
                    <a:p>
                      <a:pPr algn="ctr"/>
                      <a:r>
                        <a:rPr lang="pt-BR" sz="3000" b="1" dirty="0">
                          <a:solidFill>
                            <a:schemeClr val="bg1"/>
                          </a:solidFill>
                          <a:latin typeface="Arial" panose="020B0604020202020204" pitchFamily="34" charset="0"/>
                          <a:cs typeface="Arial" panose="020B0604020202020204" pitchFamily="34" charset="0"/>
                        </a:rPr>
                        <a:t>PERT</a:t>
                      </a:r>
                    </a:p>
                  </a:txBody>
                  <a:tcPr marL="132650" marR="132650" marT="68580" marB="68580" anchor="ctr"/>
                </a:tc>
                <a:tc>
                  <a:txBody>
                    <a:bodyPr/>
                    <a:lstStyle/>
                    <a:p>
                      <a:r>
                        <a:rPr lang="pt-BR" sz="2400" dirty="0">
                          <a:solidFill>
                            <a:schemeClr val="tx1"/>
                          </a:solidFill>
                          <a:latin typeface="+mn-lt"/>
                          <a:cs typeface="Arial" panose="020B0604020202020204" pitchFamily="34" charset="0"/>
                        </a:rPr>
                        <a:t>Necessita  TRÊS (</a:t>
                      </a:r>
                      <a:r>
                        <a:rPr lang="pt-BR" sz="2400" baseline="0" dirty="0">
                          <a:solidFill>
                            <a:schemeClr val="tx1"/>
                          </a:solidFill>
                          <a:latin typeface="+mn-lt"/>
                          <a:cs typeface="Arial" panose="020B0604020202020204" pitchFamily="34" charset="0"/>
                        </a:rPr>
                        <a:t> 3 ) informações.</a:t>
                      </a:r>
                    </a:p>
                    <a:p>
                      <a:r>
                        <a:rPr lang="pt-BR" sz="2400" dirty="0">
                          <a:solidFill>
                            <a:schemeClr val="tx1"/>
                          </a:solidFill>
                          <a:latin typeface="+mn-lt"/>
                          <a:cs typeface="Arial" panose="020B0604020202020204" pitchFamily="34" charset="0"/>
                        </a:rPr>
                        <a:t>Duração =(O</a:t>
                      </a:r>
                      <a:r>
                        <a:rPr lang="pt-BR" sz="2400" baseline="0" dirty="0">
                          <a:solidFill>
                            <a:schemeClr val="tx1"/>
                          </a:solidFill>
                          <a:latin typeface="+mn-lt"/>
                          <a:cs typeface="Arial" panose="020B0604020202020204" pitchFamily="34" charset="0"/>
                        </a:rPr>
                        <a:t> + 4x MP + P)/6 </a:t>
                      </a:r>
                    </a:p>
                    <a:p>
                      <a:r>
                        <a:rPr lang="pt-BR" sz="2400" baseline="0" dirty="0">
                          <a:solidFill>
                            <a:schemeClr val="tx1"/>
                          </a:solidFill>
                          <a:latin typeface="+mn-lt"/>
                          <a:cs typeface="Arial" panose="020B0604020202020204" pitchFamily="34" charset="0"/>
                        </a:rPr>
                        <a:t>Desvio =  (P – O)/6</a:t>
                      </a:r>
                      <a:endParaRPr lang="pt-BR" sz="2400" dirty="0">
                        <a:solidFill>
                          <a:schemeClr val="tx1"/>
                        </a:solidFill>
                        <a:latin typeface="+mn-lt"/>
                        <a:cs typeface="Arial" panose="020B0604020202020204" pitchFamily="34" charset="0"/>
                      </a:endParaRPr>
                    </a:p>
                  </a:txBody>
                  <a:tcPr marL="132650" marR="132650" marT="68580" marB="68580"/>
                </a:tc>
                <a:tc>
                  <a:txBody>
                    <a:bodyPr/>
                    <a:lstStyle/>
                    <a:p>
                      <a:endParaRPr lang="pt-BR" sz="2400" dirty="0">
                        <a:solidFill>
                          <a:schemeClr val="tx1"/>
                        </a:solidFill>
                        <a:latin typeface="+mn-lt"/>
                        <a:cs typeface="Arial" panose="020B0604020202020204" pitchFamily="34" charset="0"/>
                      </a:endParaRPr>
                    </a:p>
                  </a:txBody>
                  <a:tcPr marL="132650" marR="132650" marT="68580" marB="68580"/>
                </a:tc>
                <a:tc>
                  <a:txBody>
                    <a:bodyPr/>
                    <a:lstStyle/>
                    <a:p>
                      <a:endParaRPr lang="pt-BR" sz="2400" dirty="0">
                        <a:solidFill>
                          <a:schemeClr val="tx1"/>
                        </a:solidFill>
                        <a:latin typeface="Arial" panose="020B0604020202020204" pitchFamily="34" charset="0"/>
                        <a:cs typeface="Arial" panose="020B0604020202020204" pitchFamily="34" charset="0"/>
                      </a:endParaRPr>
                    </a:p>
                  </a:txBody>
                  <a:tcPr marL="132650" marR="132650" marT="68580" marB="68580"/>
                </a:tc>
                <a:extLst>
                  <a:ext uri="{0D108BD9-81ED-4DB2-BD59-A6C34878D82A}">
                    <a16:rowId xmlns:a16="http://schemas.microsoft.com/office/drawing/2014/main" val="10002"/>
                  </a:ext>
                </a:extLst>
              </a:tr>
              <a:tr h="1156942">
                <a:tc>
                  <a:txBody>
                    <a:bodyPr/>
                    <a:lstStyle/>
                    <a:p>
                      <a:pPr algn="ctr"/>
                      <a:r>
                        <a:rPr lang="pt-BR" sz="3000" b="1" dirty="0">
                          <a:solidFill>
                            <a:schemeClr val="bg1"/>
                          </a:solidFill>
                          <a:latin typeface="Arial" panose="020B0604020202020204" pitchFamily="34" charset="0"/>
                          <a:cs typeface="Arial" panose="020B0604020202020204" pitchFamily="34" charset="0"/>
                        </a:rPr>
                        <a:t>MONTE CARLO</a:t>
                      </a:r>
                    </a:p>
                  </a:txBody>
                  <a:tcPr marL="132650" marR="132650" marT="68580" marB="68580" anchor="ctr"/>
                </a:tc>
                <a:tc>
                  <a:txBody>
                    <a:bodyPr/>
                    <a:lstStyle/>
                    <a:p>
                      <a:r>
                        <a:rPr lang="pt-BR" sz="2400" dirty="0">
                          <a:solidFill>
                            <a:schemeClr val="tx1"/>
                          </a:solidFill>
                          <a:latin typeface="+mn-lt"/>
                          <a:cs typeface="Arial" panose="020B0604020202020204" pitchFamily="34" charset="0"/>
                        </a:rPr>
                        <a:t>Necessita </a:t>
                      </a:r>
                      <a:r>
                        <a:rPr lang="pt-BR" sz="2400" baseline="0" dirty="0">
                          <a:solidFill>
                            <a:schemeClr val="tx1"/>
                          </a:solidFill>
                          <a:latin typeface="+mn-lt"/>
                          <a:cs typeface="Arial" panose="020B0604020202020204" pitchFamily="34" charset="0"/>
                        </a:rPr>
                        <a:t> “N” informações.</a:t>
                      </a:r>
                    </a:p>
                  </a:txBody>
                  <a:tcPr marL="132650" marR="132650" marT="68580" marB="68580"/>
                </a:tc>
                <a:tc>
                  <a:txBody>
                    <a:bodyPr/>
                    <a:lstStyle/>
                    <a:p>
                      <a:endParaRPr lang="pt-BR" sz="2400" dirty="0">
                        <a:solidFill>
                          <a:schemeClr val="tx1"/>
                        </a:solidFill>
                        <a:latin typeface="+mn-lt"/>
                        <a:cs typeface="Arial" panose="020B0604020202020204" pitchFamily="34" charset="0"/>
                      </a:endParaRPr>
                    </a:p>
                  </a:txBody>
                  <a:tcPr marL="132650" marR="132650" marT="68580" marB="68580"/>
                </a:tc>
                <a:tc>
                  <a:txBody>
                    <a:bodyPr/>
                    <a:lstStyle/>
                    <a:p>
                      <a:endParaRPr lang="pt-BR" sz="2400" dirty="0">
                        <a:solidFill>
                          <a:schemeClr val="tx1"/>
                        </a:solidFill>
                        <a:latin typeface="Arial" panose="020B0604020202020204" pitchFamily="34" charset="0"/>
                        <a:cs typeface="Arial" panose="020B0604020202020204" pitchFamily="34" charset="0"/>
                      </a:endParaRPr>
                    </a:p>
                  </a:txBody>
                  <a:tcPr marL="132650" marR="132650" marT="68580" marB="68580"/>
                </a:tc>
                <a:extLst>
                  <a:ext uri="{0D108BD9-81ED-4DB2-BD59-A6C34878D82A}">
                    <a16:rowId xmlns:a16="http://schemas.microsoft.com/office/drawing/2014/main" val="10003"/>
                  </a:ext>
                </a:extLst>
              </a:tr>
            </a:tbl>
          </a:graphicData>
        </a:graphic>
      </p:graphicFrame>
      <p:sp>
        <p:nvSpPr>
          <p:cNvPr id="7" name="Seta para baixo 6"/>
          <p:cNvSpPr/>
          <p:nvPr/>
        </p:nvSpPr>
        <p:spPr>
          <a:xfrm>
            <a:off x="8442176" y="4358519"/>
            <a:ext cx="1512168" cy="3132348"/>
          </a:xfrm>
          <a:prstGeom prst="downArrow">
            <a:avLst>
              <a:gd name="adj1" fmla="val 53423"/>
              <a:gd name="adj2" fmla="val 50000"/>
            </a:avLst>
          </a:prstGeom>
          <a:pattFill prst="pct25">
            <a:fgClr>
              <a:schemeClr val="tx1"/>
            </a:fgClr>
            <a:bgClr>
              <a:schemeClr val="bg1"/>
            </a:bgClr>
          </a:patt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rgbClr val="000066"/>
              </a:solidFill>
              <a:cs typeface="Arial" panose="020B0604020202020204" pitchFamily="34" charset="0"/>
            </a:endParaRPr>
          </a:p>
        </p:txBody>
      </p:sp>
      <p:sp>
        <p:nvSpPr>
          <p:cNvPr id="8" name="Seta para baixo 7"/>
          <p:cNvSpPr/>
          <p:nvPr/>
        </p:nvSpPr>
        <p:spPr>
          <a:xfrm rot="10800000">
            <a:off x="10854444" y="4266616"/>
            <a:ext cx="1512168" cy="3132348"/>
          </a:xfrm>
          <a:prstGeom prst="downArrow">
            <a:avLst>
              <a:gd name="adj1" fmla="val 53423"/>
              <a:gd name="adj2" fmla="val 50000"/>
            </a:avLst>
          </a:prstGeom>
          <a:pattFill prst="wdDnDiag">
            <a:fgClr>
              <a:schemeClr val="tx1"/>
            </a:fgClr>
            <a:bgClr>
              <a:schemeClr val="bg1"/>
            </a:bgClr>
          </a:patt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rgbClr val="000066"/>
              </a:solidFill>
              <a:cs typeface="Arial" panose="020B0604020202020204" pitchFamily="34" charset="0"/>
            </a:endParaRPr>
          </a:p>
        </p:txBody>
      </p:sp>
      <p:sp>
        <p:nvSpPr>
          <p:cNvPr id="9" name="Retângulo 8"/>
          <p:cNvSpPr/>
          <p:nvPr/>
        </p:nvSpPr>
        <p:spPr>
          <a:xfrm>
            <a:off x="37803" y="8383861"/>
            <a:ext cx="12775289" cy="1658146"/>
          </a:xfrm>
          <a:prstGeom prst="rect">
            <a:avLst/>
          </a:prstGeom>
          <a:noFill/>
          <a:ln>
            <a:noFill/>
            <a:headEnd/>
            <a:tailEnd/>
          </a:ln>
          <a:effectLst/>
          <a:scene3d>
            <a:camera prst="orthographicFront">
              <a:rot lat="0" lon="0" rev="0"/>
            </a:camera>
            <a:lightRig rig="threePt" dir="t">
              <a:rot lat="0" lon="0" rev="1200000"/>
            </a:lightRig>
          </a:scene3d>
          <a:sp3d/>
        </p:spPr>
        <p:style>
          <a:lnRef idx="0">
            <a:schemeClr val="accent6"/>
          </a:lnRef>
          <a:fillRef idx="3">
            <a:schemeClr val="accent6"/>
          </a:fillRef>
          <a:effectRef idx="3">
            <a:schemeClr val="accent6"/>
          </a:effectRef>
          <a:fontRef idx="minor">
            <a:schemeClr val="lt1"/>
          </a:fontRef>
        </p:style>
        <p:txBody>
          <a:bodyPr wrap="square" lIns="135732" tIns="66675" rIns="135732" bIns="66675">
            <a:spAutoFit/>
          </a:bodyPr>
          <a:lstStyle/>
          <a:p>
            <a:pPr lvl="0" algn="ctr" eaLnBrk="0" hangingPunct="0"/>
            <a:r>
              <a:rPr lang="pt-BR" sz="3300" b="1" dirty="0">
                <a:solidFill>
                  <a:srgbClr val="000066"/>
                </a:solidFill>
                <a:cs typeface="Arial" panose="020B0604020202020204" pitchFamily="34" charset="0"/>
              </a:rPr>
              <a:t>Entretanto, atualmente, levando em conta a disponibilidade de softwares que trabalham com  Monte Carlo, sua facilidade de uso aumentou consideravelmente.</a:t>
            </a:r>
          </a:p>
        </p:txBody>
      </p:sp>
      <p:sp>
        <p:nvSpPr>
          <p:cNvPr id="11" name="Título 1">
            <a:extLst>
              <a:ext uri="{FF2B5EF4-FFF2-40B4-BE49-F238E27FC236}">
                <a16:creationId xmlns:a16="http://schemas.microsoft.com/office/drawing/2014/main" id="{5CC5FEA4-7F52-4A97-80AB-870BBE0666E5}"/>
              </a:ext>
            </a:extLst>
          </p:cNvPr>
          <p:cNvSpPr txBox="1">
            <a:spLocks/>
          </p:cNvSpPr>
          <p:nvPr/>
        </p:nvSpPr>
        <p:spPr bwMode="auto">
          <a:xfrm>
            <a:off x="-3348" y="219757"/>
            <a:ext cx="12369960" cy="978695"/>
          </a:xfrm>
          <a:prstGeom prst="rect">
            <a:avLst/>
          </a:prstGeom>
          <a:noFill/>
          <a:ln w="9525">
            <a:noFill/>
            <a:miter lim="800000"/>
            <a:headEnd/>
            <a:tailEnd/>
          </a:ln>
        </p:spPr>
        <p:txBody>
          <a:bodyPr vert="horz" wrap="square" lIns="137160" tIns="68580" rIns="137160" bIns="68580" numCol="1" anchor="ctr" anchorCtr="0" compatLnSpc="1">
            <a:prstTxWarp prst="textNoShape">
              <a:avLst/>
            </a:prstTxWarp>
          </a:bodyPr>
          <a:lstStyle>
            <a:defPPr>
              <a:defRPr lang="pt-BR"/>
            </a:defPPr>
            <a:lvl1pPr eaLnBrk="1" hangingPunct="1">
              <a:defRPr sz="4000" b="1">
                <a:solidFill>
                  <a:srgbClr val="00A4DE"/>
                </a:solidFill>
                <a:latin typeface="+mn-lt"/>
                <a:ea typeface="+mj-ea"/>
              </a:defRPr>
            </a:lvl1pPr>
            <a:lvl2pPr algn="ctr" eaLnBrk="1" hangingPunct="1">
              <a:defRPr sz="3500">
                <a:latin typeface="Calibri" pitchFamily="34" charset="0"/>
              </a:defRPr>
            </a:lvl2pPr>
            <a:lvl3pPr algn="ctr" eaLnBrk="1" hangingPunct="1">
              <a:defRPr sz="3500">
                <a:latin typeface="Calibri" pitchFamily="34" charset="0"/>
              </a:defRPr>
            </a:lvl3pPr>
            <a:lvl4pPr algn="ctr" eaLnBrk="1" hangingPunct="1">
              <a:defRPr sz="3500">
                <a:latin typeface="Calibri" pitchFamily="34" charset="0"/>
              </a:defRPr>
            </a:lvl4pPr>
            <a:lvl5pPr algn="ctr" eaLnBrk="1" hangingPunct="1">
              <a:defRPr sz="3500">
                <a:latin typeface="Calibri" pitchFamily="34" charset="0"/>
              </a:defRPr>
            </a:lvl5pPr>
            <a:lvl6pPr marL="457200" algn="ctr" fontAlgn="base">
              <a:spcBef>
                <a:spcPct val="0"/>
              </a:spcBef>
              <a:spcAft>
                <a:spcPct val="0"/>
              </a:spcAft>
              <a:defRPr sz="3500">
                <a:latin typeface="Calibri" pitchFamily="34" charset="0"/>
              </a:defRPr>
            </a:lvl6pPr>
            <a:lvl7pPr marL="914400" algn="ctr" fontAlgn="base">
              <a:spcBef>
                <a:spcPct val="0"/>
              </a:spcBef>
              <a:spcAft>
                <a:spcPct val="0"/>
              </a:spcAft>
              <a:defRPr sz="3500">
                <a:latin typeface="Calibri" pitchFamily="34" charset="0"/>
              </a:defRPr>
            </a:lvl7pPr>
            <a:lvl8pPr marL="1371600" algn="ctr" fontAlgn="base">
              <a:spcBef>
                <a:spcPct val="0"/>
              </a:spcBef>
              <a:spcAft>
                <a:spcPct val="0"/>
              </a:spcAft>
              <a:defRPr sz="3500">
                <a:latin typeface="Calibri" pitchFamily="34" charset="0"/>
              </a:defRPr>
            </a:lvl8pPr>
            <a:lvl9pPr marL="1828800" algn="ctr" fontAlgn="base">
              <a:spcBef>
                <a:spcPct val="0"/>
              </a:spcBef>
              <a:spcAft>
                <a:spcPct val="0"/>
              </a:spcAft>
              <a:defRPr sz="3500">
                <a:latin typeface="Calibri" pitchFamily="34" charset="0"/>
              </a:defRPr>
            </a:lvl9pPr>
          </a:lstStyle>
          <a:p>
            <a:r>
              <a:rPr lang="pt-BR" dirty="0"/>
              <a:t>Processo 5: Desenvolver o Cronograma</a:t>
            </a:r>
          </a:p>
        </p:txBody>
      </p:sp>
    </p:spTree>
    <p:extLst>
      <p:ext uri="{BB962C8B-B14F-4D97-AF65-F5344CB8AC3E}">
        <p14:creationId xmlns:p14="http://schemas.microsoft.com/office/powerpoint/2010/main" val="862310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txBox="1">
            <a:spLocks noChangeArrowheads="1"/>
          </p:cNvSpPr>
          <p:nvPr/>
        </p:nvSpPr>
        <p:spPr bwMode="auto">
          <a:xfrm>
            <a:off x="161256" y="1333377"/>
            <a:ext cx="13014684" cy="914400"/>
          </a:xfrm>
          <a:prstGeom prst="rect">
            <a:avLst/>
          </a:prstGeom>
          <a:noFill/>
          <a:ln w="9525">
            <a:noFill/>
            <a:miter lim="800000"/>
            <a:headEnd/>
            <a:tailEnd/>
          </a:ln>
        </p:spPr>
        <p:txBody>
          <a:bodyPr vert="horz" wrap="square" lIns="137160" tIns="68580" rIns="137160" bIns="68580" numCol="1" anchor="ctr" anchorCtr="0" compatLnSpc="1">
            <a:prstTxWarp prst="textNoShape">
              <a:avLst/>
            </a:prstTxWarp>
          </a:bodyPr>
          <a:lstStyle/>
          <a:p>
            <a:pPr defTabSz="1535907">
              <a:defRPr/>
            </a:pPr>
            <a:r>
              <a:rPr lang="pt-BR" sz="4000" b="1" dirty="0">
                <a:latin typeface="+mn-lt"/>
                <a:ea typeface="+mj-ea"/>
              </a:rPr>
              <a:t>Corrente Crítica </a:t>
            </a:r>
            <a:r>
              <a:rPr lang="pt-BR" sz="4000" b="1" dirty="0" err="1">
                <a:latin typeface="+mn-lt"/>
                <a:ea typeface="+mj-ea"/>
              </a:rPr>
              <a:t>Elyahu</a:t>
            </a:r>
            <a:r>
              <a:rPr lang="pt-BR" sz="4000" b="1" dirty="0">
                <a:latin typeface="+mn-lt"/>
                <a:ea typeface="+mj-ea"/>
              </a:rPr>
              <a:t> </a:t>
            </a:r>
            <a:r>
              <a:rPr lang="pt-BR" sz="4000" b="1" dirty="0" err="1">
                <a:latin typeface="+mn-lt"/>
                <a:ea typeface="+mj-ea"/>
              </a:rPr>
              <a:t>Goldratt</a:t>
            </a:r>
            <a:endParaRPr lang="pt-BR" sz="4000" b="1" dirty="0">
              <a:latin typeface="+mn-lt"/>
              <a:ea typeface="+mj-ea"/>
            </a:endParaRPr>
          </a:p>
        </p:txBody>
      </p:sp>
      <p:pic>
        <p:nvPicPr>
          <p:cNvPr id="8" name="Picture 4"/>
          <p:cNvPicPr>
            <a:picLocks noChangeAspect="1" noChangeArrowheads="1"/>
          </p:cNvPicPr>
          <p:nvPr/>
        </p:nvPicPr>
        <p:blipFill>
          <a:blip r:embed="rId3" cstate="print"/>
          <a:srcRect/>
          <a:stretch>
            <a:fillRect/>
          </a:stretch>
        </p:blipFill>
        <p:spPr bwMode="auto">
          <a:xfrm>
            <a:off x="-34380" y="3160256"/>
            <a:ext cx="12725028" cy="5793367"/>
          </a:xfrm>
          <a:prstGeom prst="rect">
            <a:avLst/>
          </a:prstGeom>
          <a:ln>
            <a:noFill/>
          </a:ln>
          <a:effectLst/>
        </p:spPr>
      </p:pic>
      <p:sp>
        <p:nvSpPr>
          <p:cNvPr id="5" name="Título 1">
            <a:extLst>
              <a:ext uri="{FF2B5EF4-FFF2-40B4-BE49-F238E27FC236}">
                <a16:creationId xmlns:a16="http://schemas.microsoft.com/office/drawing/2014/main" id="{9C3EB92C-6169-4644-BD7F-BDBE71026589}"/>
              </a:ext>
            </a:extLst>
          </p:cNvPr>
          <p:cNvSpPr txBox="1">
            <a:spLocks/>
          </p:cNvSpPr>
          <p:nvPr/>
        </p:nvSpPr>
        <p:spPr bwMode="auto">
          <a:xfrm>
            <a:off x="-3348" y="219757"/>
            <a:ext cx="12369960" cy="978695"/>
          </a:xfrm>
          <a:prstGeom prst="rect">
            <a:avLst/>
          </a:prstGeom>
          <a:noFill/>
          <a:ln w="9525">
            <a:noFill/>
            <a:miter lim="800000"/>
            <a:headEnd/>
            <a:tailEnd/>
          </a:ln>
        </p:spPr>
        <p:txBody>
          <a:bodyPr vert="horz" wrap="square" lIns="137160" tIns="68580" rIns="137160" bIns="68580" numCol="1" anchor="ctr" anchorCtr="0" compatLnSpc="1">
            <a:prstTxWarp prst="textNoShape">
              <a:avLst/>
            </a:prstTxWarp>
          </a:bodyPr>
          <a:lstStyle>
            <a:defPPr>
              <a:defRPr lang="pt-BR"/>
            </a:defPPr>
            <a:lvl1pPr eaLnBrk="1" hangingPunct="1">
              <a:defRPr sz="4000" b="1">
                <a:solidFill>
                  <a:srgbClr val="00A4DE"/>
                </a:solidFill>
                <a:latin typeface="+mn-lt"/>
                <a:ea typeface="+mj-ea"/>
              </a:defRPr>
            </a:lvl1pPr>
            <a:lvl2pPr algn="ctr" eaLnBrk="1" hangingPunct="1">
              <a:defRPr sz="3500">
                <a:latin typeface="Calibri" pitchFamily="34" charset="0"/>
              </a:defRPr>
            </a:lvl2pPr>
            <a:lvl3pPr algn="ctr" eaLnBrk="1" hangingPunct="1">
              <a:defRPr sz="3500">
                <a:latin typeface="Calibri" pitchFamily="34" charset="0"/>
              </a:defRPr>
            </a:lvl3pPr>
            <a:lvl4pPr algn="ctr" eaLnBrk="1" hangingPunct="1">
              <a:defRPr sz="3500">
                <a:latin typeface="Calibri" pitchFamily="34" charset="0"/>
              </a:defRPr>
            </a:lvl4pPr>
            <a:lvl5pPr algn="ctr" eaLnBrk="1" hangingPunct="1">
              <a:defRPr sz="3500">
                <a:latin typeface="Calibri" pitchFamily="34" charset="0"/>
              </a:defRPr>
            </a:lvl5pPr>
            <a:lvl6pPr marL="457200" algn="ctr" fontAlgn="base">
              <a:spcBef>
                <a:spcPct val="0"/>
              </a:spcBef>
              <a:spcAft>
                <a:spcPct val="0"/>
              </a:spcAft>
              <a:defRPr sz="3500">
                <a:latin typeface="Calibri" pitchFamily="34" charset="0"/>
              </a:defRPr>
            </a:lvl6pPr>
            <a:lvl7pPr marL="914400" algn="ctr" fontAlgn="base">
              <a:spcBef>
                <a:spcPct val="0"/>
              </a:spcBef>
              <a:spcAft>
                <a:spcPct val="0"/>
              </a:spcAft>
              <a:defRPr sz="3500">
                <a:latin typeface="Calibri" pitchFamily="34" charset="0"/>
              </a:defRPr>
            </a:lvl7pPr>
            <a:lvl8pPr marL="1371600" algn="ctr" fontAlgn="base">
              <a:spcBef>
                <a:spcPct val="0"/>
              </a:spcBef>
              <a:spcAft>
                <a:spcPct val="0"/>
              </a:spcAft>
              <a:defRPr sz="3500">
                <a:latin typeface="Calibri" pitchFamily="34" charset="0"/>
              </a:defRPr>
            </a:lvl8pPr>
            <a:lvl9pPr marL="1828800" algn="ctr" fontAlgn="base">
              <a:spcBef>
                <a:spcPct val="0"/>
              </a:spcBef>
              <a:spcAft>
                <a:spcPct val="0"/>
              </a:spcAft>
              <a:defRPr sz="3500">
                <a:latin typeface="Calibri" pitchFamily="34" charset="0"/>
              </a:defRPr>
            </a:lvl9pPr>
          </a:lstStyle>
          <a:p>
            <a:r>
              <a:rPr lang="pt-BR" dirty="0"/>
              <a:t>Processo 5: Desenvolver o Cronograma</a:t>
            </a:r>
          </a:p>
        </p:txBody>
      </p:sp>
    </p:spTree>
    <p:extLst>
      <p:ext uri="{BB962C8B-B14F-4D97-AF65-F5344CB8AC3E}">
        <p14:creationId xmlns:p14="http://schemas.microsoft.com/office/powerpoint/2010/main" val="4081158966"/>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0" y="1363080"/>
            <a:ext cx="11557284" cy="1059135"/>
          </a:xfrm>
          <a:noFill/>
          <a:ln w="9525">
            <a:noFill/>
            <a:miter lim="800000"/>
            <a:headEnd/>
            <a:tailEnd/>
          </a:ln>
        </p:spPr>
        <p:txBody>
          <a:bodyPr vert="horz" wrap="square" lIns="137160" tIns="68580" rIns="137160" bIns="68580" numCol="1" anchor="ctr" anchorCtr="0" compatLnSpc="1">
            <a:prstTxWarp prst="textNoShape">
              <a:avLst/>
            </a:prstTxWarp>
          </a:bodyPr>
          <a:lstStyle/>
          <a:p>
            <a:pPr marL="1028700" indent="-1028700">
              <a:defRPr/>
            </a:pPr>
            <a:r>
              <a:rPr lang="pt-BR" sz="4200" dirty="0">
                <a:solidFill>
                  <a:srgbClr val="000066"/>
                </a:solidFill>
                <a:latin typeface="+mn-lt"/>
                <a:cs typeface="Arial" panose="020B0604020202020204" pitchFamily="34" charset="0"/>
              </a:rPr>
              <a:t>Mecanismos de Proteção x Desperdício</a:t>
            </a:r>
          </a:p>
        </p:txBody>
      </p:sp>
      <p:sp>
        <p:nvSpPr>
          <p:cNvPr id="3" name="Espaço Reservado para Conteúdo 2"/>
          <p:cNvSpPr>
            <a:spLocks noGrp="1"/>
          </p:cNvSpPr>
          <p:nvPr>
            <p:ph sz="quarter" idx="10"/>
          </p:nvPr>
        </p:nvSpPr>
        <p:spPr>
          <a:xfrm>
            <a:off x="44343" y="2376239"/>
            <a:ext cx="12934337" cy="7668852"/>
          </a:xfrm>
          <a:prstGeom prst="rect">
            <a:avLst/>
          </a:prstGeom>
        </p:spPr>
        <p:txBody>
          <a:bodyPr/>
          <a:lstStyle/>
          <a:p>
            <a:r>
              <a:rPr lang="pt-BR" sz="4200" dirty="0">
                <a:solidFill>
                  <a:srgbClr val="000066"/>
                </a:solidFill>
                <a:latin typeface="+mn-lt"/>
                <a:cs typeface="Arial" panose="020B0604020202020204" pitchFamily="34" charset="0"/>
              </a:rPr>
              <a:t>Mecanismos de Proteção:</a:t>
            </a:r>
          </a:p>
          <a:p>
            <a:pPr lvl="1"/>
            <a:r>
              <a:rPr lang="pt-BR" sz="3600" dirty="0">
                <a:solidFill>
                  <a:srgbClr val="000066"/>
                </a:solidFill>
                <a:latin typeface="+mn-lt"/>
                <a:cs typeface="Arial" panose="020B0604020202020204" pitchFamily="34" charset="0"/>
              </a:rPr>
              <a:t>Estimativas são baseadas em experiência pessimista.</a:t>
            </a:r>
          </a:p>
          <a:p>
            <a:pPr lvl="1"/>
            <a:r>
              <a:rPr lang="pt-BR" sz="3600" dirty="0">
                <a:solidFill>
                  <a:srgbClr val="000066"/>
                </a:solidFill>
                <a:latin typeface="+mn-lt"/>
                <a:cs typeface="Arial" panose="020B0604020202020204" pitchFamily="34" charset="0"/>
              </a:rPr>
              <a:t>Cada nível gerencial adiciona sua própria segurança.</a:t>
            </a:r>
          </a:p>
          <a:p>
            <a:pPr lvl="1"/>
            <a:r>
              <a:rPr lang="pt-BR" sz="3600" dirty="0">
                <a:solidFill>
                  <a:srgbClr val="000066"/>
                </a:solidFill>
                <a:latin typeface="+mn-lt"/>
                <a:cs typeface="Arial" panose="020B0604020202020204" pitchFamily="34" charset="0"/>
              </a:rPr>
              <a:t>Proteção a futuros cortes nas estimativas</a:t>
            </a:r>
          </a:p>
          <a:p>
            <a:pPr marL="433388">
              <a:spcBef>
                <a:spcPct val="50000"/>
              </a:spcBef>
            </a:pPr>
            <a:r>
              <a:rPr lang="pt-BR" sz="4200" dirty="0">
                <a:solidFill>
                  <a:srgbClr val="000066"/>
                </a:solidFill>
                <a:latin typeface="+mn-lt"/>
                <a:cs typeface="Arial" panose="020B0604020202020204" pitchFamily="34" charset="0"/>
              </a:rPr>
              <a:t>Mecanismos de Desperdício:</a:t>
            </a:r>
          </a:p>
          <a:p>
            <a:pPr marL="1033463" lvl="1">
              <a:spcBef>
                <a:spcPct val="50000"/>
              </a:spcBef>
            </a:pPr>
            <a:r>
              <a:rPr lang="pt-BR" sz="3600" dirty="0">
                <a:solidFill>
                  <a:srgbClr val="000066"/>
                </a:solidFill>
                <a:latin typeface="+mn-lt"/>
                <a:cs typeface="Arial" panose="020B0604020202020204" pitchFamily="34" charset="0"/>
              </a:rPr>
              <a:t>Síndrome do estudante.</a:t>
            </a:r>
          </a:p>
          <a:p>
            <a:pPr marL="1033463" lvl="1">
              <a:spcBef>
                <a:spcPct val="50000"/>
              </a:spcBef>
            </a:pPr>
            <a:r>
              <a:rPr lang="pt-BR" sz="3600" dirty="0">
                <a:solidFill>
                  <a:srgbClr val="000066"/>
                </a:solidFill>
                <a:latin typeface="+mn-lt"/>
                <a:cs typeface="Arial" panose="020B0604020202020204" pitchFamily="34" charset="0"/>
              </a:rPr>
              <a:t>Multitarefa.</a:t>
            </a:r>
          </a:p>
          <a:p>
            <a:pPr marL="1033463" lvl="1">
              <a:spcBef>
                <a:spcPct val="50000"/>
              </a:spcBef>
            </a:pPr>
            <a:r>
              <a:rPr lang="pt-BR" sz="3600" dirty="0">
                <a:solidFill>
                  <a:srgbClr val="000066"/>
                </a:solidFill>
                <a:latin typeface="+mn-lt"/>
                <a:cs typeface="Arial" panose="020B0604020202020204" pitchFamily="34" charset="0"/>
              </a:rPr>
              <a:t>Interdependência entre etapas  </a:t>
            </a:r>
            <a:br>
              <a:rPr lang="pt-BR" sz="3600" dirty="0">
                <a:solidFill>
                  <a:srgbClr val="000066"/>
                </a:solidFill>
                <a:latin typeface="+mn-lt"/>
                <a:cs typeface="Arial" panose="020B0604020202020204" pitchFamily="34" charset="0"/>
              </a:rPr>
            </a:br>
            <a:r>
              <a:rPr lang="pt-BR" sz="3600" dirty="0">
                <a:solidFill>
                  <a:srgbClr val="000066"/>
                </a:solidFill>
                <a:latin typeface="+mn-lt"/>
                <a:cs typeface="Arial" panose="020B0604020202020204" pitchFamily="34" charset="0"/>
              </a:rPr>
              <a:t>(atrasos X avanços desperdiçados)</a:t>
            </a:r>
          </a:p>
        </p:txBody>
      </p:sp>
      <p:sp>
        <p:nvSpPr>
          <p:cNvPr id="5" name="Título 1">
            <a:extLst>
              <a:ext uri="{FF2B5EF4-FFF2-40B4-BE49-F238E27FC236}">
                <a16:creationId xmlns:a16="http://schemas.microsoft.com/office/drawing/2014/main" id="{7F9102F2-BB07-4BB0-9985-6CAAD7490BA4}"/>
              </a:ext>
            </a:extLst>
          </p:cNvPr>
          <p:cNvSpPr txBox="1">
            <a:spLocks/>
          </p:cNvSpPr>
          <p:nvPr/>
        </p:nvSpPr>
        <p:spPr bwMode="auto">
          <a:xfrm>
            <a:off x="-3348" y="219757"/>
            <a:ext cx="12369960" cy="978695"/>
          </a:xfrm>
          <a:prstGeom prst="rect">
            <a:avLst/>
          </a:prstGeom>
          <a:noFill/>
          <a:ln w="9525">
            <a:noFill/>
            <a:miter lim="800000"/>
            <a:headEnd/>
            <a:tailEnd/>
          </a:ln>
        </p:spPr>
        <p:txBody>
          <a:bodyPr vert="horz" wrap="square" lIns="137160" tIns="68580" rIns="137160" bIns="68580" numCol="1" anchor="ctr" anchorCtr="0" compatLnSpc="1">
            <a:prstTxWarp prst="textNoShape">
              <a:avLst/>
            </a:prstTxWarp>
          </a:bodyPr>
          <a:lstStyle>
            <a:defPPr>
              <a:defRPr lang="pt-BR"/>
            </a:defPPr>
            <a:lvl1pPr eaLnBrk="1" hangingPunct="1">
              <a:defRPr sz="4000" b="1">
                <a:solidFill>
                  <a:srgbClr val="00A4DE"/>
                </a:solidFill>
                <a:latin typeface="+mn-lt"/>
                <a:ea typeface="+mj-ea"/>
              </a:defRPr>
            </a:lvl1pPr>
            <a:lvl2pPr algn="ctr" eaLnBrk="1" hangingPunct="1">
              <a:defRPr sz="3500">
                <a:latin typeface="Calibri" pitchFamily="34" charset="0"/>
              </a:defRPr>
            </a:lvl2pPr>
            <a:lvl3pPr algn="ctr" eaLnBrk="1" hangingPunct="1">
              <a:defRPr sz="3500">
                <a:latin typeface="Calibri" pitchFamily="34" charset="0"/>
              </a:defRPr>
            </a:lvl3pPr>
            <a:lvl4pPr algn="ctr" eaLnBrk="1" hangingPunct="1">
              <a:defRPr sz="3500">
                <a:latin typeface="Calibri" pitchFamily="34" charset="0"/>
              </a:defRPr>
            </a:lvl4pPr>
            <a:lvl5pPr algn="ctr" eaLnBrk="1" hangingPunct="1">
              <a:defRPr sz="3500">
                <a:latin typeface="Calibri" pitchFamily="34" charset="0"/>
              </a:defRPr>
            </a:lvl5pPr>
            <a:lvl6pPr marL="457200" algn="ctr" fontAlgn="base">
              <a:spcBef>
                <a:spcPct val="0"/>
              </a:spcBef>
              <a:spcAft>
                <a:spcPct val="0"/>
              </a:spcAft>
              <a:defRPr sz="3500">
                <a:latin typeface="Calibri" pitchFamily="34" charset="0"/>
              </a:defRPr>
            </a:lvl6pPr>
            <a:lvl7pPr marL="914400" algn="ctr" fontAlgn="base">
              <a:spcBef>
                <a:spcPct val="0"/>
              </a:spcBef>
              <a:spcAft>
                <a:spcPct val="0"/>
              </a:spcAft>
              <a:defRPr sz="3500">
                <a:latin typeface="Calibri" pitchFamily="34" charset="0"/>
              </a:defRPr>
            </a:lvl7pPr>
            <a:lvl8pPr marL="1371600" algn="ctr" fontAlgn="base">
              <a:spcBef>
                <a:spcPct val="0"/>
              </a:spcBef>
              <a:spcAft>
                <a:spcPct val="0"/>
              </a:spcAft>
              <a:defRPr sz="3500">
                <a:latin typeface="Calibri" pitchFamily="34" charset="0"/>
              </a:defRPr>
            </a:lvl8pPr>
            <a:lvl9pPr marL="1828800" algn="ctr" fontAlgn="base">
              <a:spcBef>
                <a:spcPct val="0"/>
              </a:spcBef>
              <a:spcAft>
                <a:spcPct val="0"/>
              </a:spcAft>
              <a:defRPr sz="3500">
                <a:latin typeface="Calibri" pitchFamily="34" charset="0"/>
              </a:defRPr>
            </a:lvl9pPr>
          </a:lstStyle>
          <a:p>
            <a:r>
              <a:rPr lang="pt-BR" dirty="0"/>
              <a:t>Processo 5: Desenvolver o Cronograma</a:t>
            </a:r>
          </a:p>
        </p:txBody>
      </p:sp>
    </p:spTree>
    <p:extLst>
      <p:ext uri="{BB962C8B-B14F-4D97-AF65-F5344CB8AC3E}">
        <p14:creationId xmlns:p14="http://schemas.microsoft.com/office/powerpoint/2010/main" val="30402013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ço Reservado para Texto 5"/>
          <p:cNvSpPr>
            <a:spLocks noGrp="1"/>
          </p:cNvSpPr>
          <p:nvPr>
            <p:ph type="body" sz="quarter" idx="11"/>
          </p:nvPr>
        </p:nvSpPr>
        <p:spPr>
          <a:xfrm>
            <a:off x="522336" y="324000"/>
            <a:ext cx="9360000" cy="648071"/>
          </a:xfrm>
        </p:spPr>
        <p:txBody>
          <a:bodyPr/>
          <a:lstStyle/>
          <a:p>
            <a:r>
              <a:rPr lang="pt-BR" dirty="0"/>
              <a:t>Bibliografia Complementar</a:t>
            </a:r>
          </a:p>
        </p:txBody>
      </p:sp>
      <p:sp>
        <p:nvSpPr>
          <p:cNvPr id="9" name="Espaço Reservado para Texto 8"/>
          <p:cNvSpPr>
            <a:spLocks noGrp="1"/>
          </p:cNvSpPr>
          <p:nvPr>
            <p:ph type="body" sz="quarter" idx="13"/>
          </p:nvPr>
        </p:nvSpPr>
        <p:spPr/>
        <p:txBody>
          <a:bodyPr>
            <a:normAutofit fontScale="92500"/>
          </a:bodyPr>
          <a:lstStyle/>
          <a:p>
            <a:pPr algn="just">
              <a:lnSpc>
                <a:spcPct val="150000"/>
              </a:lnSpc>
              <a:spcAft>
                <a:spcPts val="2400"/>
              </a:spcAft>
            </a:pPr>
            <a:r>
              <a:rPr lang="pt-BR" altLang="pt-BR" sz="3200" dirty="0"/>
              <a:t>BARRETO Jr., José Tenório; CARDOSO, Marco Antônio Fernandes. Gerenciamento de recursos em projetos. 1. ed. Rio de Janeiro: Editora FGV, 2019.</a:t>
            </a:r>
          </a:p>
          <a:p>
            <a:pPr algn="just">
              <a:lnSpc>
                <a:spcPct val="150000"/>
              </a:lnSpc>
              <a:spcAft>
                <a:spcPts val="2400"/>
              </a:spcAft>
            </a:pPr>
            <a:r>
              <a:rPr lang="pt-BR" altLang="pt-BR" sz="3200" dirty="0"/>
              <a:t>KERZNER, Harold. </a:t>
            </a:r>
            <a:r>
              <a:rPr lang="pt-BR" altLang="pt-BR" sz="3200" i="1" dirty="0"/>
              <a:t>Project management: a systems approach </a:t>
            </a:r>
            <a:r>
              <a:rPr lang="pt-BR" altLang="pt-BR" sz="3200" i="1" dirty="0" err="1"/>
              <a:t>to</a:t>
            </a:r>
            <a:r>
              <a:rPr lang="pt-BR" altLang="pt-BR" sz="3200" i="1" dirty="0"/>
              <a:t> </a:t>
            </a:r>
            <a:r>
              <a:rPr lang="pt-BR" altLang="pt-BR" sz="3200" i="1" dirty="0" err="1"/>
              <a:t>planning</a:t>
            </a:r>
            <a:r>
              <a:rPr lang="pt-BR" altLang="pt-BR" sz="3200" i="1" dirty="0"/>
              <a:t>, </a:t>
            </a:r>
            <a:r>
              <a:rPr lang="pt-BR" altLang="pt-BR" sz="3200" i="1" dirty="0" err="1"/>
              <a:t>scheduling</a:t>
            </a:r>
            <a:r>
              <a:rPr lang="pt-BR" altLang="pt-BR" sz="3200" i="1" dirty="0"/>
              <a:t> </a:t>
            </a:r>
            <a:r>
              <a:rPr lang="pt-BR" altLang="pt-BR" sz="3200" i="1" dirty="0" err="1"/>
              <a:t>and</a:t>
            </a:r>
            <a:r>
              <a:rPr lang="pt-BR" altLang="pt-BR" sz="3200" i="1" dirty="0"/>
              <a:t> </a:t>
            </a:r>
            <a:r>
              <a:rPr lang="pt-BR" altLang="pt-BR" sz="3200" i="1" dirty="0" err="1"/>
              <a:t>controlling</a:t>
            </a:r>
            <a:r>
              <a:rPr lang="pt-BR" altLang="pt-BR" sz="3200" dirty="0"/>
              <a:t>. 9 ed. New Jersey: John </a:t>
            </a:r>
            <a:r>
              <a:rPr lang="pt-BR" altLang="pt-BR" sz="3200" dirty="0" err="1"/>
              <a:t>Wiley</a:t>
            </a:r>
            <a:r>
              <a:rPr lang="pt-BR" altLang="pt-BR" sz="3200" dirty="0"/>
              <a:t> &amp; Sons, 2006.</a:t>
            </a:r>
          </a:p>
          <a:p>
            <a:pPr algn="just">
              <a:lnSpc>
                <a:spcPct val="150000"/>
              </a:lnSpc>
              <a:spcAft>
                <a:spcPts val="2400"/>
              </a:spcAft>
            </a:pPr>
            <a:r>
              <a:rPr lang="pt-BR" altLang="pt-BR" sz="3200" dirty="0"/>
              <a:t>WILSON, R. </a:t>
            </a:r>
            <a:r>
              <a:rPr lang="pt-BR" altLang="pt-BR" sz="3200" i="1" dirty="0"/>
              <a:t>A </a:t>
            </a:r>
            <a:r>
              <a:rPr lang="pt-BR" altLang="pt-BR" sz="3200" i="1" dirty="0" err="1"/>
              <a:t>comprehensive</a:t>
            </a:r>
            <a:r>
              <a:rPr lang="pt-BR" altLang="pt-BR" sz="3200" i="1" dirty="0"/>
              <a:t> </a:t>
            </a:r>
            <a:r>
              <a:rPr lang="pt-BR" altLang="pt-BR" sz="3200" i="1" dirty="0" err="1"/>
              <a:t>guide</a:t>
            </a:r>
            <a:r>
              <a:rPr lang="pt-BR" altLang="pt-BR" sz="3200" i="1" dirty="0"/>
              <a:t> </a:t>
            </a:r>
            <a:r>
              <a:rPr lang="pt-BR" altLang="pt-BR" sz="3200" i="1" dirty="0" err="1"/>
              <a:t>to</a:t>
            </a:r>
            <a:r>
              <a:rPr lang="pt-BR" altLang="pt-BR" sz="3200" i="1" dirty="0"/>
              <a:t> schedule </a:t>
            </a:r>
            <a:r>
              <a:rPr lang="pt-BR" altLang="pt-BR" sz="3200" i="1" dirty="0" err="1"/>
              <a:t>project</a:t>
            </a:r>
            <a:r>
              <a:rPr lang="pt-BR" altLang="pt-BR" sz="3200" i="1" dirty="0"/>
              <a:t> management </a:t>
            </a:r>
            <a:r>
              <a:rPr lang="pt-BR" altLang="pt-BR" sz="3200" i="1" dirty="0" err="1"/>
              <a:t>and</a:t>
            </a:r>
            <a:r>
              <a:rPr lang="pt-BR" altLang="pt-BR" sz="3200" i="1" dirty="0"/>
              <a:t> </a:t>
            </a:r>
            <a:r>
              <a:rPr lang="pt-BR" altLang="pt-BR" sz="3200" i="1" dirty="0" err="1"/>
              <a:t>cost</a:t>
            </a:r>
            <a:r>
              <a:rPr lang="pt-BR" altLang="pt-BR" sz="3200" i="1" dirty="0"/>
              <a:t> </a:t>
            </a:r>
            <a:r>
              <a:rPr lang="pt-BR" altLang="pt-BR" sz="3200" i="1" dirty="0" err="1"/>
              <a:t>control</a:t>
            </a:r>
            <a:r>
              <a:rPr lang="pt-BR" altLang="pt-BR" sz="3200" i="1" dirty="0"/>
              <a:t>. </a:t>
            </a:r>
            <a:r>
              <a:rPr lang="pt-BR" altLang="pt-BR" sz="3200" dirty="0"/>
              <a:t>New Jersey: Pearson, 2014.</a:t>
            </a:r>
          </a:p>
          <a:p>
            <a:pPr algn="just">
              <a:lnSpc>
                <a:spcPct val="150000"/>
              </a:lnSpc>
              <a:spcAft>
                <a:spcPts val="2400"/>
              </a:spcAft>
            </a:pPr>
            <a:r>
              <a:rPr lang="pt-BR" altLang="pt-BR" sz="3200" dirty="0"/>
              <a:t>VARGAS, Ricardo Viana. Gerenciamento de projetos utilizando análise de valor agregado: como revolucionar o controle e a avaliação de desempenho de projetos. 3. ed. Rio de Janeiro: </a:t>
            </a:r>
            <a:r>
              <a:rPr lang="pt-BR" altLang="pt-BR" sz="3200" dirty="0" err="1"/>
              <a:t>Brasport</a:t>
            </a:r>
            <a:r>
              <a:rPr lang="pt-BR" altLang="pt-BR" sz="3200" dirty="0"/>
              <a:t>, 2005. </a:t>
            </a:r>
          </a:p>
        </p:txBody>
      </p:sp>
    </p:spTree>
    <p:extLst>
      <p:ext uri="{BB962C8B-B14F-4D97-AF65-F5344CB8AC3E}">
        <p14:creationId xmlns:p14="http://schemas.microsoft.com/office/powerpoint/2010/main" val="341234728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13"/>
          <p:cNvSpPr>
            <a:spLocks noChangeArrowheads="1"/>
          </p:cNvSpPr>
          <p:nvPr/>
        </p:nvSpPr>
        <p:spPr bwMode="auto">
          <a:xfrm>
            <a:off x="0" y="7303295"/>
            <a:ext cx="13716000" cy="2983706"/>
          </a:xfrm>
          <a:prstGeom prst="rect">
            <a:avLst/>
          </a:prstGeom>
          <a:solidFill>
            <a:schemeClr val="bg1"/>
          </a:solidFill>
          <a:ln w="9525">
            <a:noFill/>
            <a:miter lim="800000"/>
            <a:headEnd/>
            <a:tailEnd/>
          </a:ln>
        </p:spPr>
        <p:txBody>
          <a:bodyPr wrap="none" anchor="ctr"/>
          <a:lstStyle/>
          <a:p>
            <a:pPr defTabSz="1371600">
              <a:defRPr/>
            </a:pPr>
            <a:endParaRPr lang="pt-BR" sz="3600">
              <a:solidFill>
                <a:srgbClr val="000000"/>
              </a:solidFill>
            </a:endParaRPr>
          </a:p>
        </p:txBody>
      </p:sp>
      <p:sp>
        <p:nvSpPr>
          <p:cNvPr id="98307" name="Rectangle 8"/>
          <p:cNvSpPr>
            <a:spLocks noChangeArrowheads="1"/>
          </p:cNvSpPr>
          <p:nvPr/>
        </p:nvSpPr>
        <p:spPr bwMode="auto">
          <a:xfrm>
            <a:off x="269084" y="1657351"/>
            <a:ext cx="13069638" cy="5844677"/>
          </a:xfrm>
          <a:prstGeom prst="rect">
            <a:avLst/>
          </a:prstGeom>
          <a:ln>
            <a:headEnd/>
            <a:tailEnd/>
          </a:ln>
        </p:spPr>
        <p:style>
          <a:lnRef idx="1">
            <a:schemeClr val="dk1"/>
          </a:lnRef>
          <a:fillRef idx="2">
            <a:schemeClr val="dk1"/>
          </a:fillRef>
          <a:effectRef idx="1">
            <a:schemeClr val="dk1"/>
          </a:effectRef>
          <a:fontRef idx="minor">
            <a:schemeClr val="dk1"/>
          </a:fontRef>
        </p:style>
        <p:txBody>
          <a:bodyPr wrap="square">
            <a:spAutoFit/>
          </a:bodyPr>
          <a:lstStyle/>
          <a:p>
            <a:pPr defTabSz="1371600" eaLnBrk="0" hangingPunct="0">
              <a:lnSpc>
                <a:spcPct val="120000"/>
              </a:lnSpc>
              <a:spcBef>
                <a:spcPct val="20000"/>
              </a:spcBef>
              <a:buFont typeface="Wingdings" pitchFamily="2" charset="2"/>
              <a:buChar char="§"/>
              <a:defRPr/>
            </a:pPr>
            <a:r>
              <a:rPr lang="pt-BR" sz="3200" dirty="0">
                <a:solidFill>
                  <a:srgbClr val="000000"/>
                </a:solidFill>
                <a:cs typeface="Arial" panose="020B0604020202020204" pitchFamily="34" charset="0"/>
              </a:rPr>
              <a:t> No gerenciamento tradicional de projetos o </a:t>
            </a:r>
            <a:r>
              <a:rPr lang="pt-BR" sz="3200" u="sng" dirty="0">
                <a:solidFill>
                  <a:srgbClr val="000000"/>
                </a:solidFill>
                <a:cs typeface="Arial" panose="020B0604020202020204" pitchFamily="34" charset="0"/>
              </a:rPr>
              <a:t>Caminho Crítico</a:t>
            </a:r>
            <a:r>
              <a:rPr lang="pt-BR" sz="3200" dirty="0">
                <a:solidFill>
                  <a:srgbClr val="000000"/>
                </a:solidFill>
                <a:cs typeface="Arial" panose="020B0604020202020204" pitchFamily="34" charset="0"/>
              </a:rPr>
              <a:t> é definido antes do Nivelamento de Recursos, ou seja, antes da alocação dos recursos disponíveis.</a:t>
            </a:r>
          </a:p>
          <a:p>
            <a:pPr defTabSz="1371600" eaLnBrk="0" hangingPunct="0">
              <a:lnSpc>
                <a:spcPct val="120000"/>
              </a:lnSpc>
              <a:spcBef>
                <a:spcPct val="20000"/>
              </a:spcBef>
              <a:buFont typeface="Wingdings" pitchFamily="2" charset="2"/>
              <a:buChar char="§"/>
              <a:defRPr/>
            </a:pPr>
            <a:endParaRPr lang="pt-BR" sz="3000" dirty="0">
              <a:solidFill>
                <a:srgbClr val="000000"/>
              </a:solidFill>
              <a:latin typeface="Arial" panose="020B0604020202020204" pitchFamily="34" charset="0"/>
              <a:cs typeface="Arial" panose="020B0604020202020204" pitchFamily="34" charset="0"/>
            </a:endParaRPr>
          </a:p>
          <a:p>
            <a:pPr defTabSz="1371600" eaLnBrk="0" hangingPunct="0">
              <a:lnSpc>
                <a:spcPct val="120000"/>
              </a:lnSpc>
              <a:spcBef>
                <a:spcPct val="20000"/>
              </a:spcBef>
              <a:buFont typeface="Wingdings" pitchFamily="2" charset="2"/>
              <a:buChar char="§"/>
              <a:defRPr/>
            </a:pPr>
            <a:endParaRPr lang="pt-BR" sz="3000" dirty="0">
              <a:solidFill>
                <a:srgbClr val="000000"/>
              </a:solidFill>
              <a:latin typeface="Arial" panose="020B0604020202020204" pitchFamily="34" charset="0"/>
              <a:cs typeface="Arial" panose="020B0604020202020204" pitchFamily="34" charset="0"/>
            </a:endParaRPr>
          </a:p>
          <a:p>
            <a:pPr defTabSz="1371600" eaLnBrk="0" hangingPunct="0">
              <a:lnSpc>
                <a:spcPct val="120000"/>
              </a:lnSpc>
              <a:spcBef>
                <a:spcPct val="20000"/>
              </a:spcBef>
              <a:buFont typeface="Wingdings" pitchFamily="2" charset="2"/>
              <a:buChar char="§"/>
              <a:defRPr/>
            </a:pPr>
            <a:endParaRPr lang="pt-BR" sz="3000" dirty="0">
              <a:solidFill>
                <a:srgbClr val="000000"/>
              </a:solidFill>
              <a:latin typeface="Arial" panose="020B0604020202020204" pitchFamily="34" charset="0"/>
              <a:cs typeface="Arial" panose="020B0604020202020204" pitchFamily="34" charset="0"/>
            </a:endParaRPr>
          </a:p>
          <a:p>
            <a:pPr defTabSz="1371600" eaLnBrk="0" hangingPunct="0">
              <a:lnSpc>
                <a:spcPct val="120000"/>
              </a:lnSpc>
              <a:spcBef>
                <a:spcPct val="20000"/>
              </a:spcBef>
              <a:buFont typeface="Wingdings" pitchFamily="2" charset="2"/>
              <a:buChar char="§"/>
              <a:defRPr/>
            </a:pPr>
            <a:endParaRPr lang="pt-BR" sz="3000" dirty="0">
              <a:solidFill>
                <a:srgbClr val="000000"/>
              </a:solidFill>
              <a:latin typeface="Arial" panose="020B0604020202020204" pitchFamily="34" charset="0"/>
              <a:cs typeface="Arial" panose="020B0604020202020204" pitchFamily="34" charset="0"/>
            </a:endParaRPr>
          </a:p>
          <a:p>
            <a:pPr defTabSz="1371600" eaLnBrk="0" hangingPunct="0">
              <a:lnSpc>
                <a:spcPct val="30000"/>
              </a:lnSpc>
              <a:spcBef>
                <a:spcPct val="20000"/>
              </a:spcBef>
              <a:buFont typeface="Wingdings" pitchFamily="2" charset="2"/>
              <a:buChar char="§"/>
              <a:defRPr/>
            </a:pPr>
            <a:endParaRPr lang="pt-BR" sz="3000" dirty="0">
              <a:solidFill>
                <a:srgbClr val="000000"/>
              </a:solidFill>
              <a:latin typeface="Arial" panose="020B0604020202020204" pitchFamily="34" charset="0"/>
              <a:cs typeface="Arial" panose="020B0604020202020204" pitchFamily="34" charset="0"/>
            </a:endParaRPr>
          </a:p>
          <a:p>
            <a:pPr defTabSz="1371600" eaLnBrk="0" hangingPunct="0">
              <a:lnSpc>
                <a:spcPct val="120000"/>
              </a:lnSpc>
              <a:spcBef>
                <a:spcPct val="20000"/>
              </a:spcBef>
              <a:buFont typeface="Wingdings" pitchFamily="2" charset="2"/>
              <a:buChar char="§"/>
              <a:defRPr/>
            </a:pPr>
            <a:r>
              <a:rPr lang="pt-BR" sz="3000" dirty="0">
                <a:solidFill>
                  <a:srgbClr val="000000"/>
                </a:solidFill>
                <a:cs typeface="Arial" panose="020B0604020202020204" pitchFamily="34" charset="0"/>
              </a:rPr>
              <a:t> A </a:t>
            </a:r>
            <a:r>
              <a:rPr lang="pt-BR" sz="3000" u="sng" dirty="0">
                <a:solidFill>
                  <a:srgbClr val="000000"/>
                </a:solidFill>
                <a:cs typeface="Arial" panose="020B0604020202020204" pitchFamily="34" charset="0"/>
              </a:rPr>
              <a:t>Corrente Crítica</a:t>
            </a:r>
            <a:r>
              <a:rPr lang="pt-BR" sz="3000" dirty="0">
                <a:solidFill>
                  <a:srgbClr val="000000"/>
                </a:solidFill>
                <a:cs typeface="Arial" panose="020B0604020202020204" pitchFamily="34" charset="0"/>
              </a:rPr>
              <a:t> é definida  depois do Nivelamento de Recursos, quando os tempos previstos reais estão definidos.</a:t>
            </a:r>
          </a:p>
        </p:txBody>
      </p:sp>
      <p:pic>
        <p:nvPicPr>
          <p:cNvPr id="98308" name="Picture 9"/>
          <p:cNvPicPr>
            <a:picLocks noChangeAspect="1" noChangeArrowheads="1"/>
          </p:cNvPicPr>
          <p:nvPr/>
        </p:nvPicPr>
        <p:blipFill>
          <a:blip r:embed="rId3" cstate="print"/>
          <a:srcRect/>
          <a:stretch>
            <a:fillRect/>
          </a:stretch>
        </p:blipFill>
        <p:spPr bwMode="auto">
          <a:xfrm>
            <a:off x="377281" y="7591164"/>
            <a:ext cx="12865895" cy="2628900"/>
          </a:xfrm>
          <a:prstGeom prst="rect">
            <a:avLst/>
          </a:prstGeom>
          <a:noFill/>
          <a:ln w="9525">
            <a:noFill/>
            <a:miter lim="800000"/>
            <a:headEnd/>
            <a:tailEnd/>
          </a:ln>
        </p:spPr>
      </p:pic>
      <p:pic>
        <p:nvPicPr>
          <p:cNvPr id="98309" name="Picture 10"/>
          <p:cNvPicPr>
            <a:picLocks noChangeAspect="1" noChangeArrowheads="1"/>
          </p:cNvPicPr>
          <p:nvPr/>
        </p:nvPicPr>
        <p:blipFill>
          <a:blip r:embed="rId4" cstate="print"/>
          <a:srcRect/>
          <a:stretch>
            <a:fillRect/>
          </a:stretch>
        </p:blipFill>
        <p:spPr bwMode="auto">
          <a:xfrm>
            <a:off x="391568" y="3415308"/>
            <a:ext cx="12851607" cy="2657475"/>
          </a:xfrm>
          <a:prstGeom prst="rect">
            <a:avLst/>
          </a:prstGeom>
          <a:noFill/>
          <a:ln w="9525">
            <a:noFill/>
            <a:miter lim="800000"/>
            <a:headEnd/>
            <a:tailEnd/>
          </a:ln>
        </p:spPr>
      </p:pic>
      <p:sp>
        <p:nvSpPr>
          <p:cNvPr id="7" name="Rectangle 11">
            <a:extLst>
              <a:ext uri="{FF2B5EF4-FFF2-40B4-BE49-F238E27FC236}">
                <a16:creationId xmlns:a16="http://schemas.microsoft.com/office/drawing/2014/main" id="{7694CEC3-C682-4EED-98DB-ED1AE9398C77}"/>
              </a:ext>
            </a:extLst>
          </p:cNvPr>
          <p:cNvSpPr>
            <a:spLocks noChangeArrowheads="1"/>
          </p:cNvSpPr>
          <p:nvPr/>
        </p:nvSpPr>
        <p:spPr bwMode="auto">
          <a:xfrm>
            <a:off x="4495428" y="990138"/>
            <a:ext cx="4537974" cy="788102"/>
          </a:xfrm>
          <a:prstGeom prst="rect">
            <a:avLst/>
          </a:prstGeom>
          <a:noFill/>
          <a:ln w="9525">
            <a:noFill/>
            <a:miter lim="800000"/>
            <a:headEnd/>
            <a:tailEnd/>
          </a:ln>
        </p:spPr>
        <p:txBody>
          <a:bodyPr wrap="square" lIns="135000" tIns="70200" rIns="135000" bIns="70200">
            <a:spAutoFit/>
          </a:bodyPr>
          <a:lstStyle/>
          <a:p>
            <a:pPr defTabSz="1371600">
              <a:defRPr/>
            </a:pPr>
            <a:r>
              <a:rPr lang="pt-BR" sz="4200" dirty="0"/>
              <a:t>Corrente Crítica</a:t>
            </a:r>
            <a:endParaRPr lang="en-US" sz="4200" dirty="0"/>
          </a:p>
        </p:txBody>
      </p:sp>
      <p:sp>
        <p:nvSpPr>
          <p:cNvPr id="8" name="Título 1">
            <a:extLst>
              <a:ext uri="{FF2B5EF4-FFF2-40B4-BE49-F238E27FC236}">
                <a16:creationId xmlns:a16="http://schemas.microsoft.com/office/drawing/2014/main" id="{0F773891-2409-49B7-9EE3-D6F87576647C}"/>
              </a:ext>
            </a:extLst>
          </p:cNvPr>
          <p:cNvSpPr txBox="1">
            <a:spLocks/>
          </p:cNvSpPr>
          <p:nvPr/>
        </p:nvSpPr>
        <p:spPr bwMode="auto">
          <a:xfrm>
            <a:off x="-3348" y="219757"/>
            <a:ext cx="12369960" cy="978695"/>
          </a:xfrm>
          <a:prstGeom prst="rect">
            <a:avLst/>
          </a:prstGeom>
          <a:noFill/>
          <a:ln w="9525">
            <a:noFill/>
            <a:miter lim="800000"/>
            <a:headEnd/>
            <a:tailEnd/>
          </a:ln>
        </p:spPr>
        <p:txBody>
          <a:bodyPr vert="horz" wrap="square" lIns="137160" tIns="68580" rIns="137160" bIns="68580" numCol="1" anchor="ctr" anchorCtr="0" compatLnSpc="1">
            <a:prstTxWarp prst="textNoShape">
              <a:avLst/>
            </a:prstTxWarp>
          </a:bodyPr>
          <a:lstStyle>
            <a:defPPr>
              <a:defRPr lang="pt-BR"/>
            </a:defPPr>
            <a:lvl1pPr eaLnBrk="1" hangingPunct="1">
              <a:defRPr sz="4000" b="1">
                <a:solidFill>
                  <a:srgbClr val="00A4DE"/>
                </a:solidFill>
                <a:latin typeface="+mn-lt"/>
                <a:ea typeface="+mj-ea"/>
              </a:defRPr>
            </a:lvl1pPr>
            <a:lvl2pPr algn="ctr" eaLnBrk="1" hangingPunct="1">
              <a:defRPr sz="3500">
                <a:latin typeface="Calibri" pitchFamily="34" charset="0"/>
              </a:defRPr>
            </a:lvl2pPr>
            <a:lvl3pPr algn="ctr" eaLnBrk="1" hangingPunct="1">
              <a:defRPr sz="3500">
                <a:latin typeface="Calibri" pitchFamily="34" charset="0"/>
              </a:defRPr>
            </a:lvl3pPr>
            <a:lvl4pPr algn="ctr" eaLnBrk="1" hangingPunct="1">
              <a:defRPr sz="3500">
                <a:latin typeface="Calibri" pitchFamily="34" charset="0"/>
              </a:defRPr>
            </a:lvl4pPr>
            <a:lvl5pPr algn="ctr" eaLnBrk="1" hangingPunct="1">
              <a:defRPr sz="3500">
                <a:latin typeface="Calibri" pitchFamily="34" charset="0"/>
              </a:defRPr>
            </a:lvl5pPr>
            <a:lvl6pPr marL="457200" algn="ctr" fontAlgn="base">
              <a:spcBef>
                <a:spcPct val="0"/>
              </a:spcBef>
              <a:spcAft>
                <a:spcPct val="0"/>
              </a:spcAft>
              <a:defRPr sz="3500">
                <a:latin typeface="Calibri" pitchFamily="34" charset="0"/>
              </a:defRPr>
            </a:lvl6pPr>
            <a:lvl7pPr marL="914400" algn="ctr" fontAlgn="base">
              <a:spcBef>
                <a:spcPct val="0"/>
              </a:spcBef>
              <a:spcAft>
                <a:spcPct val="0"/>
              </a:spcAft>
              <a:defRPr sz="3500">
                <a:latin typeface="Calibri" pitchFamily="34" charset="0"/>
              </a:defRPr>
            </a:lvl7pPr>
            <a:lvl8pPr marL="1371600" algn="ctr" fontAlgn="base">
              <a:spcBef>
                <a:spcPct val="0"/>
              </a:spcBef>
              <a:spcAft>
                <a:spcPct val="0"/>
              </a:spcAft>
              <a:defRPr sz="3500">
                <a:latin typeface="Calibri" pitchFamily="34" charset="0"/>
              </a:defRPr>
            </a:lvl8pPr>
            <a:lvl9pPr marL="1828800" algn="ctr" fontAlgn="base">
              <a:spcBef>
                <a:spcPct val="0"/>
              </a:spcBef>
              <a:spcAft>
                <a:spcPct val="0"/>
              </a:spcAft>
              <a:defRPr sz="3500">
                <a:latin typeface="Calibri" pitchFamily="34" charset="0"/>
              </a:defRPr>
            </a:lvl9pPr>
          </a:lstStyle>
          <a:p>
            <a:r>
              <a:rPr lang="pt-BR" dirty="0"/>
              <a:t>Processo 5: Desenvolver o Cronograma</a:t>
            </a:r>
          </a:p>
        </p:txBody>
      </p:sp>
    </p:spTree>
    <p:extLst>
      <p:ext uri="{BB962C8B-B14F-4D97-AF65-F5344CB8AC3E}">
        <p14:creationId xmlns:p14="http://schemas.microsoft.com/office/powerpoint/2010/main" val="188538694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p:cNvSpPr>
            <a:spLocks noChangeArrowheads="1"/>
          </p:cNvSpPr>
          <p:nvPr/>
        </p:nvSpPr>
        <p:spPr bwMode="auto">
          <a:xfrm>
            <a:off x="188102" y="1791728"/>
            <a:ext cx="12718570" cy="3970318"/>
          </a:xfrm>
          <a:prstGeom prst="rect">
            <a:avLst/>
          </a:prstGeom>
          <a:ln>
            <a:headEnd/>
            <a:tailEnd/>
          </a:ln>
        </p:spPr>
        <p:style>
          <a:lnRef idx="1">
            <a:schemeClr val="dk1"/>
          </a:lnRef>
          <a:fillRef idx="2">
            <a:schemeClr val="dk1"/>
          </a:fillRef>
          <a:effectRef idx="1">
            <a:schemeClr val="dk1"/>
          </a:effectRef>
          <a:fontRef idx="minor">
            <a:schemeClr val="dk1"/>
          </a:fontRef>
        </p:style>
        <p:txBody>
          <a:bodyPr wrap="square">
            <a:spAutoFit/>
          </a:bodyPr>
          <a:lstStyle/>
          <a:p>
            <a:pPr defTabSz="1371600" eaLnBrk="0" hangingPunct="0">
              <a:spcBef>
                <a:spcPct val="20000"/>
              </a:spcBef>
              <a:buClr>
                <a:srgbClr val="000099"/>
              </a:buClr>
              <a:defRPr/>
            </a:pPr>
            <a:r>
              <a:rPr lang="pt-BR" sz="3000" dirty="0">
                <a:solidFill>
                  <a:srgbClr val="000000"/>
                </a:solidFill>
                <a:cs typeface="Arial" panose="020B0604020202020204" pitchFamily="34" charset="0"/>
              </a:rPr>
              <a:t>Como no PERT, substituímos a </a:t>
            </a:r>
            <a:r>
              <a:rPr lang="pt-BR" sz="3000" dirty="0">
                <a:solidFill>
                  <a:srgbClr val="00B050"/>
                </a:solidFill>
                <a:cs typeface="Arial" panose="020B0604020202020204" pitchFamily="34" charset="0"/>
              </a:rPr>
              <a:t>segurança (“gordura”)  </a:t>
            </a:r>
            <a:r>
              <a:rPr lang="pt-BR" sz="3000" dirty="0">
                <a:solidFill>
                  <a:srgbClr val="000000"/>
                </a:solidFill>
                <a:cs typeface="Arial" panose="020B0604020202020204" pitchFamily="34" charset="0"/>
              </a:rPr>
              <a:t>de cada etapa da Corrente Crítica...</a:t>
            </a:r>
          </a:p>
          <a:p>
            <a:pPr defTabSz="1371600" eaLnBrk="0" hangingPunct="0">
              <a:spcBef>
                <a:spcPct val="20000"/>
              </a:spcBef>
              <a:buClr>
                <a:srgbClr val="000099"/>
              </a:buClr>
              <a:defRPr/>
            </a:pPr>
            <a:endParaRPr lang="pt-BR" sz="3000" dirty="0">
              <a:solidFill>
                <a:srgbClr val="000000"/>
              </a:solidFill>
              <a:cs typeface="Arial" panose="020B0604020202020204" pitchFamily="34" charset="0"/>
            </a:endParaRPr>
          </a:p>
          <a:p>
            <a:pPr defTabSz="1371600" eaLnBrk="0" hangingPunct="0">
              <a:spcBef>
                <a:spcPct val="20000"/>
              </a:spcBef>
              <a:buClr>
                <a:srgbClr val="000099"/>
              </a:buClr>
              <a:defRPr/>
            </a:pPr>
            <a:endParaRPr lang="pt-BR" sz="3000" dirty="0">
              <a:solidFill>
                <a:srgbClr val="000000"/>
              </a:solidFill>
              <a:cs typeface="Arial" panose="020B0604020202020204" pitchFamily="34" charset="0"/>
            </a:endParaRPr>
          </a:p>
          <a:p>
            <a:pPr defTabSz="1371600" eaLnBrk="0" hangingPunct="0">
              <a:spcBef>
                <a:spcPct val="20000"/>
              </a:spcBef>
              <a:buClr>
                <a:srgbClr val="000099"/>
              </a:buClr>
              <a:defRPr/>
            </a:pPr>
            <a:endParaRPr lang="pt-BR" sz="3000" dirty="0">
              <a:solidFill>
                <a:srgbClr val="000000"/>
              </a:solidFill>
              <a:cs typeface="Arial" panose="020B0604020202020204" pitchFamily="34" charset="0"/>
            </a:endParaRPr>
          </a:p>
          <a:p>
            <a:pPr defTabSz="1371600" eaLnBrk="0" hangingPunct="0">
              <a:lnSpc>
                <a:spcPct val="140000"/>
              </a:lnSpc>
              <a:spcBef>
                <a:spcPct val="20000"/>
              </a:spcBef>
              <a:buClr>
                <a:srgbClr val="000099"/>
              </a:buClr>
              <a:defRPr/>
            </a:pPr>
            <a:endParaRPr lang="pt-BR" sz="3000" dirty="0">
              <a:solidFill>
                <a:srgbClr val="000000"/>
              </a:solidFill>
              <a:cs typeface="Arial" panose="020B0604020202020204" pitchFamily="34" charset="0"/>
            </a:endParaRPr>
          </a:p>
          <a:p>
            <a:pPr defTabSz="1371600" eaLnBrk="0" hangingPunct="0">
              <a:spcBef>
                <a:spcPct val="20000"/>
              </a:spcBef>
              <a:buClr>
                <a:srgbClr val="000099"/>
              </a:buClr>
              <a:defRPr/>
            </a:pPr>
            <a:r>
              <a:rPr lang="pt-BR" sz="3000" dirty="0">
                <a:solidFill>
                  <a:srgbClr val="000000"/>
                </a:solidFill>
                <a:cs typeface="Arial" panose="020B0604020202020204" pitchFamily="34" charset="0"/>
              </a:rPr>
              <a:t>...por uma segurança no projeto: o </a:t>
            </a:r>
            <a:r>
              <a:rPr lang="pt-BR" sz="3000" dirty="0">
                <a:solidFill>
                  <a:srgbClr val="00B050"/>
                </a:solidFill>
                <a:cs typeface="Arial" panose="020B0604020202020204" pitchFamily="34" charset="0"/>
              </a:rPr>
              <a:t>Pulmão do Projeto (Project Buffer).</a:t>
            </a:r>
          </a:p>
        </p:txBody>
      </p:sp>
      <p:sp>
        <p:nvSpPr>
          <p:cNvPr id="99332" name="Rectangle 32"/>
          <p:cNvSpPr>
            <a:spLocks noChangeArrowheads="1"/>
          </p:cNvSpPr>
          <p:nvPr/>
        </p:nvSpPr>
        <p:spPr bwMode="auto">
          <a:xfrm>
            <a:off x="1537829" y="6060017"/>
            <a:ext cx="10077450" cy="2109788"/>
          </a:xfrm>
          <a:prstGeom prst="rect">
            <a:avLst/>
          </a:prstGeom>
          <a:solidFill>
            <a:schemeClr val="bg1"/>
          </a:solidFill>
          <a:ln w="9525">
            <a:solidFill>
              <a:schemeClr val="tx1"/>
            </a:solidFill>
            <a:miter lim="800000"/>
            <a:headEnd/>
            <a:tailEnd/>
          </a:ln>
        </p:spPr>
        <p:txBody>
          <a:bodyPr wrap="none" anchor="ctr"/>
          <a:lstStyle/>
          <a:p>
            <a:pPr defTabSz="1371600">
              <a:defRPr/>
            </a:pPr>
            <a:endParaRPr lang="pt-BR" sz="3600">
              <a:solidFill>
                <a:srgbClr val="000000"/>
              </a:solidFill>
            </a:endParaRPr>
          </a:p>
        </p:txBody>
      </p:sp>
      <p:sp>
        <p:nvSpPr>
          <p:cNvPr id="99333" name="Rectangle 33"/>
          <p:cNvSpPr>
            <a:spLocks noChangeArrowheads="1"/>
          </p:cNvSpPr>
          <p:nvPr/>
        </p:nvSpPr>
        <p:spPr bwMode="auto">
          <a:xfrm>
            <a:off x="6878972" y="6085690"/>
            <a:ext cx="4736307" cy="2109788"/>
          </a:xfrm>
          <a:prstGeom prst="rect">
            <a:avLst/>
          </a:prstGeom>
          <a:solidFill>
            <a:srgbClr val="00CC66"/>
          </a:solidFill>
          <a:ln w="9525">
            <a:solidFill>
              <a:schemeClr val="tx1"/>
            </a:solidFill>
            <a:miter lim="800000"/>
            <a:headEnd/>
            <a:tailEnd/>
          </a:ln>
        </p:spPr>
        <p:txBody>
          <a:bodyPr wrap="none" anchor="ctr"/>
          <a:lstStyle/>
          <a:p>
            <a:pPr defTabSz="1371600">
              <a:defRPr/>
            </a:pPr>
            <a:endParaRPr lang="pt-BR" sz="3600">
              <a:solidFill>
                <a:srgbClr val="000000"/>
              </a:solidFill>
            </a:endParaRPr>
          </a:p>
        </p:txBody>
      </p:sp>
      <p:grpSp>
        <p:nvGrpSpPr>
          <p:cNvPr id="6" name="Group 34"/>
          <p:cNvGrpSpPr>
            <a:grpSpLocks/>
          </p:cNvGrpSpPr>
          <p:nvPr/>
        </p:nvGrpSpPr>
        <p:grpSpPr bwMode="auto">
          <a:xfrm>
            <a:off x="3452354" y="7464954"/>
            <a:ext cx="302418" cy="211932"/>
            <a:chOff x="1728" y="2112"/>
            <a:chExt cx="144" cy="144"/>
          </a:xfrm>
        </p:grpSpPr>
        <p:sp>
          <p:nvSpPr>
            <p:cNvPr id="99359" name="Line 35"/>
            <p:cNvSpPr>
              <a:spLocks noChangeShapeType="1"/>
            </p:cNvSpPr>
            <p:nvPr/>
          </p:nvSpPr>
          <p:spPr bwMode="auto">
            <a:xfrm>
              <a:off x="1872" y="2112"/>
              <a:ext cx="0" cy="144"/>
            </a:xfrm>
            <a:prstGeom prst="line">
              <a:avLst/>
            </a:prstGeom>
            <a:noFill/>
            <a:ln w="19050">
              <a:solidFill>
                <a:schemeClr val="accent2"/>
              </a:solidFill>
              <a:round/>
              <a:headEnd/>
              <a:tailEnd type="triangle" w="med" len="med"/>
            </a:ln>
          </p:spPr>
          <p:txBody>
            <a:bodyPr/>
            <a:lstStyle/>
            <a:p>
              <a:pPr defTabSz="1371600">
                <a:defRPr/>
              </a:pPr>
              <a:endParaRPr lang="pt-BR" sz="3600">
                <a:solidFill>
                  <a:srgbClr val="000000"/>
                </a:solidFill>
              </a:endParaRPr>
            </a:p>
          </p:txBody>
        </p:sp>
        <p:sp>
          <p:nvSpPr>
            <p:cNvPr id="99360" name="Line 36"/>
            <p:cNvSpPr>
              <a:spLocks noChangeShapeType="1"/>
            </p:cNvSpPr>
            <p:nvPr/>
          </p:nvSpPr>
          <p:spPr bwMode="auto">
            <a:xfrm>
              <a:off x="1728" y="2112"/>
              <a:ext cx="144" cy="0"/>
            </a:xfrm>
            <a:prstGeom prst="line">
              <a:avLst/>
            </a:prstGeom>
            <a:noFill/>
            <a:ln w="19050">
              <a:solidFill>
                <a:schemeClr val="accent2"/>
              </a:solidFill>
              <a:round/>
              <a:headEnd/>
              <a:tailEnd/>
            </a:ln>
          </p:spPr>
          <p:txBody>
            <a:bodyPr/>
            <a:lstStyle/>
            <a:p>
              <a:pPr defTabSz="1371600">
                <a:defRPr/>
              </a:pPr>
              <a:endParaRPr lang="pt-BR" sz="3600">
                <a:solidFill>
                  <a:srgbClr val="000000"/>
                </a:solidFill>
              </a:endParaRPr>
            </a:p>
          </p:txBody>
        </p:sp>
      </p:grpSp>
      <p:grpSp>
        <p:nvGrpSpPr>
          <p:cNvPr id="7" name="Group 37"/>
          <p:cNvGrpSpPr>
            <a:grpSpLocks/>
          </p:cNvGrpSpPr>
          <p:nvPr/>
        </p:nvGrpSpPr>
        <p:grpSpPr bwMode="auto">
          <a:xfrm>
            <a:off x="2242679" y="7112529"/>
            <a:ext cx="302418" cy="211932"/>
            <a:chOff x="1728" y="2112"/>
            <a:chExt cx="144" cy="144"/>
          </a:xfrm>
        </p:grpSpPr>
        <p:sp>
          <p:nvSpPr>
            <p:cNvPr id="99357" name="Line 38"/>
            <p:cNvSpPr>
              <a:spLocks noChangeShapeType="1"/>
            </p:cNvSpPr>
            <p:nvPr/>
          </p:nvSpPr>
          <p:spPr bwMode="auto">
            <a:xfrm>
              <a:off x="1872" y="2112"/>
              <a:ext cx="0" cy="144"/>
            </a:xfrm>
            <a:prstGeom prst="line">
              <a:avLst/>
            </a:prstGeom>
            <a:noFill/>
            <a:ln w="19050">
              <a:solidFill>
                <a:schemeClr val="accent2"/>
              </a:solidFill>
              <a:round/>
              <a:headEnd/>
              <a:tailEnd type="triangle" w="med" len="med"/>
            </a:ln>
          </p:spPr>
          <p:txBody>
            <a:bodyPr/>
            <a:lstStyle/>
            <a:p>
              <a:pPr defTabSz="1371600">
                <a:defRPr/>
              </a:pPr>
              <a:endParaRPr lang="pt-BR" sz="3600">
                <a:solidFill>
                  <a:srgbClr val="000000"/>
                </a:solidFill>
              </a:endParaRPr>
            </a:p>
          </p:txBody>
        </p:sp>
        <p:sp>
          <p:nvSpPr>
            <p:cNvPr id="99358" name="Line 39"/>
            <p:cNvSpPr>
              <a:spLocks noChangeShapeType="1"/>
            </p:cNvSpPr>
            <p:nvPr/>
          </p:nvSpPr>
          <p:spPr bwMode="auto">
            <a:xfrm>
              <a:off x="1728" y="2112"/>
              <a:ext cx="144" cy="0"/>
            </a:xfrm>
            <a:prstGeom prst="line">
              <a:avLst/>
            </a:prstGeom>
            <a:noFill/>
            <a:ln w="19050">
              <a:solidFill>
                <a:schemeClr val="accent2"/>
              </a:solidFill>
              <a:round/>
              <a:headEnd/>
              <a:tailEnd/>
            </a:ln>
          </p:spPr>
          <p:txBody>
            <a:bodyPr/>
            <a:lstStyle/>
            <a:p>
              <a:pPr defTabSz="1371600">
                <a:defRPr/>
              </a:pPr>
              <a:endParaRPr lang="pt-BR" sz="3600">
                <a:solidFill>
                  <a:srgbClr val="000000"/>
                </a:solidFill>
              </a:endParaRPr>
            </a:p>
          </p:txBody>
        </p:sp>
      </p:grpSp>
      <p:sp>
        <p:nvSpPr>
          <p:cNvPr id="99336" name="Freeform 40"/>
          <p:cNvSpPr>
            <a:spLocks/>
          </p:cNvSpPr>
          <p:nvPr/>
        </p:nvSpPr>
        <p:spPr bwMode="auto">
          <a:xfrm>
            <a:off x="1840247" y="6269567"/>
            <a:ext cx="1947863" cy="673895"/>
          </a:xfrm>
          <a:custGeom>
            <a:avLst/>
            <a:gdLst>
              <a:gd name="T0" fmla="*/ 0 w 3441"/>
              <a:gd name="T1" fmla="*/ 109935886 h 1756"/>
              <a:gd name="T2" fmla="*/ 11253939 w 3441"/>
              <a:gd name="T3" fmla="*/ 96840487 h 1756"/>
              <a:gd name="T4" fmla="*/ 63820382 w 3441"/>
              <a:gd name="T5" fmla="*/ 1244172 h 1756"/>
              <a:gd name="T6" fmla="*/ 179209384 w 3441"/>
              <a:gd name="T7" fmla="*/ 89375969 h 1756"/>
              <a:gd name="T8" fmla="*/ 490190790 w 3441"/>
              <a:gd name="T9" fmla="*/ 108364489 h 1756"/>
              <a:gd name="T10" fmla="*/ 0 60000 65536"/>
              <a:gd name="T11" fmla="*/ 0 60000 65536"/>
              <a:gd name="T12" fmla="*/ 0 60000 65536"/>
              <a:gd name="T13" fmla="*/ 0 60000 65536"/>
              <a:gd name="T14" fmla="*/ 0 60000 65536"/>
              <a:gd name="T15" fmla="*/ 0 w 3441"/>
              <a:gd name="T16" fmla="*/ 0 h 1756"/>
              <a:gd name="T17" fmla="*/ 3441 w 3441"/>
              <a:gd name="T18" fmla="*/ 1756 h 1756"/>
            </a:gdLst>
            <a:ahLst/>
            <a:cxnLst>
              <a:cxn ang="T10">
                <a:pos x="T0" y="T1"/>
              </a:cxn>
              <a:cxn ang="T11">
                <a:pos x="T2" y="T3"/>
              </a:cxn>
              <a:cxn ang="T12">
                <a:pos x="T4" y="T5"/>
              </a:cxn>
              <a:cxn ang="T13">
                <a:pos x="T6" y="T7"/>
              </a:cxn>
              <a:cxn ang="T14">
                <a:pos x="T8" y="T9"/>
              </a:cxn>
            </a:cxnLst>
            <a:rect l="T15" t="T16" r="T17" b="T18"/>
            <a:pathLst>
              <a:path w="3441" h="1756">
                <a:moveTo>
                  <a:pt x="0" y="1679"/>
                </a:moveTo>
                <a:cubicBezTo>
                  <a:pt x="14" y="1646"/>
                  <a:pt x="4" y="1756"/>
                  <a:pt x="79" y="1479"/>
                </a:cubicBezTo>
                <a:cubicBezTo>
                  <a:pt x="154" y="1202"/>
                  <a:pt x="252" y="38"/>
                  <a:pt x="448" y="19"/>
                </a:cubicBezTo>
                <a:cubicBezTo>
                  <a:pt x="644" y="0"/>
                  <a:pt x="759" y="1092"/>
                  <a:pt x="1258" y="1365"/>
                </a:cubicBezTo>
                <a:cubicBezTo>
                  <a:pt x="1757" y="1638"/>
                  <a:pt x="2986" y="1595"/>
                  <a:pt x="3441" y="1655"/>
                </a:cubicBezTo>
              </a:path>
            </a:pathLst>
          </a:custGeom>
          <a:noFill/>
          <a:ln w="38100">
            <a:solidFill>
              <a:srgbClr val="800000"/>
            </a:solidFill>
            <a:round/>
            <a:headEnd/>
            <a:tailEnd/>
          </a:ln>
        </p:spPr>
        <p:txBody>
          <a:bodyPr wrap="none" anchor="ctr"/>
          <a:lstStyle/>
          <a:p>
            <a:pPr defTabSz="1371600">
              <a:defRPr/>
            </a:pPr>
            <a:endParaRPr lang="pt-BR" sz="3600">
              <a:solidFill>
                <a:srgbClr val="000000"/>
              </a:solidFill>
            </a:endParaRPr>
          </a:p>
        </p:txBody>
      </p:sp>
      <p:sp>
        <p:nvSpPr>
          <p:cNvPr id="63499" name="Freeform 41"/>
          <p:cNvSpPr>
            <a:spLocks/>
          </p:cNvSpPr>
          <p:nvPr/>
        </p:nvSpPr>
        <p:spPr bwMode="auto">
          <a:xfrm>
            <a:off x="2470385" y="6649377"/>
            <a:ext cx="2721768" cy="676275"/>
          </a:xfrm>
          <a:custGeom>
            <a:avLst/>
            <a:gdLst>
              <a:gd name="T0" fmla="*/ 0 w 3441"/>
              <a:gd name="T1" fmla="*/ 110631556 h 1756"/>
              <a:gd name="T2" fmla="*/ 21953963 w 3441"/>
              <a:gd name="T3" fmla="*/ 97453184 h 1756"/>
              <a:gd name="T4" fmla="*/ 124499461 w 3441"/>
              <a:gd name="T5" fmla="*/ 1251905 h 1756"/>
              <a:gd name="T6" fmla="*/ 349598121 w 3441"/>
              <a:gd name="T7" fmla="*/ 89941758 h 1756"/>
              <a:gd name="T8" fmla="*/ 956254144 w 3441"/>
              <a:gd name="T9" fmla="*/ 109050244 h 1756"/>
              <a:gd name="T10" fmla="*/ 0 60000 65536"/>
              <a:gd name="T11" fmla="*/ 0 60000 65536"/>
              <a:gd name="T12" fmla="*/ 0 60000 65536"/>
              <a:gd name="T13" fmla="*/ 0 60000 65536"/>
              <a:gd name="T14" fmla="*/ 0 60000 65536"/>
              <a:gd name="T15" fmla="*/ 0 w 3441"/>
              <a:gd name="T16" fmla="*/ 0 h 1756"/>
              <a:gd name="T17" fmla="*/ 3441 w 3441"/>
              <a:gd name="T18" fmla="*/ 1756 h 1756"/>
            </a:gdLst>
            <a:ahLst/>
            <a:cxnLst>
              <a:cxn ang="T10">
                <a:pos x="T0" y="T1"/>
              </a:cxn>
              <a:cxn ang="T11">
                <a:pos x="T2" y="T3"/>
              </a:cxn>
              <a:cxn ang="T12">
                <a:pos x="T4" y="T5"/>
              </a:cxn>
              <a:cxn ang="T13">
                <a:pos x="T6" y="T7"/>
              </a:cxn>
              <a:cxn ang="T14">
                <a:pos x="T8" y="T9"/>
              </a:cxn>
            </a:cxnLst>
            <a:rect l="T15" t="T16" r="T17" b="T18"/>
            <a:pathLst>
              <a:path w="3441" h="1756">
                <a:moveTo>
                  <a:pt x="0" y="1679"/>
                </a:moveTo>
                <a:cubicBezTo>
                  <a:pt x="14" y="1646"/>
                  <a:pt x="4" y="1756"/>
                  <a:pt x="79" y="1479"/>
                </a:cubicBezTo>
                <a:cubicBezTo>
                  <a:pt x="154" y="1202"/>
                  <a:pt x="252" y="38"/>
                  <a:pt x="448" y="19"/>
                </a:cubicBezTo>
                <a:cubicBezTo>
                  <a:pt x="644" y="0"/>
                  <a:pt x="759" y="1092"/>
                  <a:pt x="1258" y="1365"/>
                </a:cubicBezTo>
                <a:cubicBezTo>
                  <a:pt x="1757" y="1638"/>
                  <a:pt x="2986" y="1595"/>
                  <a:pt x="3441" y="1655"/>
                </a:cubicBezTo>
              </a:path>
            </a:pathLst>
          </a:custGeom>
          <a:noFill/>
          <a:ln w="38100">
            <a:solidFill>
              <a:srgbClr val="800000"/>
            </a:solidFill>
            <a:round/>
            <a:headEnd/>
            <a:tailEnd/>
          </a:ln>
        </p:spPr>
        <p:txBody>
          <a:bodyPr wrap="none" anchor="ctr"/>
          <a:lstStyle/>
          <a:p>
            <a:pPr defTabSz="1371600">
              <a:defRPr/>
            </a:pPr>
            <a:endParaRPr lang="pt-BR" sz="3600">
              <a:solidFill>
                <a:srgbClr val="000000"/>
              </a:solidFill>
            </a:endParaRPr>
          </a:p>
        </p:txBody>
      </p:sp>
      <p:sp>
        <p:nvSpPr>
          <p:cNvPr id="63500" name="Freeform 42"/>
          <p:cNvSpPr>
            <a:spLocks/>
          </p:cNvSpPr>
          <p:nvPr/>
        </p:nvSpPr>
        <p:spPr bwMode="auto">
          <a:xfrm>
            <a:off x="3652232" y="6999438"/>
            <a:ext cx="3829050" cy="676275"/>
          </a:xfrm>
          <a:custGeom>
            <a:avLst/>
            <a:gdLst>
              <a:gd name="T0" fmla="*/ 0 w 3441"/>
              <a:gd name="T1" fmla="*/ 110631556 h 1756"/>
              <a:gd name="T2" fmla="*/ 43483437 w 3441"/>
              <a:gd name="T3" fmla="*/ 97453184 h 1756"/>
              <a:gd name="T4" fmla="*/ 246591139 w 3441"/>
              <a:gd name="T5" fmla="*/ 1251905 h 1756"/>
              <a:gd name="T6" fmla="*/ 692435999 w 3441"/>
              <a:gd name="T7" fmla="*/ 89941758 h 1756"/>
              <a:gd name="T8" fmla="*/ 1894014583 w 3441"/>
              <a:gd name="T9" fmla="*/ 109050244 h 1756"/>
              <a:gd name="T10" fmla="*/ 0 60000 65536"/>
              <a:gd name="T11" fmla="*/ 0 60000 65536"/>
              <a:gd name="T12" fmla="*/ 0 60000 65536"/>
              <a:gd name="T13" fmla="*/ 0 60000 65536"/>
              <a:gd name="T14" fmla="*/ 0 60000 65536"/>
              <a:gd name="T15" fmla="*/ 0 w 3441"/>
              <a:gd name="T16" fmla="*/ 0 h 1756"/>
              <a:gd name="T17" fmla="*/ 3441 w 3441"/>
              <a:gd name="T18" fmla="*/ 1756 h 1756"/>
            </a:gdLst>
            <a:ahLst/>
            <a:cxnLst>
              <a:cxn ang="T10">
                <a:pos x="T0" y="T1"/>
              </a:cxn>
              <a:cxn ang="T11">
                <a:pos x="T2" y="T3"/>
              </a:cxn>
              <a:cxn ang="T12">
                <a:pos x="T4" y="T5"/>
              </a:cxn>
              <a:cxn ang="T13">
                <a:pos x="T6" y="T7"/>
              </a:cxn>
              <a:cxn ang="T14">
                <a:pos x="T8" y="T9"/>
              </a:cxn>
            </a:cxnLst>
            <a:rect l="T15" t="T16" r="T17" b="T18"/>
            <a:pathLst>
              <a:path w="3441" h="1756">
                <a:moveTo>
                  <a:pt x="0" y="1679"/>
                </a:moveTo>
                <a:cubicBezTo>
                  <a:pt x="14" y="1646"/>
                  <a:pt x="4" y="1756"/>
                  <a:pt x="79" y="1479"/>
                </a:cubicBezTo>
                <a:cubicBezTo>
                  <a:pt x="154" y="1202"/>
                  <a:pt x="252" y="38"/>
                  <a:pt x="448" y="19"/>
                </a:cubicBezTo>
                <a:cubicBezTo>
                  <a:pt x="644" y="0"/>
                  <a:pt x="759" y="1092"/>
                  <a:pt x="1258" y="1365"/>
                </a:cubicBezTo>
                <a:cubicBezTo>
                  <a:pt x="1757" y="1638"/>
                  <a:pt x="2986" y="1595"/>
                  <a:pt x="3441" y="1655"/>
                </a:cubicBezTo>
              </a:path>
            </a:pathLst>
          </a:custGeom>
          <a:noFill/>
          <a:ln w="38100">
            <a:solidFill>
              <a:srgbClr val="800000"/>
            </a:solidFill>
            <a:round/>
            <a:headEnd/>
            <a:tailEnd/>
          </a:ln>
        </p:spPr>
        <p:txBody>
          <a:bodyPr wrap="none" anchor="ctr"/>
          <a:lstStyle/>
          <a:p>
            <a:pPr defTabSz="1371600">
              <a:defRPr/>
            </a:pPr>
            <a:endParaRPr lang="pt-BR" sz="3600">
              <a:solidFill>
                <a:srgbClr val="000000"/>
              </a:solidFill>
            </a:endParaRPr>
          </a:p>
        </p:txBody>
      </p:sp>
      <p:sp>
        <p:nvSpPr>
          <p:cNvPr id="63501" name="Freeform 43"/>
          <p:cNvSpPr>
            <a:spLocks/>
          </p:cNvSpPr>
          <p:nvPr/>
        </p:nvSpPr>
        <p:spPr bwMode="auto">
          <a:xfrm>
            <a:off x="5971715" y="7393553"/>
            <a:ext cx="1947863" cy="676275"/>
          </a:xfrm>
          <a:custGeom>
            <a:avLst/>
            <a:gdLst>
              <a:gd name="T0" fmla="*/ 0 w 3441"/>
              <a:gd name="T1" fmla="*/ 110631556 h 1756"/>
              <a:gd name="T2" fmla="*/ 11253939 w 3441"/>
              <a:gd name="T3" fmla="*/ 97453184 h 1756"/>
              <a:gd name="T4" fmla="*/ 63820382 w 3441"/>
              <a:gd name="T5" fmla="*/ 1251905 h 1756"/>
              <a:gd name="T6" fmla="*/ 179209384 w 3441"/>
              <a:gd name="T7" fmla="*/ 89941758 h 1756"/>
              <a:gd name="T8" fmla="*/ 490190790 w 3441"/>
              <a:gd name="T9" fmla="*/ 109050244 h 1756"/>
              <a:gd name="T10" fmla="*/ 0 60000 65536"/>
              <a:gd name="T11" fmla="*/ 0 60000 65536"/>
              <a:gd name="T12" fmla="*/ 0 60000 65536"/>
              <a:gd name="T13" fmla="*/ 0 60000 65536"/>
              <a:gd name="T14" fmla="*/ 0 60000 65536"/>
              <a:gd name="T15" fmla="*/ 0 w 3441"/>
              <a:gd name="T16" fmla="*/ 0 h 1756"/>
              <a:gd name="T17" fmla="*/ 3441 w 3441"/>
              <a:gd name="T18" fmla="*/ 1756 h 1756"/>
            </a:gdLst>
            <a:ahLst/>
            <a:cxnLst>
              <a:cxn ang="T10">
                <a:pos x="T0" y="T1"/>
              </a:cxn>
              <a:cxn ang="T11">
                <a:pos x="T2" y="T3"/>
              </a:cxn>
              <a:cxn ang="T12">
                <a:pos x="T4" y="T5"/>
              </a:cxn>
              <a:cxn ang="T13">
                <a:pos x="T6" y="T7"/>
              </a:cxn>
              <a:cxn ang="T14">
                <a:pos x="T8" y="T9"/>
              </a:cxn>
            </a:cxnLst>
            <a:rect l="T15" t="T16" r="T17" b="T18"/>
            <a:pathLst>
              <a:path w="3441" h="1756">
                <a:moveTo>
                  <a:pt x="0" y="1679"/>
                </a:moveTo>
                <a:cubicBezTo>
                  <a:pt x="14" y="1646"/>
                  <a:pt x="4" y="1756"/>
                  <a:pt x="79" y="1479"/>
                </a:cubicBezTo>
                <a:cubicBezTo>
                  <a:pt x="154" y="1202"/>
                  <a:pt x="252" y="38"/>
                  <a:pt x="448" y="19"/>
                </a:cubicBezTo>
                <a:cubicBezTo>
                  <a:pt x="644" y="0"/>
                  <a:pt x="759" y="1092"/>
                  <a:pt x="1258" y="1365"/>
                </a:cubicBezTo>
                <a:cubicBezTo>
                  <a:pt x="1757" y="1638"/>
                  <a:pt x="2986" y="1595"/>
                  <a:pt x="3441" y="1655"/>
                </a:cubicBezTo>
              </a:path>
            </a:pathLst>
          </a:custGeom>
          <a:noFill/>
          <a:ln w="38100">
            <a:solidFill>
              <a:srgbClr val="800000"/>
            </a:solidFill>
            <a:round/>
            <a:headEnd/>
            <a:tailEnd/>
          </a:ln>
        </p:spPr>
        <p:txBody>
          <a:bodyPr wrap="none" anchor="ctr"/>
          <a:lstStyle/>
          <a:p>
            <a:pPr defTabSz="1371600">
              <a:defRPr/>
            </a:pPr>
            <a:endParaRPr lang="pt-BR" sz="3600">
              <a:solidFill>
                <a:srgbClr val="000000"/>
              </a:solidFill>
            </a:endParaRPr>
          </a:p>
        </p:txBody>
      </p:sp>
      <p:sp>
        <p:nvSpPr>
          <p:cNvPr id="99340" name="Rectangle 44"/>
          <p:cNvSpPr>
            <a:spLocks noChangeArrowheads="1"/>
          </p:cNvSpPr>
          <p:nvPr/>
        </p:nvSpPr>
        <p:spPr bwMode="auto">
          <a:xfrm>
            <a:off x="1537829" y="6972037"/>
            <a:ext cx="904875" cy="211931"/>
          </a:xfrm>
          <a:prstGeom prst="rect">
            <a:avLst/>
          </a:prstGeom>
          <a:solidFill>
            <a:srgbClr val="6666FF"/>
          </a:solidFill>
          <a:ln w="9525">
            <a:solidFill>
              <a:schemeClr val="tx1"/>
            </a:solidFill>
            <a:miter lim="800000"/>
            <a:headEnd/>
            <a:tailEnd/>
          </a:ln>
        </p:spPr>
        <p:txBody>
          <a:bodyPr wrap="none" anchor="ctr"/>
          <a:lstStyle/>
          <a:p>
            <a:pPr defTabSz="1371600">
              <a:defRPr/>
            </a:pPr>
            <a:endParaRPr lang="pt-BR" sz="3600">
              <a:solidFill>
                <a:srgbClr val="000000"/>
              </a:solidFill>
            </a:endParaRPr>
          </a:p>
        </p:txBody>
      </p:sp>
      <p:sp>
        <p:nvSpPr>
          <p:cNvPr id="63503" name="Rectangle 45"/>
          <p:cNvSpPr>
            <a:spLocks noChangeArrowheads="1"/>
          </p:cNvSpPr>
          <p:nvPr/>
        </p:nvSpPr>
        <p:spPr bwMode="auto">
          <a:xfrm>
            <a:off x="2442704" y="7324462"/>
            <a:ext cx="1212056" cy="211931"/>
          </a:xfrm>
          <a:prstGeom prst="rect">
            <a:avLst/>
          </a:prstGeom>
          <a:solidFill>
            <a:srgbClr val="6666FF"/>
          </a:solidFill>
          <a:ln w="9525">
            <a:solidFill>
              <a:schemeClr val="tx1"/>
            </a:solidFill>
            <a:miter lim="800000"/>
            <a:headEnd/>
            <a:tailEnd/>
          </a:ln>
        </p:spPr>
        <p:txBody>
          <a:bodyPr wrap="none" anchor="ctr"/>
          <a:lstStyle/>
          <a:p>
            <a:pPr defTabSz="1371600">
              <a:defRPr/>
            </a:pPr>
            <a:endParaRPr lang="pt-BR" sz="3600">
              <a:solidFill>
                <a:srgbClr val="000000"/>
              </a:solidFill>
            </a:endParaRPr>
          </a:p>
        </p:txBody>
      </p:sp>
      <p:grpSp>
        <p:nvGrpSpPr>
          <p:cNvPr id="8" name="Group 46"/>
          <p:cNvGrpSpPr>
            <a:grpSpLocks/>
          </p:cNvGrpSpPr>
          <p:nvPr/>
        </p:nvGrpSpPr>
        <p:grpSpPr bwMode="auto">
          <a:xfrm>
            <a:off x="5769310" y="7817379"/>
            <a:ext cx="302420" cy="209550"/>
            <a:chOff x="1728" y="2112"/>
            <a:chExt cx="144" cy="144"/>
          </a:xfrm>
        </p:grpSpPr>
        <p:sp>
          <p:nvSpPr>
            <p:cNvPr id="99355" name="Line 47"/>
            <p:cNvSpPr>
              <a:spLocks noChangeShapeType="1"/>
            </p:cNvSpPr>
            <p:nvPr/>
          </p:nvSpPr>
          <p:spPr bwMode="auto">
            <a:xfrm>
              <a:off x="1872" y="2112"/>
              <a:ext cx="0" cy="144"/>
            </a:xfrm>
            <a:prstGeom prst="line">
              <a:avLst/>
            </a:prstGeom>
            <a:noFill/>
            <a:ln w="19050">
              <a:solidFill>
                <a:schemeClr val="accent2"/>
              </a:solidFill>
              <a:round/>
              <a:headEnd/>
              <a:tailEnd type="triangle" w="med" len="med"/>
            </a:ln>
          </p:spPr>
          <p:txBody>
            <a:bodyPr/>
            <a:lstStyle/>
            <a:p>
              <a:pPr defTabSz="1371600">
                <a:defRPr/>
              </a:pPr>
              <a:endParaRPr lang="pt-BR" sz="3600">
                <a:solidFill>
                  <a:srgbClr val="000000"/>
                </a:solidFill>
              </a:endParaRPr>
            </a:p>
          </p:txBody>
        </p:sp>
        <p:sp>
          <p:nvSpPr>
            <p:cNvPr id="99356" name="Line 48"/>
            <p:cNvSpPr>
              <a:spLocks noChangeShapeType="1"/>
            </p:cNvSpPr>
            <p:nvPr/>
          </p:nvSpPr>
          <p:spPr bwMode="auto">
            <a:xfrm>
              <a:off x="1728" y="2112"/>
              <a:ext cx="144" cy="0"/>
            </a:xfrm>
            <a:prstGeom prst="line">
              <a:avLst/>
            </a:prstGeom>
            <a:noFill/>
            <a:ln w="19050">
              <a:solidFill>
                <a:schemeClr val="accent2"/>
              </a:solidFill>
              <a:round/>
              <a:headEnd/>
              <a:tailEnd/>
            </a:ln>
          </p:spPr>
          <p:txBody>
            <a:bodyPr/>
            <a:lstStyle/>
            <a:p>
              <a:pPr defTabSz="1371600">
                <a:defRPr/>
              </a:pPr>
              <a:endParaRPr lang="pt-BR" sz="3600">
                <a:solidFill>
                  <a:srgbClr val="000000"/>
                </a:solidFill>
              </a:endParaRPr>
            </a:p>
          </p:txBody>
        </p:sp>
      </p:grpSp>
      <p:sp>
        <p:nvSpPr>
          <p:cNvPr id="63505" name="Rectangle 49"/>
          <p:cNvSpPr>
            <a:spLocks noChangeArrowheads="1"/>
          </p:cNvSpPr>
          <p:nvPr/>
        </p:nvSpPr>
        <p:spPr bwMode="auto">
          <a:xfrm>
            <a:off x="3654759" y="7676886"/>
            <a:ext cx="2316957" cy="209550"/>
          </a:xfrm>
          <a:prstGeom prst="rect">
            <a:avLst/>
          </a:prstGeom>
          <a:solidFill>
            <a:srgbClr val="6666FF"/>
          </a:solidFill>
          <a:ln w="9525">
            <a:solidFill>
              <a:schemeClr val="tx1"/>
            </a:solidFill>
            <a:miter lim="800000"/>
            <a:headEnd/>
            <a:tailEnd/>
          </a:ln>
        </p:spPr>
        <p:txBody>
          <a:bodyPr wrap="none" anchor="ctr"/>
          <a:lstStyle/>
          <a:p>
            <a:pPr defTabSz="1371600">
              <a:defRPr/>
            </a:pPr>
            <a:endParaRPr lang="pt-BR" sz="3600">
              <a:solidFill>
                <a:srgbClr val="000000"/>
              </a:solidFill>
            </a:endParaRPr>
          </a:p>
        </p:txBody>
      </p:sp>
      <p:sp>
        <p:nvSpPr>
          <p:cNvPr id="63506" name="Rectangle 50"/>
          <p:cNvSpPr>
            <a:spLocks noChangeArrowheads="1"/>
          </p:cNvSpPr>
          <p:nvPr/>
        </p:nvSpPr>
        <p:spPr bwMode="auto">
          <a:xfrm>
            <a:off x="5971717" y="8026929"/>
            <a:ext cx="907256" cy="142875"/>
          </a:xfrm>
          <a:prstGeom prst="rect">
            <a:avLst/>
          </a:prstGeom>
          <a:solidFill>
            <a:srgbClr val="6666FF"/>
          </a:solidFill>
          <a:ln w="9525">
            <a:solidFill>
              <a:schemeClr val="tx1"/>
            </a:solidFill>
            <a:miter lim="800000"/>
            <a:headEnd/>
            <a:tailEnd/>
          </a:ln>
        </p:spPr>
        <p:txBody>
          <a:bodyPr wrap="none" anchor="ctr"/>
          <a:lstStyle/>
          <a:p>
            <a:pPr defTabSz="1371600">
              <a:defRPr/>
            </a:pPr>
            <a:endParaRPr lang="pt-BR" sz="3600">
              <a:solidFill>
                <a:srgbClr val="000000"/>
              </a:solidFill>
            </a:endParaRPr>
          </a:p>
        </p:txBody>
      </p:sp>
      <p:sp>
        <p:nvSpPr>
          <p:cNvPr id="99350" name="CaixaDeTexto 51"/>
          <p:cNvSpPr txBox="1">
            <a:spLocks noChangeArrowheads="1"/>
          </p:cNvSpPr>
          <p:nvPr/>
        </p:nvSpPr>
        <p:spPr bwMode="auto">
          <a:xfrm>
            <a:off x="3469022" y="6543412"/>
            <a:ext cx="312906" cy="323165"/>
          </a:xfrm>
          <a:prstGeom prst="rect">
            <a:avLst/>
          </a:prstGeom>
          <a:noFill/>
          <a:ln w="9525">
            <a:noFill/>
            <a:miter lim="800000"/>
            <a:headEnd/>
            <a:tailEnd/>
          </a:ln>
        </p:spPr>
        <p:txBody>
          <a:bodyPr wrap="none">
            <a:spAutoFit/>
          </a:bodyPr>
          <a:lstStyle/>
          <a:p>
            <a:pPr defTabSz="1371600">
              <a:defRPr/>
            </a:pPr>
            <a:r>
              <a:rPr lang="en-US" sz="1500">
                <a:solidFill>
                  <a:srgbClr val="000000"/>
                </a:solidFill>
              </a:rPr>
              <a:t>P</a:t>
            </a:r>
            <a:endParaRPr lang="pt-BR" sz="1500">
              <a:solidFill>
                <a:srgbClr val="000000"/>
              </a:solidFill>
            </a:endParaRPr>
          </a:p>
        </p:txBody>
      </p:sp>
      <p:sp>
        <p:nvSpPr>
          <p:cNvPr id="99351" name="CaixaDeTexto 52"/>
          <p:cNvSpPr txBox="1">
            <a:spLocks noChangeArrowheads="1"/>
          </p:cNvSpPr>
          <p:nvPr/>
        </p:nvSpPr>
        <p:spPr bwMode="auto">
          <a:xfrm>
            <a:off x="1435434" y="6543412"/>
            <a:ext cx="333746" cy="323165"/>
          </a:xfrm>
          <a:prstGeom prst="rect">
            <a:avLst/>
          </a:prstGeom>
          <a:noFill/>
          <a:ln w="9525">
            <a:noFill/>
            <a:miter lim="800000"/>
            <a:headEnd/>
            <a:tailEnd/>
          </a:ln>
        </p:spPr>
        <p:txBody>
          <a:bodyPr wrap="none">
            <a:spAutoFit/>
          </a:bodyPr>
          <a:lstStyle/>
          <a:p>
            <a:pPr defTabSz="1371600">
              <a:defRPr/>
            </a:pPr>
            <a:r>
              <a:rPr lang="en-US" sz="1500">
                <a:solidFill>
                  <a:srgbClr val="000000"/>
                </a:solidFill>
              </a:rPr>
              <a:t>O</a:t>
            </a:r>
            <a:endParaRPr lang="pt-BR" sz="1500">
              <a:solidFill>
                <a:srgbClr val="000000"/>
              </a:solidFill>
            </a:endParaRPr>
          </a:p>
        </p:txBody>
      </p:sp>
      <p:sp>
        <p:nvSpPr>
          <p:cNvPr id="99352" name="CaixaDeTexto 53"/>
          <p:cNvSpPr txBox="1">
            <a:spLocks noChangeArrowheads="1"/>
          </p:cNvSpPr>
          <p:nvPr/>
        </p:nvSpPr>
        <p:spPr bwMode="auto">
          <a:xfrm>
            <a:off x="2397459" y="6329099"/>
            <a:ext cx="344966" cy="323165"/>
          </a:xfrm>
          <a:prstGeom prst="rect">
            <a:avLst/>
          </a:prstGeom>
          <a:noFill/>
          <a:ln w="9525">
            <a:noFill/>
            <a:miter lim="800000"/>
            <a:headEnd/>
            <a:tailEnd/>
          </a:ln>
        </p:spPr>
        <p:txBody>
          <a:bodyPr wrap="none">
            <a:spAutoFit/>
          </a:bodyPr>
          <a:lstStyle/>
          <a:p>
            <a:pPr defTabSz="1371600">
              <a:defRPr/>
            </a:pPr>
            <a:r>
              <a:rPr lang="en-US" sz="1500">
                <a:solidFill>
                  <a:srgbClr val="000000"/>
                </a:solidFill>
              </a:rPr>
              <a:t>M</a:t>
            </a:r>
            <a:endParaRPr lang="pt-BR" sz="1500">
              <a:solidFill>
                <a:srgbClr val="000000"/>
              </a:solidFill>
            </a:endParaRPr>
          </a:p>
        </p:txBody>
      </p:sp>
      <p:cxnSp>
        <p:nvCxnSpPr>
          <p:cNvPr id="99353" name="Conector reto 57"/>
          <p:cNvCxnSpPr>
            <a:cxnSpLocks noChangeShapeType="1"/>
          </p:cNvCxnSpPr>
          <p:nvPr/>
        </p:nvCxnSpPr>
        <p:spPr bwMode="auto">
          <a:xfrm rot="300000" flipH="1" flipV="1">
            <a:off x="2416510" y="6698192"/>
            <a:ext cx="42863" cy="381000"/>
          </a:xfrm>
          <a:prstGeom prst="line">
            <a:avLst/>
          </a:prstGeom>
          <a:noFill/>
          <a:ln w="9525" algn="ctr">
            <a:solidFill>
              <a:srgbClr val="C00000"/>
            </a:solidFill>
            <a:prstDash val="sysDash"/>
            <a:round/>
            <a:headEnd/>
            <a:tailEnd/>
          </a:ln>
        </p:spPr>
      </p:cxnSp>
      <p:sp>
        <p:nvSpPr>
          <p:cNvPr id="99354" name="Retângulo 58"/>
          <p:cNvSpPr>
            <a:spLocks noChangeArrowheads="1"/>
          </p:cNvSpPr>
          <p:nvPr/>
        </p:nvSpPr>
        <p:spPr bwMode="auto">
          <a:xfrm>
            <a:off x="377282" y="8786813"/>
            <a:ext cx="12718570" cy="1015663"/>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wrap="square">
            <a:spAutoFit/>
          </a:bodyPr>
          <a:lstStyle/>
          <a:p>
            <a:pPr defTabSz="1371600">
              <a:defRPr/>
            </a:pPr>
            <a:r>
              <a:rPr lang="pt-BR" sz="3000" dirty="0">
                <a:solidFill>
                  <a:srgbClr val="000000"/>
                </a:solidFill>
                <a:cs typeface="Arial" panose="020B0604020202020204" pitchFamily="34" charset="0"/>
              </a:rPr>
              <a:t>O resultado é um projeto mais curto e com mais chances de sucesso do que o original</a:t>
            </a:r>
            <a:endParaRPr lang="pt-BR" sz="3600" dirty="0">
              <a:solidFill>
                <a:srgbClr val="000000"/>
              </a:solidFill>
              <a:cs typeface="Arial" panose="020B0604020202020204" pitchFamily="34" charset="0"/>
            </a:endParaRPr>
          </a:p>
        </p:txBody>
      </p:sp>
      <p:sp>
        <p:nvSpPr>
          <p:cNvPr id="54" name="Rectangle 11">
            <a:extLst>
              <a:ext uri="{FF2B5EF4-FFF2-40B4-BE49-F238E27FC236}">
                <a16:creationId xmlns:a16="http://schemas.microsoft.com/office/drawing/2014/main" id="{BF80BBEE-AF9D-4846-B303-065E106FCDA5}"/>
              </a:ext>
            </a:extLst>
          </p:cNvPr>
          <p:cNvSpPr>
            <a:spLocks noChangeArrowheads="1"/>
          </p:cNvSpPr>
          <p:nvPr/>
        </p:nvSpPr>
        <p:spPr bwMode="auto">
          <a:xfrm>
            <a:off x="4495428" y="990138"/>
            <a:ext cx="4537974" cy="757324"/>
          </a:xfrm>
          <a:prstGeom prst="rect">
            <a:avLst/>
          </a:prstGeom>
          <a:noFill/>
          <a:ln w="9525">
            <a:noFill/>
            <a:miter lim="800000"/>
            <a:headEnd/>
            <a:tailEnd/>
          </a:ln>
        </p:spPr>
        <p:txBody>
          <a:bodyPr wrap="square" lIns="135000" tIns="70200" rIns="135000" bIns="70200">
            <a:spAutoFit/>
          </a:bodyPr>
          <a:lstStyle/>
          <a:p>
            <a:pPr defTabSz="1371600">
              <a:defRPr/>
            </a:pPr>
            <a:r>
              <a:rPr lang="pt-BR" sz="4000" dirty="0">
                <a:latin typeface="+mn-lt"/>
              </a:rPr>
              <a:t>Corrente Crítica</a:t>
            </a:r>
            <a:endParaRPr lang="en-US" sz="4000" dirty="0">
              <a:latin typeface="+mn-lt"/>
            </a:endParaRPr>
          </a:p>
        </p:txBody>
      </p:sp>
      <p:sp>
        <p:nvSpPr>
          <p:cNvPr id="56" name="Título 1">
            <a:extLst>
              <a:ext uri="{FF2B5EF4-FFF2-40B4-BE49-F238E27FC236}">
                <a16:creationId xmlns:a16="http://schemas.microsoft.com/office/drawing/2014/main" id="{F0CBCAA4-8B22-4F8E-813E-42552059D77C}"/>
              </a:ext>
            </a:extLst>
          </p:cNvPr>
          <p:cNvSpPr txBox="1">
            <a:spLocks/>
          </p:cNvSpPr>
          <p:nvPr/>
        </p:nvSpPr>
        <p:spPr bwMode="auto">
          <a:xfrm>
            <a:off x="-3348" y="219757"/>
            <a:ext cx="12369960" cy="978695"/>
          </a:xfrm>
          <a:prstGeom prst="rect">
            <a:avLst/>
          </a:prstGeom>
          <a:noFill/>
          <a:ln w="9525">
            <a:noFill/>
            <a:miter lim="800000"/>
            <a:headEnd/>
            <a:tailEnd/>
          </a:ln>
        </p:spPr>
        <p:txBody>
          <a:bodyPr vert="horz" wrap="square" lIns="137160" tIns="68580" rIns="137160" bIns="68580" numCol="1" anchor="ctr" anchorCtr="0" compatLnSpc="1">
            <a:prstTxWarp prst="textNoShape">
              <a:avLst/>
            </a:prstTxWarp>
          </a:bodyPr>
          <a:lstStyle>
            <a:defPPr>
              <a:defRPr lang="pt-BR"/>
            </a:defPPr>
            <a:lvl1pPr eaLnBrk="1" hangingPunct="1">
              <a:defRPr sz="4000" b="1">
                <a:solidFill>
                  <a:srgbClr val="00A4DE"/>
                </a:solidFill>
                <a:latin typeface="+mn-lt"/>
                <a:ea typeface="+mj-ea"/>
              </a:defRPr>
            </a:lvl1pPr>
            <a:lvl2pPr algn="ctr" eaLnBrk="1" hangingPunct="1">
              <a:defRPr sz="3500">
                <a:latin typeface="Calibri" pitchFamily="34" charset="0"/>
              </a:defRPr>
            </a:lvl2pPr>
            <a:lvl3pPr algn="ctr" eaLnBrk="1" hangingPunct="1">
              <a:defRPr sz="3500">
                <a:latin typeface="Calibri" pitchFamily="34" charset="0"/>
              </a:defRPr>
            </a:lvl3pPr>
            <a:lvl4pPr algn="ctr" eaLnBrk="1" hangingPunct="1">
              <a:defRPr sz="3500">
                <a:latin typeface="Calibri" pitchFamily="34" charset="0"/>
              </a:defRPr>
            </a:lvl4pPr>
            <a:lvl5pPr algn="ctr" eaLnBrk="1" hangingPunct="1">
              <a:defRPr sz="3500">
                <a:latin typeface="Calibri" pitchFamily="34" charset="0"/>
              </a:defRPr>
            </a:lvl5pPr>
            <a:lvl6pPr marL="457200" algn="ctr" fontAlgn="base">
              <a:spcBef>
                <a:spcPct val="0"/>
              </a:spcBef>
              <a:spcAft>
                <a:spcPct val="0"/>
              </a:spcAft>
              <a:defRPr sz="3500">
                <a:latin typeface="Calibri" pitchFamily="34" charset="0"/>
              </a:defRPr>
            </a:lvl6pPr>
            <a:lvl7pPr marL="914400" algn="ctr" fontAlgn="base">
              <a:spcBef>
                <a:spcPct val="0"/>
              </a:spcBef>
              <a:spcAft>
                <a:spcPct val="0"/>
              </a:spcAft>
              <a:defRPr sz="3500">
                <a:latin typeface="Calibri" pitchFamily="34" charset="0"/>
              </a:defRPr>
            </a:lvl7pPr>
            <a:lvl8pPr marL="1371600" algn="ctr" fontAlgn="base">
              <a:spcBef>
                <a:spcPct val="0"/>
              </a:spcBef>
              <a:spcAft>
                <a:spcPct val="0"/>
              </a:spcAft>
              <a:defRPr sz="3500">
                <a:latin typeface="Calibri" pitchFamily="34" charset="0"/>
              </a:defRPr>
            </a:lvl8pPr>
            <a:lvl9pPr marL="1828800" algn="ctr" fontAlgn="base">
              <a:spcBef>
                <a:spcPct val="0"/>
              </a:spcBef>
              <a:spcAft>
                <a:spcPct val="0"/>
              </a:spcAft>
              <a:defRPr sz="3500">
                <a:latin typeface="Calibri" pitchFamily="34" charset="0"/>
              </a:defRPr>
            </a:lvl9pPr>
          </a:lstStyle>
          <a:p>
            <a:r>
              <a:rPr lang="pt-BR" dirty="0"/>
              <a:t>Processo 5: Desenvolver o Cronograma</a:t>
            </a:r>
          </a:p>
        </p:txBody>
      </p:sp>
      <p:grpSp>
        <p:nvGrpSpPr>
          <p:cNvPr id="55" name="Group 8">
            <a:extLst>
              <a:ext uri="{FF2B5EF4-FFF2-40B4-BE49-F238E27FC236}">
                <a16:creationId xmlns:a16="http://schemas.microsoft.com/office/drawing/2014/main" id="{29F33E13-9D91-4543-A6A1-36785BCCCC2F}"/>
              </a:ext>
            </a:extLst>
          </p:cNvPr>
          <p:cNvGrpSpPr>
            <a:grpSpLocks/>
          </p:cNvGrpSpPr>
          <p:nvPr/>
        </p:nvGrpSpPr>
        <p:grpSpPr bwMode="auto">
          <a:xfrm>
            <a:off x="1572256" y="2983260"/>
            <a:ext cx="10008596" cy="2169318"/>
            <a:chOff x="542" y="1022"/>
            <a:chExt cx="4505" cy="1310"/>
          </a:xfrm>
        </p:grpSpPr>
        <p:sp>
          <p:nvSpPr>
            <p:cNvPr id="57" name="Rectangle 9">
              <a:extLst>
                <a:ext uri="{FF2B5EF4-FFF2-40B4-BE49-F238E27FC236}">
                  <a16:creationId xmlns:a16="http://schemas.microsoft.com/office/drawing/2014/main" id="{DF5D28E4-7229-4BB1-A8C9-108224D64351}"/>
                </a:ext>
              </a:extLst>
            </p:cNvPr>
            <p:cNvSpPr>
              <a:spLocks noChangeArrowheads="1"/>
            </p:cNvSpPr>
            <p:nvPr/>
          </p:nvSpPr>
          <p:spPr bwMode="auto">
            <a:xfrm>
              <a:off x="542" y="1022"/>
              <a:ext cx="4505" cy="1310"/>
            </a:xfrm>
            <a:prstGeom prst="rect">
              <a:avLst/>
            </a:prstGeom>
            <a:solidFill>
              <a:schemeClr val="bg1"/>
            </a:solidFill>
            <a:ln w="9525">
              <a:solidFill>
                <a:schemeClr val="tx1"/>
              </a:solidFill>
              <a:miter lim="800000"/>
              <a:headEnd/>
              <a:tailEnd/>
            </a:ln>
          </p:spPr>
          <p:txBody>
            <a:bodyPr wrap="none" anchor="ctr"/>
            <a:lstStyle/>
            <a:p>
              <a:pPr algn="just"/>
              <a:endParaRPr lang="pt-BR"/>
            </a:p>
          </p:txBody>
        </p:sp>
        <p:sp>
          <p:nvSpPr>
            <p:cNvPr id="58" name="Rectangle 10">
              <a:extLst>
                <a:ext uri="{FF2B5EF4-FFF2-40B4-BE49-F238E27FC236}">
                  <a16:creationId xmlns:a16="http://schemas.microsoft.com/office/drawing/2014/main" id="{B41FF251-DE77-4090-8FFF-5AE347F4EA66}"/>
                </a:ext>
              </a:extLst>
            </p:cNvPr>
            <p:cNvSpPr>
              <a:spLocks noChangeArrowheads="1"/>
            </p:cNvSpPr>
            <p:nvPr/>
          </p:nvSpPr>
          <p:spPr bwMode="auto">
            <a:xfrm>
              <a:off x="4641" y="1022"/>
              <a:ext cx="406" cy="1310"/>
            </a:xfrm>
            <a:prstGeom prst="rect">
              <a:avLst/>
            </a:prstGeom>
            <a:solidFill>
              <a:srgbClr val="00CC66"/>
            </a:solidFill>
            <a:ln w="9525">
              <a:solidFill>
                <a:schemeClr val="tx1"/>
              </a:solidFill>
              <a:miter lim="800000"/>
              <a:headEnd/>
              <a:tailEnd/>
            </a:ln>
          </p:spPr>
          <p:txBody>
            <a:bodyPr wrap="none" anchor="ctr"/>
            <a:lstStyle/>
            <a:p>
              <a:pPr algn="just"/>
              <a:endParaRPr lang="pt-BR"/>
            </a:p>
          </p:txBody>
        </p:sp>
        <p:sp>
          <p:nvSpPr>
            <p:cNvPr id="59" name="Rectangle 11">
              <a:extLst>
                <a:ext uri="{FF2B5EF4-FFF2-40B4-BE49-F238E27FC236}">
                  <a16:creationId xmlns:a16="http://schemas.microsoft.com/office/drawing/2014/main" id="{C15A74D8-9D9B-4BD9-8110-2D7326D2AB71}"/>
                </a:ext>
              </a:extLst>
            </p:cNvPr>
            <p:cNvSpPr>
              <a:spLocks noChangeArrowheads="1"/>
            </p:cNvSpPr>
            <p:nvPr/>
          </p:nvSpPr>
          <p:spPr bwMode="auto">
            <a:xfrm>
              <a:off x="3349" y="1022"/>
              <a:ext cx="887" cy="1310"/>
            </a:xfrm>
            <a:prstGeom prst="rect">
              <a:avLst/>
            </a:prstGeom>
            <a:solidFill>
              <a:srgbClr val="00CC66"/>
            </a:solidFill>
            <a:ln w="9525">
              <a:solidFill>
                <a:schemeClr val="tx1"/>
              </a:solidFill>
              <a:miter lim="800000"/>
              <a:headEnd/>
              <a:tailEnd/>
            </a:ln>
          </p:spPr>
          <p:txBody>
            <a:bodyPr wrap="none" anchor="ctr"/>
            <a:lstStyle/>
            <a:p>
              <a:pPr algn="just"/>
              <a:endParaRPr lang="pt-BR"/>
            </a:p>
          </p:txBody>
        </p:sp>
        <p:sp>
          <p:nvSpPr>
            <p:cNvPr id="60" name="Rectangle 12">
              <a:extLst>
                <a:ext uri="{FF2B5EF4-FFF2-40B4-BE49-F238E27FC236}">
                  <a16:creationId xmlns:a16="http://schemas.microsoft.com/office/drawing/2014/main" id="{2066A9BC-D2CF-454A-94CF-3CA1789A8A50}"/>
                </a:ext>
              </a:extLst>
            </p:cNvPr>
            <p:cNvSpPr>
              <a:spLocks noChangeArrowheads="1"/>
            </p:cNvSpPr>
            <p:nvPr/>
          </p:nvSpPr>
          <p:spPr bwMode="auto">
            <a:xfrm>
              <a:off x="1893" y="1022"/>
              <a:ext cx="541" cy="1310"/>
            </a:xfrm>
            <a:prstGeom prst="rect">
              <a:avLst/>
            </a:prstGeom>
            <a:solidFill>
              <a:srgbClr val="00CC66"/>
            </a:solidFill>
            <a:ln w="9525">
              <a:solidFill>
                <a:schemeClr val="tx1"/>
              </a:solidFill>
              <a:miter lim="800000"/>
              <a:headEnd/>
              <a:tailEnd/>
            </a:ln>
          </p:spPr>
          <p:txBody>
            <a:bodyPr wrap="none" anchor="ctr"/>
            <a:lstStyle/>
            <a:p>
              <a:pPr algn="just"/>
              <a:endParaRPr lang="pt-BR"/>
            </a:p>
          </p:txBody>
        </p:sp>
        <p:sp>
          <p:nvSpPr>
            <p:cNvPr id="61" name="Rectangle 13">
              <a:extLst>
                <a:ext uri="{FF2B5EF4-FFF2-40B4-BE49-F238E27FC236}">
                  <a16:creationId xmlns:a16="http://schemas.microsoft.com/office/drawing/2014/main" id="{643BBEE2-BC4D-4C47-A52A-55086DE3DD53}"/>
                </a:ext>
              </a:extLst>
            </p:cNvPr>
            <p:cNvSpPr>
              <a:spLocks noChangeArrowheads="1"/>
            </p:cNvSpPr>
            <p:nvPr/>
          </p:nvSpPr>
          <p:spPr bwMode="auto">
            <a:xfrm>
              <a:off x="1024" y="1022"/>
              <a:ext cx="329" cy="1310"/>
            </a:xfrm>
            <a:prstGeom prst="rect">
              <a:avLst/>
            </a:prstGeom>
            <a:solidFill>
              <a:srgbClr val="00CC66"/>
            </a:solidFill>
            <a:ln w="9525">
              <a:solidFill>
                <a:schemeClr val="tx1"/>
              </a:solidFill>
              <a:miter lim="800000"/>
              <a:headEnd/>
              <a:tailEnd/>
            </a:ln>
          </p:spPr>
          <p:txBody>
            <a:bodyPr wrap="none" anchor="ctr"/>
            <a:lstStyle/>
            <a:p>
              <a:pPr algn="just"/>
              <a:endParaRPr lang="pt-BR"/>
            </a:p>
          </p:txBody>
        </p:sp>
        <p:grpSp>
          <p:nvGrpSpPr>
            <p:cNvPr id="62" name="Group 14">
              <a:extLst>
                <a:ext uri="{FF2B5EF4-FFF2-40B4-BE49-F238E27FC236}">
                  <a16:creationId xmlns:a16="http://schemas.microsoft.com/office/drawing/2014/main" id="{539D8802-7205-4F36-B556-7E2EA51D44CA}"/>
                </a:ext>
              </a:extLst>
            </p:cNvPr>
            <p:cNvGrpSpPr>
              <a:grpSpLocks/>
            </p:cNvGrpSpPr>
            <p:nvPr/>
          </p:nvGrpSpPr>
          <p:grpSpPr bwMode="auto">
            <a:xfrm>
              <a:off x="2344" y="1771"/>
              <a:ext cx="135" cy="112"/>
              <a:chOff x="1728" y="2112"/>
              <a:chExt cx="144" cy="144"/>
            </a:xfrm>
          </p:grpSpPr>
          <p:sp>
            <p:nvSpPr>
              <p:cNvPr id="77" name="Line 15">
                <a:extLst>
                  <a:ext uri="{FF2B5EF4-FFF2-40B4-BE49-F238E27FC236}">
                    <a16:creationId xmlns:a16="http://schemas.microsoft.com/office/drawing/2014/main" id="{16447E82-1B00-4814-8D67-1DD64C43CA01}"/>
                  </a:ext>
                </a:extLst>
              </p:cNvPr>
              <p:cNvSpPr>
                <a:spLocks noChangeShapeType="1"/>
              </p:cNvSpPr>
              <p:nvPr/>
            </p:nvSpPr>
            <p:spPr bwMode="auto">
              <a:xfrm>
                <a:off x="1872" y="2112"/>
                <a:ext cx="0" cy="144"/>
              </a:xfrm>
              <a:prstGeom prst="line">
                <a:avLst/>
              </a:prstGeom>
              <a:noFill/>
              <a:ln w="19050">
                <a:solidFill>
                  <a:schemeClr val="accent2"/>
                </a:solidFill>
                <a:round/>
                <a:headEnd/>
                <a:tailEnd type="triangle" w="med" len="med"/>
              </a:ln>
            </p:spPr>
            <p:txBody>
              <a:bodyPr/>
              <a:lstStyle/>
              <a:p>
                <a:pPr algn="just"/>
                <a:endParaRPr lang="pt-BR"/>
              </a:p>
            </p:txBody>
          </p:sp>
          <p:sp>
            <p:nvSpPr>
              <p:cNvPr id="78" name="Line 16">
                <a:extLst>
                  <a:ext uri="{FF2B5EF4-FFF2-40B4-BE49-F238E27FC236}">
                    <a16:creationId xmlns:a16="http://schemas.microsoft.com/office/drawing/2014/main" id="{1A4FAD61-2D41-4CC9-95A2-B32C2EAC927C}"/>
                  </a:ext>
                </a:extLst>
              </p:cNvPr>
              <p:cNvSpPr>
                <a:spLocks noChangeShapeType="1"/>
              </p:cNvSpPr>
              <p:nvPr/>
            </p:nvSpPr>
            <p:spPr bwMode="auto">
              <a:xfrm>
                <a:off x="1728" y="2112"/>
                <a:ext cx="144" cy="0"/>
              </a:xfrm>
              <a:prstGeom prst="line">
                <a:avLst/>
              </a:prstGeom>
              <a:noFill/>
              <a:ln w="19050">
                <a:solidFill>
                  <a:schemeClr val="accent2"/>
                </a:solidFill>
                <a:round/>
                <a:headEnd/>
                <a:tailEnd/>
              </a:ln>
            </p:spPr>
            <p:txBody>
              <a:bodyPr/>
              <a:lstStyle/>
              <a:p>
                <a:pPr algn="just"/>
                <a:endParaRPr lang="pt-BR"/>
              </a:p>
            </p:txBody>
          </p:sp>
        </p:grpSp>
        <p:grpSp>
          <p:nvGrpSpPr>
            <p:cNvPr id="63" name="Group 17">
              <a:extLst>
                <a:ext uri="{FF2B5EF4-FFF2-40B4-BE49-F238E27FC236}">
                  <a16:creationId xmlns:a16="http://schemas.microsoft.com/office/drawing/2014/main" id="{37F48731-867B-49CF-97AA-E7D489C889F4}"/>
                </a:ext>
              </a:extLst>
            </p:cNvPr>
            <p:cNvGrpSpPr>
              <a:grpSpLocks/>
            </p:cNvGrpSpPr>
            <p:nvPr/>
          </p:nvGrpSpPr>
          <p:grpSpPr bwMode="auto">
            <a:xfrm>
              <a:off x="1263" y="1584"/>
              <a:ext cx="135" cy="112"/>
              <a:chOff x="1728" y="2112"/>
              <a:chExt cx="144" cy="144"/>
            </a:xfrm>
          </p:grpSpPr>
          <p:sp>
            <p:nvSpPr>
              <p:cNvPr id="75" name="Line 18">
                <a:extLst>
                  <a:ext uri="{FF2B5EF4-FFF2-40B4-BE49-F238E27FC236}">
                    <a16:creationId xmlns:a16="http://schemas.microsoft.com/office/drawing/2014/main" id="{1F42F6AF-86AB-4C82-9142-36E47654F531}"/>
                  </a:ext>
                </a:extLst>
              </p:cNvPr>
              <p:cNvSpPr>
                <a:spLocks noChangeShapeType="1"/>
              </p:cNvSpPr>
              <p:nvPr/>
            </p:nvSpPr>
            <p:spPr bwMode="auto">
              <a:xfrm>
                <a:off x="1872" y="2112"/>
                <a:ext cx="0" cy="144"/>
              </a:xfrm>
              <a:prstGeom prst="line">
                <a:avLst/>
              </a:prstGeom>
              <a:noFill/>
              <a:ln w="19050">
                <a:solidFill>
                  <a:schemeClr val="accent2"/>
                </a:solidFill>
                <a:round/>
                <a:headEnd/>
                <a:tailEnd type="triangle" w="med" len="med"/>
              </a:ln>
            </p:spPr>
            <p:txBody>
              <a:bodyPr/>
              <a:lstStyle/>
              <a:p>
                <a:pPr algn="just"/>
                <a:endParaRPr lang="pt-BR"/>
              </a:p>
            </p:txBody>
          </p:sp>
          <p:sp>
            <p:nvSpPr>
              <p:cNvPr id="76" name="Line 19">
                <a:extLst>
                  <a:ext uri="{FF2B5EF4-FFF2-40B4-BE49-F238E27FC236}">
                    <a16:creationId xmlns:a16="http://schemas.microsoft.com/office/drawing/2014/main" id="{84481804-E1A4-4CD3-BE3E-B8E1AC53988E}"/>
                  </a:ext>
                </a:extLst>
              </p:cNvPr>
              <p:cNvSpPr>
                <a:spLocks noChangeShapeType="1"/>
              </p:cNvSpPr>
              <p:nvPr/>
            </p:nvSpPr>
            <p:spPr bwMode="auto">
              <a:xfrm>
                <a:off x="1728" y="2112"/>
                <a:ext cx="144" cy="0"/>
              </a:xfrm>
              <a:prstGeom prst="line">
                <a:avLst/>
              </a:prstGeom>
              <a:noFill/>
              <a:ln w="19050">
                <a:solidFill>
                  <a:schemeClr val="accent2"/>
                </a:solidFill>
                <a:round/>
                <a:headEnd/>
                <a:tailEnd/>
              </a:ln>
            </p:spPr>
            <p:txBody>
              <a:bodyPr/>
              <a:lstStyle/>
              <a:p>
                <a:pPr algn="just"/>
                <a:endParaRPr lang="pt-BR"/>
              </a:p>
            </p:txBody>
          </p:sp>
        </p:grpSp>
        <p:sp>
          <p:nvSpPr>
            <p:cNvPr id="64" name="Freeform 20">
              <a:extLst>
                <a:ext uri="{FF2B5EF4-FFF2-40B4-BE49-F238E27FC236}">
                  <a16:creationId xmlns:a16="http://schemas.microsoft.com/office/drawing/2014/main" id="{32144405-D5C6-4AE6-AC45-C60D088CED5D}"/>
                </a:ext>
              </a:extLst>
            </p:cNvPr>
            <p:cNvSpPr>
              <a:spLocks/>
            </p:cNvSpPr>
            <p:nvPr/>
          </p:nvSpPr>
          <p:spPr bwMode="auto">
            <a:xfrm>
              <a:off x="635" y="1134"/>
              <a:ext cx="721" cy="360"/>
            </a:xfrm>
            <a:custGeom>
              <a:avLst/>
              <a:gdLst>
                <a:gd name="T0" fmla="*/ 0 w 3441"/>
                <a:gd name="T1" fmla="*/ 71 h 1756"/>
                <a:gd name="T2" fmla="*/ 5 w 3441"/>
                <a:gd name="T3" fmla="*/ 62 h 1756"/>
                <a:gd name="T4" fmla="*/ 29 w 3441"/>
                <a:gd name="T5" fmla="*/ 1 h 1756"/>
                <a:gd name="T6" fmla="*/ 80 w 3441"/>
                <a:gd name="T7" fmla="*/ 57 h 1756"/>
                <a:gd name="T8" fmla="*/ 220 w 3441"/>
                <a:gd name="T9" fmla="*/ 69 h 1756"/>
                <a:gd name="T10" fmla="*/ 0 60000 65536"/>
                <a:gd name="T11" fmla="*/ 0 60000 65536"/>
                <a:gd name="T12" fmla="*/ 0 60000 65536"/>
                <a:gd name="T13" fmla="*/ 0 60000 65536"/>
                <a:gd name="T14" fmla="*/ 0 60000 65536"/>
                <a:gd name="T15" fmla="*/ 0 w 3441"/>
                <a:gd name="T16" fmla="*/ 0 h 1756"/>
                <a:gd name="T17" fmla="*/ 3441 w 3441"/>
                <a:gd name="T18" fmla="*/ 1756 h 1756"/>
              </a:gdLst>
              <a:ahLst/>
              <a:cxnLst>
                <a:cxn ang="T10">
                  <a:pos x="T0" y="T1"/>
                </a:cxn>
                <a:cxn ang="T11">
                  <a:pos x="T2" y="T3"/>
                </a:cxn>
                <a:cxn ang="T12">
                  <a:pos x="T4" y="T5"/>
                </a:cxn>
                <a:cxn ang="T13">
                  <a:pos x="T6" y="T7"/>
                </a:cxn>
                <a:cxn ang="T14">
                  <a:pos x="T8" y="T9"/>
                </a:cxn>
              </a:cxnLst>
              <a:rect l="T15" t="T16" r="T17" b="T18"/>
              <a:pathLst>
                <a:path w="3441" h="1756">
                  <a:moveTo>
                    <a:pt x="0" y="1679"/>
                  </a:moveTo>
                  <a:cubicBezTo>
                    <a:pt x="14" y="1646"/>
                    <a:pt x="4" y="1756"/>
                    <a:pt x="79" y="1479"/>
                  </a:cubicBezTo>
                  <a:cubicBezTo>
                    <a:pt x="154" y="1202"/>
                    <a:pt x="252" y="38"/>
                    <a:pt x="448" y="19"/>
                  </a:cubicBezTo>
                  <a:cubicBezTo>
                    <a:pt x="644" y="0"/>
                    <a:pt x="759" y="1092"/>
                    <a:pt x="1258" y="1365"/>
                  </a:cubicBezTo>
                  <a:cubicBezTo>
                    <a:pt x="1757" y="1638"/>
                    <a:pt x="2986" y="1595"/>
                    <a:pt x="3441" y="1655"/>
                  </a:cubicBezTo>
                </a:path>
              </a:pathLst>
            </a:custGeom>
            <a:noFill/>
            <a:ln w="38100">
              <a:solidFill>
                <a:srgbClr val="800000"/>
              </a:solidFill>
              <a:round/>
              <a:headEnd/>
              <a:tailEnd/>
            </a:ln>
          </p:spPr>
          <p:txBody>
            <a:bodyPr wrap="none" anchor="ctr"/>
            <a:lstStyle/>
            <a:p>
              <a:pPr algn="just"/>
              <a:endParaRPr lang="pt-BR"/>
            </a:p>
          </p:txBody>
        </p:sp>
        <p:sp>
          <p:nvSpPr>
            <p:cNvPr id="65" name="Freeform 21">
              <a:extLst>
                <a:ext uri="{FF2B5EF4-FFF2-40B4-BE49-F238E27FC236}">
                  <a16:creationId xmlns:a16="http://schemas.microsoft.com/office/drawing/2014/main" id="{FF9936F5-F8D6-4690-852E-7EE6CC13CF01}"/>
                </a:ext>
              </a:extLst>
            </p:cNvPr>
            <p:cNvSpPr>
              <a:spLocks/>
            </p:cNvSpPr>
            <p:nvPr/>
          </p:nvSpPr>
          <p:spPr bwMode="auto">
            <a:xfrm>
              <a:off x="1356" y="1322"/>
              <a:ext cx="1103" cy="359"/>
            </a:xfrm>
            <a:custGeom>
              <a:avLst/>
              <a:gdLst>
                <a:gd name="T0" fmla="*/ 0 w 3441"/>
                <a:gd name="T1" fmla="*/ 70 h 1756"/>
                <a:gd name="T2" fmla="*/ 10 w 3441"/>
                <a:gd name="T3" fmla="*/ 62 h 1756"/>
                <a:gd name="T4" fmla="*/ 56 w 3441"/>
                <a:gd name="T5" fmla="*/ 1 h 1756"/>
                <a:gd name="T6" fmla="*/ 157 w 3441"/>
                <a:gd name="T7" fmla="*/ 57 h 1756"/>
                <a:gd name="T8" fmla="*/ 430 w 3441"/>
                <a:gd name="T9" fmla="*/ 69 h 1756"/>
                <a:gd name="T10" fmla="*/ 0 60000 65536"/>
                <a:gd name="T11" fmla="*/ 0 60000 65536"/>
                <a:gd name="T12" fmla="*/ 0 60000 65536"/>
                <a:gd name="T13" fmla="*/ 0 60000 65536"/>
                <a:gd name="T14" fmla="*/ 0 60000 65536"/>
                <a:gd name="T15" fmla="*/ 0 w 3441"/>
                <a:gd name="T16" fmla="*/ 0 h 1756"/>
                <a:gd name="T17" fmla="*/ 3441 w 3441"/>
                <a:gd name="T18" fmla="*/ 1756 h 1756"/>
              </a:gdLst>
              <a:ahLst/>
              <a:cxnLst>
                <a:cxn ang="T10">
                  <a:pos x="T0" y="T1"/>
                </a:cxn>
                <a:cxn ang="T11">
                  <a:pos x="T2" y="T3"/>
                </a:cxn>
                <a:cxn ang="T12">
                  <a:pos x="T4" y="T5"/>
                </a:cxn>
                <a:cxn ang="T13">
                  <a:pos x="T6" y="T7"/>
                </a:cxn>
                <a:cxn ang="T14">
                  <a:pos x="T8" y="T9"/>
                </a:cxn>
              </a:cxnLst>
              <a:rect l="T15" t="T16" r="T17" b="T18"/>
              <a:pathLst>
                <a:path w="3441" h="1756">
                  <a:moveTo>
                    <a:pt x="0" y="1679"/>
                  </a:moveTo>
                  <a:cubicBezTo>
                    <a:pt x="14" y="1646"/>
                    <a:pt x="4" y="1756"/>
                    <a:pt x="79" y="1479"/>
                  </a:cubicBezTo>
                  <a:cubicBezTo>
                    <a:pt x="154" y="1202"/>
                    <a:pt x="252" y="38"/>
                    <a:pt x="448" y="19"/>
                  </a:cubicBezTo>
                  <a:cubicBezTo>
                    <a:pt x="644" y="0"/>
                    <a:pt x="759" y="1092"/>
                    <a:pt x="1258" y="1365"/>
                  </a:cubicBezTo>
                  <a:cubicBezTo>
                    <a:pt x="1757" y="1638"/>
                    <a:pt x="2986" y="1595"/>
                    <a:pt x="3441" y="1655"/>
                  </a:cubicBezTo>
                </a:path>
              </a:pathLst>
            </a:custGeom>
            <a:noFill/>
            <a:ln w="38100">
              <a:solidFill>
                <a:srgbClr val="800000"/>
              </a:solidFill>
              <a:round/>
              <a:headEnd/>
              <a:tailEnd/>
            </a:ln>
          </p:spPr>
          <p:txBody>
            <a:bodyPr wrap="none" anchor="ctr"/>
            <a:lstStyle/>
            <a:p>
              <a:pPr algn="just"/>
              <a:endParaRPr lang="pt-BR"/>
            </a:p>
          </p:txBody>
        </p:sp>
        <p:sp>
          <p:nvSpPr>
            <p:cNvPr id="66" name="Freeform 22">
              <a:extLst>
                <a:ext uri="{FF2B5EF4-FFF2-40B4-BE49-F238E27FC236}">
                  <a16:creationId xmlns:a16="http://schemas.microsoft.com/office/drawing/2014/main" id="{D4EC758D-AC6F-424B-9755-75A41A581A19}"/>
                </a:ext>
              </a:extLst>
            </p:cNvPr>
            <p:cNvSpPr>
              <a:spLocks/>
            </p:cNvSpPr>
            <p:nvPr/>
          </p:nvSpPr>
          <p:spPr bwMode="auto">
            <a:xfrm>
              <a:off x="2425" y="1509"/>
              <a:ext cx="1811" cy="359"/>
            </a:xfrm>
            <a:custGeom>
              <a:avLst/>
              <a:gdLst>
                <a:gd name="T0" fmla="*/ 0 w 3441"/>
                <a:gd name="T1" fmla="*/ 70 h 1756"/>
                <a:gd name="T2" fmla="*/ 19 w 3441"/>
                <a:gd name="T3" fmla="*/ 62 h 1756"/>
                <a:gd name="T4" fmla="*/ 111 w 3441"/>
                <a:gd name="T5" fmla="*/ 1 h 1756"/>
                <a:gd name="T6" fmla="*/ 311 w 3441"/>
                <a:gd name="T7" fmla="*/ 57 h 1756"/>
                <a:gd name="T8" fmla="*/ 852 w 3441"/>
                <a:gd name="T9" fmla="*/ 69 h 1756"/>
                <a:gd name="T10" fmla="*/ 0 60000 65536"/>
                <a:gd name="T11" fmla="*/ 0 60000 65536"/>
                <a:gd name="T12" fmla="*/ 0 60000 65536"/>
                <a:gd name="T13" fmla="*/ 0 60000 65536"/>
                <a:gd name="T14" fmla="*/ 0 60000 65536"/>
                <a:gd name="T15" fmla="*/ 0 w 3441"/>
                <a:gd name="T16" fmla="*/ 0 h 1756"/>
                <a:gd name="T17" fmla="*/ 3441 w 3441"/>
                <a:gd name="T18" fmla="*/ 1756 h 1756"/>
              </a:gdLst>
              <a:ahLst/>
              <a:cxnLst>
                <a:cxn ang="T10">
                  <a:pos x="T0" y="T1"/>
                </a:cxn>
                <a:cxn ang="T11">
                  <a:pos x="T2" y="T3"/>
                </a:cxn>
                <a:cxn ang="T12">
                  <a:pos x="T4" y="T5"/>
                </a:cxn>
                <a:cxn ang="T13">
                  <a:pos x="T6" y="T7"/>
                </a:cxn>
                <a:cxn ang="T14">
                  <a:pos x="T8" y="T9"/>
                </a:cxn>
              </a:cxnLst>
              <a:rect l="T15" t="T16" r="T17" b="T18"/>
              <a:pathLst>
                <a:path w="3441" h="1756">
                  <a:moveTo>
                    <a:pt x="0" y="1679"/>
                  </a:moveTo>
                  <a:cubicBezTo>
                    <a:pt x="14" y="1646"/>
                    <a:pt x="4" y="1756"/>
                    <a:pt x="79" y="1479"/>
                  </a:cubicBezTo>
                  <a:cubicBezTo>
                    <a:pt x="154" y="1202"/>
                    <a:pt x="252" y="38"/>
                    <a:pt x="448" y="19"/>
                  </a:cubicBezTo>
                  <a:cubicBezTo>
                    <a:pt x="644" y="0"/>
                    <a:pt x="759" y="1092"/>
                    <a:pt x="1258" y="1365"/>
                  </a:cubicBezTo>
                  <a:cubicBezTo>
                    <a:pt x="1757" y="1638"/>
                    <a:pt x="2986" y="1595"/>
                    <a:pt x="3441" y="1655"/>
                  </a:cubicBezTo>
                </a:path>
              </a:pathLst>
            </a:custGeom>
            <a:noFill/>
            <a:ln w="38100">
              <a:solidFill>
                <a:srgbClr val="800000"/>
              </a:solidFill>
              <a:round/>
              <a:headEnd/>
              <a:tailEnd/>
            </a:ln>
          </p:spPr>
          <p:txBody>
            <a:bodyPr wrap="none" anchor="ctr"/>
            <a:lstStyle/>
            <a:p>
              <a:pPr algn="just"/>
              <a:endParaRPr lang="pt-BR"/>
            </a:p>
          </p:txBody>
        </p:sp>
        <p:sp>
          <p:nvSpPr>
            <p:cNvPr id="67" name="Freeform 23">
              <a:extLst>
                <a:ext uri="{FF2B5EF4-FFF2-40B4-BE49-F238E27FC236}">
                  <a16:creationId xmlns:a16="http://schemas.microsoft.com/office/drawing/2014/main" id="{56CC1F39-1FF9-455B-B51E-91245314359C}"/>
                </a:ext>
              </a:extLst>
            </p:cNvPr>
            <p:cNvSpPr>
              <a:spLocks/>
            </p:cNvSpPr>
            <p:nvPr/>
          </p:nvSpPr>
          <p:spPr bwMode="auto">
            <a:xfrm>
              <a:off x="4233" y="1696"/>
              <a:ext cx="811" cy="360"/>
            </a:xfrm>
            <a:custGeom>
              <a:avLst/>
              <a:gdLst>
                <a:gd name="T0" fmla="*/ 0 w 3441"/>
                <a:gd name="T1" fmla="*/ 71 h 1756"/>
                <a:gd name="T2" fmla="*/ 5 w 3441"/>
                <a:gd name="T3" fmla="*/ 62 h 1756"/>
                <a:gd name="T4" fmla="*/ 29 w 3441"/>
                <a:gd name="T5" fmla="*/ 1 h 1756"/>
                <a:gd name="T6" fmla="*/ 80 w 3441"/>
                <a:gd name="T7" fmla="*/ 57 h 1756"/>
                <a:gd name="T8" fmla="*/ 220 w 3441"/>
                <a:gd name="T9" fmla="*/ 69 h 1756"/>
                <a:gd name="T10" fmla="*/ 0 60000 65536"/>
                <a:gd name="T11" fmla="*/ 0 60000 65536"/>
                <a:gd name="T12" fmla="*/ 0 60000 65536"/>
                <a:gd name="T13" fmla="*/ 0 60000 65536"/>
                <a:gd name="T14" fmla="*/ 0 60000 65536"/>
                <a:gd name="T15" fmla="*/ 0 w 3441"/>
                <a:gd name="T16" fmla="*/ 0 h 1756"/>
                <a:gd name="T17" fmla="*/ 3441 w 3441"/>
                <a:gd name="T18" fmla="*/ 1756 h 1756"/>
              </a:gdLst>
              <a:ahLst/>
              <a:cxnLst>
                <a:cxn ang="T10">
                  <a:pos x="T0" y="T1"/>
                </a:cxn>
                <a:cxn ang="T11">
                  <a:pos x="T2" y="T3"/>
                </a:cxn>
                <a:cxn ang="T12">
                  <a:pos x="T4" y="T5"/>
                </a:cxn>
                <a:cxn ang="T13">
                  <a:pos x="T6" y="T7"/>
                </a:cxn>
                <a:cxn ang="T14">
                  <a:pos x="T8" y="T9"/>
                </a:cxn>
              </a:cxnLst>
              <a:rect l="T15" t="T16" r="T17" b="T18"/>
              <a:pathLst>
                <a:path w="3441" h="1756">
                  <a:moveTo>
                    <a:pt x="0" y="1679"/>
                  </a:moveTo>
                  <a:cubicBezTo>
                    <a:pt x="14" y="1646"/>
                    <a:pt x="4" y="1756"/>
                    <a:pt x="79" y="1479"/>
                  </a:cubicBezTo>
                  <a:cubicBezTo>
                    <a:pt x="154" y="1202"/>
                    <a:pt x="252" y="38"/>
                    <a:pt x="448" y="19"/>
                  </a:cubicBezTo>
                  <a:cubicBezTo>
                    <a:pt x="644" y="0"/>
                    <a:pt x="759" y="1092"/>
                    <a:pt x="1258" y="1365"/>
                  </a:cubicBezTo>
                  <a:cubicBezTo>
                    <a:pt x="1757" y="1638"/>
                    <a:pt x="2986" y="1595"/>
                    <a:pt x="3441" y="1655"/>
                  </a:cubicBezTo>
                </a:path>
              </a:pathLst>
            </a:custGeom>
            <a:noFill/>
            <a:ln w="38100">
              <a:solidFill>
                <a:srgbClr val="800000"/>
              </a:solidFill>
              <a:round/>
              <a:headEnd/>
              <a:tailEnd/>
            </a:ln>
          </p:spPr>
          <p:txBody>
            <a:bodyPr wrap="none" anchor="ctr"/>
            <a:lstStyle/>
            <a:p>
              <a:pPr algn="just"/>
              <a:endParaRPr lang="pt-BR"/>
            </a:p>
          </p:txBody>
        </p:sp>
        <p:sp>
          <p:nvSpPr>
            <p:cNvPr id="68" name="Rectangle 24">
              <a:extLst>
                <a:ext uri="{FF2B5EF4-FFF2-40B4-BE49-F238E27FC236}">
                  <a16:creationId xmlns:a16="http://schemas.microsoft.com/office/drawing/2014/main" id="{EDA84C5B-3553-4B57-AC2A-0EF867A5FFBC}"/>
                </a:ext>
              </a:extLst>
            </p:cNvPr>
            <p:cNvSpPr>
              <a:spLocks noChangeArrowheads="1"/>
            </p:cNvSpPr>
            <p:nvPr/>
          </p:nvSpPr>
          <p:spPr bwMode="auto">
            <a:xfrm>
              <a:off x="542" y="1509"/>
              <a:ext cx="811" cy="112"/>
            </a:xfrm>
            <a:prstGeom prst="rect">
              <a:avLst/>
            </a:prstGeom>
            <a:solidFill>
              <a:srgbClr val="6666FF"/>
            </a:solidFill>
            <a:ln w="9525">
              <a:solidFill>
                <a:schemeClr val="tx1"/>
              </a:solidFill>
              <a:miter lim="800000"/>
              <a:headEnd/>
              <a:tailEnd/>
            </a:ln>
          </p:spPr>
          <p:txBody>
            <a:bodyPr wrap="none" anchor="ctr"/>
            <a:lstStyle/>
            <a:p>
              <a:pPr algn="just"/>
              <a:endParaRPr lang="pt-BR"/>
            </a:p>
          </p:txBody>
        </p:sp>
        <p:sp>
          <p:nvSpPr>
            <p:cNvPr id="69" name="Rectangle 25">
              <a:extLst>
                <a:ext uri="{FF2B5EF4-FFF2-40B4-BE49-F238E27FC236}">
                  <a16:creationId xmlns:a16="http://schemas.microsoft.com/office/drawing/2014/main" id="{2E6F1D34-A359-46CA-9D41-7485CA84EFFA}"/>
                </a:ext>
              </a:extLst>
            </p:cNvPr>
            <p:cNvSpPr>
              <a:spLocks noChangeArrowheads="1"/>
            </p:cNvSpPr>
            <p:nvPr/>
          </p:nvSpPr>
          <p:spPr bwMode="auto">
            <a:xfrm>
              <a:off x="1353" y="1696"/>
              <a:ext cx="1081" cy="112"/>
            </a:xfrm>
            <a:prstGeom prst="rect">
              <a:avLst/>
            </a:prstGeom>
            <a:solidFill>
              <a:srgbClr val="6666FF"/>
            </a:solidFill>
            <a:ln w="9525">
              <a:solidFill>
                <a:schemeClr val="tx1"/>
              </a:solidFill>
              <a:miter lim="800000"/>
              <a:headEnd/>
              <a:tailEnd/>
            </a:ln>
          </p:spPr>
          <p:txBody>
            <a:bodyPr wrap="none" anchor="ctr"/>
            <a:lstStyle/>
            <a:p>
              <a:pPr algn="just"/>
              <a:endParaRPr lang="pt-BR"/>
            </a:p>
          </p:txBody>
        </p:sp>
        <p:grpSp>
          <p:nvGrpSpPr>
            <p:cNvPr id="70" name="Group 26">
              <a:extLst>
                <a:ext uri="{FF2B5EF4-FFF2-40B4-BE49-F238E27FC236}">
                  <a16:creationId xmlns:a16="http://schemas.microsoft.com/office/drawing/2014/main" id="{A25C9188-943E-4B79-A7C0-0FE7DFEE090F}"/>
                </a:ext>
              </a:extLst>
            </p:cNvPr>
            <p:cNvGrpSpPr>
              <a:grpSpLocks/>
            </p:cNvGrpSpPr>
            <p:nvPr/>
          </p:nvGrpSpPr>
          <p:grpSpPr bwMode="auto">
            <a:xfrm>
              <a:off x="4146" y="1958"/>
              <a:ext cx="135" cy="112"/>
              <a:chOff x="1728" y="2112"/>
              <a:chExt cx="144" cy="144"/>
            </a:xfrm>
          </p:grpSpPr>
          <p:sp>
            <p:nvSpPr>
              <p:cNvPr id="73" name="Line 27">
                <a:extLst>
                  <a:ext uri="{FF2B5EF4-FFF2-40B4-BE49-F238E27FC236}">
                    <a16:creationId xmlns:a16="http://schemas.microsoft.com/office/drawing/2014/main" id="{D28C211D-8B6F-4B39-AAFC-810419E55B13}"/>
                  </a:ext>
                </a:extLst>
              </p:cNvPr>
              <p:cNvSpPr>
                <a:spLocks noChangeShapeType="1"/>
              </p:cNvSpPr>
              <p:nvPr/>
            </p:nvSpPr>
            <p:spPr bwMode="auto">
              <a:xfrm>
                <a:off x="1872" y="2112"/>
                <a:ext cx="0" cy="144"/>
              </a:xfrm>
              <a:prstGeom prst="line">
                <a:avLst/>
              </a:prstGeom>
              <a:noFill/>
              <a:ln w="19050">
                <a:solidFill>
                  <a:schemeClr val="accent2"/>
                </a:solidFill>
                <a:round/>
                <a:headEnd/>
                <a:tailEnd type="triangle" w="med" len="med"/>
              </a:ln>
            </p:spPr>
            <p:txBody>
              <a:bodyPr/>
              <a:lstStyle/>
              <a:p>
                <a:pPr algn="just"/>
                <a:endParaRPr lang="pt-BR"/>
              </a:p>
            </p:txBody>
          </p:sp>
          <p:sp>
            <p:nvSpPr>
              <p:cNvPr id="74" name="Line 28">
                <a:extLst>
                  <a:ext uri="{FF2B5EF4-FFF2-40B4-BE49-F238E27FC236}">
                    <a16:creationId xmlns:a16="http://schemas.microsoft.com/office/drawing/2014/main" id="{178D4B9B-1E14-4A3E-B44D-23151FEB0742}"/>
                  </a:ext>
                </a:extLst>
              </p:cNvPr>
              <p:cNvSpPr>
                <a:spLocks noChangeShapeType="1"/>
              </p:cNvSpPr>
              <p:nvPr/>
            </p:nvSpPr>
            <p:spPr bwMode="auto">
              <a:xfrm>
                <a:off x="1728" y="2112"/>
                <a:ext cx="144" cy="0"/>
              </a:xfrm>
              <a:prstGeom prst="line">
                <a:avLst/>
              </a:prstGeom>
              <a:noFill/>
              <a:ln w="19050">
                <a:solidFill>
                  <a:schemeClr val="accent2"/>
                </a:solidFill>
                <a:round/>
                <a:headEnd/>
                <a:tailEnd/>
              </a:ln>
            </p:spPr>
            <p:txBody>
              <a:bodyPr/>
              <a:lstStyle/>
              <a:p>
                <a:pPr algn="just"/>
                <a:endParaRPr lang="pt-BR"/>
              </a:p>
            </p:txBody>
          </p:sp>
        </p:grpSp>
        <p:sp>
          <p:nvSpPr>
            <p:cNvPr id="71" name="Rectangle 29">
              <a:extLst>
                <a:ext uri="{FF2B5EF4-FFF2-40B4-BE49-F238E27FC236}">
                  <a16:creationId xmlns:a16="http://schemas.microsoft.com/office/drawing/2014/main" id="{087874C2-26E0-4E6E-B9F0-6A8B60FE83BB}"/>
                </a:ext>
              </a:extLst>
            </p:cNvPr>
            <p:cNvSpPr>
              <a:spLocks noChangeArrowheads="1"/>
            </p:cNvSpPr>
            <p:nvPr/>
          </p:nvSpPr>
          <p:spPr bwMode="auto">
            <a:xfrm>
              <a:off x="2434" y="1883"/>
              <a:ext cx="1802" cy="112"/>
            </a:xfrm>
            <a:prstGeom prst="rect">
              <a:avLst/>
            </a:prstGeom>
            <a:solidFill>
              <a:srgbClr val="6666FF"/>
            </a:solidFill>
            <a:ln w="9525">
              <a:solidFill>
                <a:schemeClr val="tx1"/>
              </a:solidFill>
              <a:miter lim="800000"/>
              <a:headEnd/>
              <a:tailEnd/>
            </a:ln>
          </p:spPr>
          <p:txBody>
            <a:bodyPr wrap="none" anchor="ctr"/>
            <a:lstStyle/>
            <a:p>
              <a:pPr algn="just"/>
              <a:endParaRPr lang="pt-BR"/>
            </a:p>
          </p:txBody>
        </p:sp>
        <p:sp>
          <p:nvSpPr>
            <p:cNvPr id="72" name="Rectangle 30">
              <a:extLst>
                <a:ext uri="{FF2B5EF4-FFF2-40B4-BE49-F238E27FC236}">
                  <a16:creationId xmlns:a16="http://schemas.microsoft.com/office/drawing/2014/main" id="{EF2DB412-A23A-42CB-8B5F-86280B827EFA}"/>
                </a:ext>
              </a:extLst>
            </p:cNvPr>
            <p:cNvSpPr>
              <a:spLocks noChangeArrowheads="1"/>
            </p:cNvSpPr>
            <p:nvPr/>
          </p:nvSpPr>
          <p:spPr bwMode="auto">
            <a:xfrm>
              <a:off x="4236" y="2070"/>
              <a:ext cx="811" cy="113"/>
            </a:xfrm>
            <a:prstGeom prst="rect">
              <a:avLst/>
            </a:prstGeom>
            <a:solidFill>
              <a:srgbClr val="6666FF"/>
            </a:solidFill>
            <a:ln w="9525">
              <a:solidFill>
                <a:schemeClr val="tx1"/>
              </a:solidFill>
              <a:miter lim="800000"/>
              <a:headEnd/>
              <a:tailEnd/>
            </a:ln>
          </p:spPr>
          <p:txBody>
            <a:bodyPr wrap="none" anchor="ctr"/>
            <a:lstStyle/>
            <a:p>
              <a:pPr algn="just"/>
              <a:endParaRPr lang="pt-BR"/>
            </a:p>
          </p:txBody>
        </p:sp>
      </p:grpSp>
      <p:sp>
        <p:nvSpPr>
          <p:cNvPr id="99347" name="CaixaDeTexto 48"/>
          <p:cNvSpPr txBox="1">
            <a:spLocks noChangeArrowheads="1"/>
          </p:cNvSpPr>
          <p:nvPr/>
        </p:nvSpPr>
        <p:spPr bwMode="auto">
          <a:xfrm>
            <a:off x="3124163" y="3407525"/>
            <a:ext cx="312906" cy="323165"/>
          </a:xfrm>
          <a:prstGeom prst="rect">
            <a:avLst/>
          </a:prstGeom>
          <a:noFill/>
          <a:ln w="9525">
            <a:noFill/>
            <a:miter lim="800000"/>
            <a:headEnd/>
            <a:tailEnd/>
          </a:ln>
        </p:spPr>
        <p:txBody>
          <a:bodyPr wrap="none">
            <a:spAutoFit/>
          </a:bodyPr>
          <a:lstStyle/>
          <a:p>
            <a:pPr defTabSz="1371600">
              <a:defRPr/>
            </a:pPr>
            <a:r>
              <a:rPr lang="en-US" sz="1500" dirty="0">
                <a:solidFill>
                  <a:srgbClr val="000000"/>
                </a:solidFill>
              </a:rPr>
              <a:t>P</a:t>
            </a:r>
            <a:endParaRPr lang="pt-BR" sz="1500" dirty="0">
              <a:solidFill>
                <a:srgbClr val="000000"/>
              </a:solidFill>
            </a:endParaRPr>
          </a:p>
        </p:txBody>
      </p:sp>
      <p:sp>
        <p:nvSpPr>
          <p:cNvPr id="99348" name="CaixaDeTexto 49"/>
          <p:cNvSpPr txBox="1">
            <a:spLocks noChangeArrowheads="1"/>
          </p:cNvSpPr>
          <p:nvPr/>
        </p:nvSpPr>
        <p:spPr bwMode="auto">
          <a:xfrm>
            <a:off x="1423970" y="3506047"/>
            <a:ext cx="333746" cy="323165"/>
          </a:xfrm>
          <a:prstGeom prst="rect">
            <a:avLst/>
          </a:prstGeom>
          <a:noFill/>
          <a:ln w="9525">
            <a:noFill/>
            <a:miter lim="800000"/>
            <a:headEnd/>
            <a:tailEnd/>
          </a:ln>
        </p:spPr>
        <p:txBody>
          <a:bodyPr wrap="none">
            <a:spAutoFit/>
          </a:bodyPr>
          <a:lstStyle/>
          <a:p>
            <a:pPr defTabSz="1371600">
              <a:defRPr/>
            </a:pPr>
            <a:r>
              <a:rPr lang="en-US" sz="1500" dirty="0">
                <a:solidFill>
                  <a:srgbClr val="000000"/>
                </a:solidFill>
              </a:rPr>
              <a:t>O</a:t>
            </a:r>
            <a:endParaRPr lang="pt-BR" sz="1500" dirty="0">
              <a:solidFill>
                <a:srgbClr val="000000"/>
              </a:solidFill>
            </a:endParaRPr>
          </a:p>
        </p:txBody>
      </p:sp>
      <p:sp>
        <p:nvSpPr>
          <p:cNvPr id="99349" name="CaixaDeTexto 50"/>
          <p:cNvSpPr txBox="1">
            <a:spLocks noChangeArrowheads="1"/>
          </p:cNvSpPr>
          <p:nvPr/>
        </p:nvSpPr>
        <p:spPr bwMode="auto">
          <a:xfrm>
            <a:off x="2385995" y="3291734"/>
            <a:ext cx="344966" cy="323165"/>
          </a:xfrm>
          <a:prstGeom prst="rect">
            <a:avLst/>
          </a:prstGeom>
          <a:noFill/>
          <a:ln w="9525">
            <a:noFill/>
            <a:miter lim="800000"/>
            <a:headEnd/>
            <a:tailEnd/>
          </a:ln>
        </p:spPr>
        <p:txBody>
          <a:bodyPr wrap="none">
            <a:spAutoFit/>
          </a:bodyPr>
          <a:lstStyle/>
          <a:p>
            <a:pPr defTabSz="1371600">
              <a:defRPr/>
            </a:pPr>
            <a:r>
              <a:rPr lang="en-US" sz="1500">
                <a:solidFill>
                  <a:srgbClr val="000000"/>
                </a:solidFill>
              </a:rPr>
              <a:t>M</a:t>
            </a:r>
            <a:endParaRPr lang="pt-BR" sz="1500">
              <a:solidFill>
                <a:srgbClr val="000000"/>
              </a:solidFill>
            </a:endParaRPr>
          </a:p>
        </p:txBody>
      </p:sp>
    </p:spTree>
    <p:extLst>
      <p:ext uri="{BB962C8B-B14F-4D97-AF65-F5344CB8AC3E}">
        <p14:creationId xmlns:p14="http://schemas.microsoft.com/office/powerpoint/2010/main" val="3795485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3499"/>
                                        </p:tgtEl>
                                        <p:attrNameLst>
                                          <p:attrName>style.visibility</p:attrName>
                                        </p:attrNameLst>
                                      </p:cBhvr>
                                      <p:to>
                                        <p:strVal val="visible"/>
                                      </p:to>
                                    </p:set>
                                    <p:anim calcmode="lin" valueType="num">
                                      <p:cBhvr additive="base">
                                        <p:cTn id="11" dur="500" fill="hold"/>
                                        <p:tgtEl>
                                          <p:spTgt spid="63499"/>
                                        </p:tgtEl>
                                        <p:attrNameLst>
                                          <p:attrName>ppt_x</p:attrName>
                                        </p:attrNameLst>
                                      </p:cBhvr>
                                      <p:tavLst>
                                        <p:tav tm="0">
                                          <p:val>
                                            <p:strVal val="#ppt_x"/>
                                          </p:val>
                                        </p:tav>
                                        <p:tav tm="100000">
                                          <p:val>
                                            <p:strVal val="#ppt_x"/>
                                          </p:val>
                                        </p:tav>
                                      </p:tavLst>
                                    </p:anim>
                                    <p:anim calcmode="lin" valueType="num">
                                      <p:cBhvr additive="base">
                                        <p:cTn id="12" dur="500" fill="hold"/>
                                        <p:tgtEl>
                                          <p:spTgt spid="63499"/>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63500"/>
                                        </p:tgtEl>
                                        <p:attrNameLst>
                                          <p:attrName>style.visibility</p:attrName>
                                        </p:attrNameLst>
                                      </p:cBhvr>
                                      <p:to>
                                        <p:strVal val="visible"/>
                                      </p:to>
                                    </p:set>
                                    <p:anim calcmode="lin" valueType="num">
                                      <p:cBhvr additive="base">
                                        <p:cTn id="15" dur="500" fill="hold"/>
                                        <p:tgtEl>
                                          <p:spTgt spid="63500"/>
                                        </p:tgtEl>
                                        <p:attrNameLst>
                                          <p:attrName>ppt_x</p:attrName>
                                        </p:attrNameLst>
                                      </p:cBhvr>
                                      <p:tavLst>
                                        <p:tav tm="0">
                                          <p:val>
                                            <p:strVal val="#ppt_x"/>
                                          </p:val>
                                        </p:tav>
                                        <p:tav tm="100000">
                                          <p:val>
                                            <p:strVal val="#ppt_x"/>
                                          </p:val>
                                        </p:tav>
                                      </p:tavLst>
                                    </p:anim>
                                    <p:anim calcmode="lin" valueType="num">
                                      <p:cBhvr additive="base">
                                        <p:cTn id="16" dur="500" fill="hold"/>
                                        <p:tgtEl>
                                          <p:spTgt spid="63500"/>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63501"/>
                                        </p:tgtEl>
                                        <p:attrNameLst>
                                          <p:attrName>style.visibility</p:attrName>
                                        </p:attrNameLst>
                                      </p:cBhvr>
                                      <p:to>
                                        <p:strVal val="visible"/>
                                      </p:to>
                                    </p:set>
                                    <p:anim calcmode="lin" valueType="num">
                                      <p:cBhvr additive="base">
                                        <p:cTn id="19" dur="500" fill="hold"/>
                                        <p:tgtEl>
                                          <p:spTgt spid="63501"/>
                                        </p:tgtEl>
                                        <p:attrNameLst>
                                          <p:attrName>ppt_x</p:attrName>
                                        </p:attrNameLst>
                                      </p:cBhvr>
                                      <p:tavLst>
                                        <p:tav tm="0">
                                          <p:val>
                                            <p:strVal val="#ppt_x"/>
                                          </p:val>
                                        </p:tav>
                                        <p:tav tm="100000">
                                          <p:val>
                                            <p:strVal val="#ppt_x"/>
                                          </p:val>
                                        </p:tav>
                                      </p:tavLst>
                                    </p:anim>
                                    <p:anim calcmode="lin" valueType="num">
                                      <p:cBhvr additive="base">
                                        <p:cTn id="20" dur="500" fill="hold"/>
                                        <p:tgtEl>
                                          <p:spTgt spid="63501"/>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63503"/>
                                        </p:tgtEl>
                                        <p:attrNameLst>
                                          <p:attrName>style.visibility</p:attrName>
                                        </p:attrNameLst>
                                      </p:cBhvr>
                                      <p:to>
                                        <p:strVal val="visible"/>
                                      </p:to>
                                    </p:set>
                                    <p:anim calcmode="lin" valueType="num">
                                      <p:cBhvr additive="base">
                                        <p:cTn id="23" dur="500" fill="hold"/>
                                        <p:tgtEl>
                                          <p:spTgt spid="63503"/>
                                        </p:tgtEl>
                                        <p:attrNameLst>
                                          <p:attrName>ppt_x</p:attrName>
                                        </p:attrNameLst>
                                      </p:cBhvr>
                                      <p:tavLst>
                                        <p:tav tm="0">
                                          <p:val>
                                            <p:strVal val="#ppt_x"/>
                                          </p:val>
                                        </p:tav>
                                        <p:tav tm="100000">
                                          <p:val>
                                            <p:strVal val="#ppt_x"/>
                                          </p:val>
                                        </p:tav>
                                      </p:tavLst>
                                    </p:anim>
                                    <p:anim calcmode="lin" valueType="num">
                                      <p:cBhvr additive="base">
                                        <p:cTn id="24" dur="500" fill="hold"/>
                                        <p:tgtEl>
                                          <p:spTgt spid="63503"/>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500" fill="hold"/>
                                        <p:tgtEl>
                                          <p:spTgt spid="8"/>
                                        </p:tgtEl>
                                        <p:attrNameLst>
                                          <p:attrName>ppt_x</p:attrName>
                                        </p:attrNameLst>
                                      </p:cBhvr>
                                      <p:tavLst>
                                        <p:tav tm="0">
                                          <p:val>
                                            <p:strVal val="#ppt_x"/>
                                          </p:val>
                                        </p:tav>
                                        <p:tav tm="100000">
                                          <p:val>
                                            <p:strVal val="#ppt_x"/>
                                          </p:val>
                                        </p:tav>
                                      </p:tavLst>
                                    </p:anim>
                                    <p:anim calcmode="lin" valueType="num">
                                      <p:cBhvr additive="base">
                                        <p:cTn id="28" dur="500" fill="hold"/>
                                        <p:tgtEl>
                                          <p:spTgt spid="8"/>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63505"/>
                                        </p:tgtEl>
                                        <p:attrNameLst>
                                          <p:attrName>style.visibility</p:attrName>
                                        </p:attrNameLst>
                                      </p:cBhvr>
                                      <p:to>
                                        <p:strVal val="visible"/>
                                      </p:to>
                                    </p:set>
                                    <p:anim calcmode="lin" valueType="num">
                                      <p:cBhvr additive="base">
                                        <p:cTn id="31" dur="500" fill="hold"/>
                                        <p:tgtEl>
                                          <p:spTgt spid="63505"/>
                                        </p:tgtEl>
                                        <p:attrNameLst>
                                          <p:attrName>ppt_x</p:attrName>
                                        </p:attrNameLst>
                                      </p:cBhvr>
                                      <p:tavLst>
                                        <p:tav tm="0">
                                          <p:val>
                                            <p:strVal val="#ppt_x"/>
                                          </p:val>
                                        </p:tav>
                                        <p:tav tm="100000">
                                          <p:val>
                                            <p:strVal val="#ppt_x"/>
                                          </p:val>
                                        </p:tav>
                                      </p:tavLst>
                                    </p:anim>
                                    <p:anim calcmode="lin" valueType="num">
                                      <p:cBhvr additive="base">
                                        <p:cTn id="32" dur="500" fill="hold"/>
                                        <p:tgtEl>
                                          <p:spTgt spid="63505"/>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63506"/>
                                        </p:tgtEl>
                                        <p:attrNameLst>
                                          <p:attrName>style.visibility</p:attrName>
                                        </p:attrNameLst>
                                      </p:cBhvr>
                                      <p:to>
                                        <p:strVal val="visible"/>
                                      </p:to>
                                    </p:set>
                                    <p:anim calcmode="lin" valueType="num">
                                      <p:cBhvr additive="base">
                                        <p:cTn id="35" dur="500" fill="hold"/>
                                        <p:tgtEl>
                                          <p:spTgt spid="63506"/>
                                        </p:tgtEl>
                                        <p:attrNameLst>
                                          <p:attrName>ppt_x</p:attrName>
                                        </p:attrNameLst>
                                      </p:cBhvr>
                                      <p:tavLst>
                                        <p:tav tm="0">
                                          <p:val>
                                            <p:strVal val="#ppt_x"/>
                                          </p:val>
                                        </p:tav>
                                        <p:tav tm="100000">
                                          <p:val>
                                            <p:strVal val="#ppt_x"/>
                                          </p:val>
                                        </p:tav>
                                      </p:tavLst>
                                    </p:anim>
                                    <p:anim calcmode="lin" valueType="num">
                                      <p:cBhvr additive="base">
                                        <p:cTn id="36" dur="500" fill="hold"/>
                                        <p:tgtEl>
                                          <p:spTgt spid="6350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499" grpId="0" animBg="1"/>
      <p:bldP spid="63500" grpId="0" animBg="1"/>
      <p:bldP spid="63501" grpId="0" animBg="1"/>
      <p:bldP spid="63503" grpId="0" animBg="1"/>
      <p:bldP spid="63505" grpId="0" animBg="1"/>
      <p:bldP spid="63506"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p:cNvSpPr>
            <a:spLocks noGrp="1"/>
          </p:cNvSpPr>
          <p:nvPr>
            <p:ph type="sldNum" sz="quarter" idx="12"/>
          </p:nvPr>
        </p:nvSpPr>
        <p:spPr/>
        <p:txBody>
          <a:bodyPr/>
          <a:lstStyle/>
          <a:p>
            <a:pPr defTabSz="1371600">
              <a:defRPr/>
            </a:pPr>
            <a:endParaRPr lang="pt-BR" sz="3000" dirty="0">
              <a:solidFill>
                <a:srgbClr val="000000"/>
              </a:solidFill>
              <a:ea typeface="Verdana" panose="020B0604030504040204" pitchFamily="34" charset="0"/>
            </a:endParaRPr>
          </a:p>
        </p:txBody>
      </p:sp>
      <p:pic>
        <p:nvPicPr>
          <p:cNvPr id="3" name="Imagem 2"/>
          <p:cNvPicPr/>
          <p:nvPr/>
        </p:nvPicPr>
        <p:blipFill>
          <a:blip r:embed="rId3" cstate="print"/>
          <a:srcRect l="3750" t="9091" r="10000" b="6818"/>
          <a:stretch>
            <a:fillRect/>
          </a:stretch>
        </p:blipFill>
        <p:spPr bwMode="auto">
          <a:xfrm>
            <a:off x="215611" y="5555839"/>
            <a:ext cx="6067640" cy="400821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CaixaDeTexto 3"/>
          <p:cNvSpPr txBox="1"/>
          <p:nvPr/>
        </p:nvSpPr>
        <p:spPr>
          <a:xfrm>
            <a:off x="438914" y="1819515"/>
            <a:ext cx="12226178" cy="2400657"/>
          </a:xfrm>
          <a:prstGeom prst="rect">
            <a:avLst/>
          </a:prstGeom>
          <a:noFill/>
        </p:spPr>
        <p:txBody>
          <a:bodyPr wrap="square" rtlCol="0">
            <a:spAutoFit/>
          </a:bodyPr>
          <a:lstStyle/>
          <a:p>
            <a:pPr defTabSz="1371600">
              <a:defRPr/>
            </a:pPr>
            <a:r>
              <a:rPr lang="pt-BR" sz="3000" dirty="0">
                <a:solidFill>
                  <a:srgbClr val="000000"/>
                </a:solidFill>
                <a:latin typeface="+mn-lt"/>
                <a:ea typeface="Verdana" panose="020B0604030504040204" pitchFamily="34" charset="0"/>
              </a:rPr>
              <a:t>Os </a:t>
            </a:r>
            <a:r>
              <a:rPr lang="pt-BR" sz="3000" i="1" dirty="0">
                <a:solidFill>
                  <a:srgbClr val="000000"/>
                </a:solidFill>
                <a:latin typeface="+mn-lt"/>
                <a:ea typeface="Verdana" panose="020B0604030504040204" pitchFamily="34" charset="0"/>
              </a:rPr>
              <a:t>buffers</a:t>
            </a:r>
            <a:r>
              <a:rPr lang="pt-BR" sz="3000" dirty="0">
                <a:solidFill>
                  <a:srgbClr val="000000"/>
                </a:solidFill>
                <a:latin typeface="+mn-lt"/>
                <a:ea typeface="Verdana" panose="020B0604030504040204" pitchFamily="34" charset="0"/>
              </a:rPr>
              <a:t> envolvidos funcionam como base de sustentação para gerenciar e medir o progresso do projeto em relação à data de término esperada. </a:t>
            </a:r>
          </a:p>
          <a:p>
            <a:pPr defTabSz="1371600">
              <a:defRPr/>
            </a:pPr>
            <a:endParaRPr lang="pt-BR" sz="3000" dirty="0">
              <a:solidFill>
                <a:srgbClr val="000000"/>
              </a:solidFill>
              <a:latin typeface="+mn-lt"/>
              <a:ea typeface="Verdana" panose="020B0604030504040204" pitchFamily="34" charset="0"/>
            </a:endParaRPr>
          </a:p>
          <a:p>
            <a:pPr defTabSz="1371600">
              <a:defRPr/>
            </a:pPr>
            <a:r>
              <a:rPr lang="pt-BR" sz="3000" dirty="0">
                <a:solidFill>
                  <a:srgbClr val="000000"/>
                </a:solidFill>
                <a:latin typeface="+mn-lt"/>
                <a:ea typeface="Verdana" panose="020B0604030504040204" pitchFamily="34" charset="0"/>
              </a:rPr>
              <a:t>Em geral, essa gerência dos </a:t>
            </a:r>
            <a:r>
              <a:rPr lang="pt-BR" sz="3000" i="1" dirty="0">
                <a:solidFill>
                  <a:srgbClr val="000000"/>
                </a:solidFill>
                <a:latin typeface="+mn-lt"/>
                <a:ea typeface="Verdana" panose="020B0604030504040204" pitchFamily="34" charset="0"/>
              </a:rPr>
              <a:t>buffers</a:t>
            </a:r>
            <a:r>
              <a:rPr lang="pt-BR" sz="3000" dirty="0">
                <a:solidFill>
                  <a:srgbClr val="000000"/>
                </a:solidFill>
                <a:latin typeface="+mn-lt"/>
                <a:ea typeface="Verdana" panose="020B0604030504040204" pitchFamily="34" charset="0"/>
              </a:rPr>
              <a:t> é feita dividindo-se o </a:t>
            </a:r>
            <a:r>
              <a:rPr lang="pt-BR" sz="3000" i="1" dirty="0">
                <a:solidFill>
                  <a:srgbClr val="000000"/>
                </a:solidFill>
                <a:latin typeface="+mn-lt"/>
                <a:ea typeface="Verdana" panose="020B0604030504040204" pitchFamily="34" charset="0"/>
              </a:rPr>
              <a:t>buffer</a:t>
            </a:r>
            <a:r>
              <a:rPr lang="pt-BR" sz="3000" dirty="0">
                <a:solidFill>
                  <a:srgbClr val="000000"/>
                </a:solidFill>
                <a:latin typeface="+mn-lt"/>
                <a:ea typeface="Verdana" panose="020B0604030504040204" pitchFamily="34" charset="0"/>
              </a:rPr>
              <a:t> em três diferentes níveis. Cada nível representa 1/3 do tempo calculado do </a:t>
            </a:r>
            <a:r>
              <a:rPr lang="pt-BR" sz="3000" i="1" dirty="0">
                <a:solidFill>
                  <a:srgbClr val="000000"/>
                </a:solidFill>
                <a:latin typeface="+mn-lt"/>
                <a:ea typeface="Verdana" panose="020B0604030504040204" pitchFamily="34" charset="0"/>
              </a:rPr>
              <a:t>buffer</a:t>
            </a:r>
            <a:r>
              <a:rPr lang="pt-BR" sz="3000" dirty="0">
                <a:solidFill>
                  <a:srgbClr val="000000"/>
                </a:solidFill>
                <a:latin typeface="+mn-lt"/>
                <a:ea typeface="Verdana" panose="020B0604030504040204" pitchFamily="34" charset="0"/>
              </a:rPr>
              <a:t>. </a:t>
            </a:r>
          </a:p>
        </p:txBody>
      </p:sp>
      <p:grpSp>
        <p:nvGrpSpPr>
          <p:cNvPr id="9" name="Agrupar 8"/>
          <p:cNvGrpSpPr/>
          <p:nvPr/>
        </p:nvGrpSpPr>
        <p:grpSpPr>
          <a:xfrm>
            <a:off x="6317942" y="5431532"/>
            <a:ext cx="6660738" cy="4464496"/>
            <a:chOff x="3101033" y="1556792"/>
            <a:chExt cx="5019661" cy="3024335"/>
          </a:xfrm>
        </p:grpSpPr>
        <p:pic>
          <p:nvPicPr>
            <p:cNvPr id="6" name="Imagem 5"/>
            <p:cNvPicPr>
              <a:picLocks noChangeAspect="1"/>
            </p:cNvPicPr>
            <p:nvPr/>
          </p:nvPicPr>
          <p:blipFill rotWithShape="1">
            <a:blip r:embed="rId4"/>
            <a:srcRect l="1246" t="2185" r="3487" b="1678"/>
            <a:stretch/>
          </p:blipFill>
          <p:spPr>
            <a:xfrm>
              <a:off x="3101033" y="1556792"/>
              <a:ext cx="5019661" cy="3024335"/>
            </a:xfrm>
            <a:prstGeom prst="rect">
              <a:avLst/>
            </a:prstGeom>
          </p:spPr>
        </p:pic>
        <p:sp>
          <p:nvSpPr>
            <p:cNvPr id="7" name="CaixaDeTexto 6"/>
            <p:cNvSpPr txBox="1"/>
            <p:nvPr/>
          </p:nvSpPr>
          <p:spPr>
            <a:xfrm>
              <a:off x="6268788" y="4149080"/>
              <a:ext cx="1615580" cy="307777"/>
            </a:xfrm>
            <a:prstGeom prst="rect">
              <a:avLst/>
            </a:prstGeom>
            <a:noFill/>
          </p:spPr>
          <p:txBody>
            <a:bodyPr wrap="square" rtlCol="0">
              <a:spAutoFit/>
            </a:bodyPr>
            <a:lstStyle/>
            <a:p>
              <a:pPr algn="r" defTabSz="1371600">
                <a:defRPr/>
              </a:pPr>
              <a:r>
                <a:rPr lang="pt-BR" sz="2400" dirty="0">
                  <a:solidFill>
                    <a:srgbClr val="000000"/>
                  </a:solidFill>
                  <a:latin typeface="+mn-lt"/>
                  <a:ea typeface="Verdana" panose="020B0604030504040204" pitchFamily="34" charset="0"/>
                </a:rPr>
                <a:t>% Avanço</a:t>
              </a:r>
            </a:p>
          </p:txBody>
        </p:sp>
        <p:sp>
          <p:nvSpPr>
            <p:cNvPr id="8" name="CaixaDeTexto 7"/>
            <p:cNvSpPr txBox="1"/>
            <p:nvPr/>
          </p:nvSpPr>
          <p:spPr>
            <a:xfrm rot="16200000">
              <a:off x="2035808" y="2696314"/>
              <a:ext cx="2592288" cy="313245"/>
            </a:xfrm>
            <a:prstGeom prst="rect">
              <a:avLst/>
            </a:prstGeom>
            <a:noFill/>
          </p:spPr>
          <p:txBody>
            <a:bodyPr wrap="square" rtlCol="0">
              <a:spAutoFit/>
            </a:bodyPr>
            <a:lstStyle/>
            <a:p>
              <a:pPr defTabSz="1371600">
                <a:defRPr/>
              </a:pPr>
              <a:r>
                <a:rPr lang="pt-BR" sz="2400" dirty="0">
                  <a:solidFill>
                    <a:srgbClr val="000000"/>
                  </a:solidFill>
                  <a:latin typeface="+mn-lt"/>
                  <a:ea typeface="Verdana" panose="020B0604030504040204" pitchFamily="34" charset="0"/>
                </a:rPr>
                <a:t>% Consumo do Buffer</a:t>
              </a:r>
            </a:p>
          </p:txBody>
        </p:sp>
      </p:grpSp>
      <p:sp>
        <p:nvSpPr>
          <p:cNvPr id="10" name="CaixaDeTexto 9">
            <a:extLst>
              <a:ext uri="{FF2B5EF4-FFF2-40B4-BE49-F238E27FC236}">
                <a16:creationId xmlns:a16="http://schemas.microsoft.com/office/drawing/2014/main" id="{7B617B89-2758-4D7D-90C0-AFFAD4ACA7D9}"/>
              </a:ext>
            </a:extLst>
          </p:cNvPr>
          <p:cNvSpPr txBox="1"/>
          <p:nvPr/>
        </p:nvSpPr>
        <p:spPr>
          <a:xfrm>
            <a:off x="2753545" y="1123690"/>
            <a:ext cx="8579327" cy="738664"/>
          </a:xfrm>
          <a:prstGeom prst="rect">
            <a:avLst/>
          </a:prstGeom>
          <a:noFill/>
        </p:spPr>
        <p:txBody>
          <a:bodyPr wrap="square" rtlCol="0">
            <a:spAutoFit/>
          </a:bodyPr>
          <a:lstStyle/>
          <a:p>
            <a:pPr defTabSz="1371600">
              <a:defRPr/>
            </a:pPr>
            <a:r>
              <a:rPr lang="pt-BR" sz="4200" b="1" dirty="0">
                <a:latin typeface="+mn-lt"/>
                <a:ea typeface="Verdana" panose="020B0604030504040204" pitchFamily="34" charset="0"/>
              </a:rPr>
              <a:t>Gerenciamento do Buffer</a:t>
            </a:r>
          </a:p>
        </p:txBody>
      </p:sp>
      <p:sp>
        <p:nvSpPr>
          <p:cNvPr id="11" name="Título 1">
            <a:extLst>
              <a:ext uri="{FF2B5EF4-FFF2-40B4-BE49-F238E27FC236}">
                <a16:creationId xmlns:a16="http://schemas.microsoft.com/office/drawing/2014/main" id="{B63363BF-10BF-4A60-825C-0BDCEA2C3B93}"/>
              </a:ext>
            </a:extLst>
          </p:cNvPr>
          <p:cNvSpPr txBox="1">
            <a:spLocks/>
          </p:cNvSpPr>
          <p:nvPr/>
        </p:nvSpPr>
        <p:spPr bwMode="auto">
          <a:xfrm>
            <a:off x="-3348" y="219757"/>
            <a:ext cx="12369960" cy="978695"/>
          </a:xfrm>
          <a:prstGeom prst="rect">
            <a:avLst/>
          </a:prstGeom>
          <a:noFill/>
          <a:ln w="9525">
            <a:noFill/>
            <a:miter lim="800000"/>
            <a:headEnd/>
            <a:tailEnd/>
          </a:ln>
        </p:spPr>
        <p:txBody>
          <a:bodyPr vert="horz" wrap="square" lIns="137160" tIns="68580" rIns="137160" bIns="68580" numCol="1" anchor="ctr" anchorCtr="0" compatLnSpc="1">
            <a:prstTxWarp prst="textNoShape">
              <a:avLst/>
            </a:prstTxWarp>
          </a:bodyPr>
          <a:lstStyle>
            <a:defPPr>
              <a:defRPr lang="pt-BR"/>
            </a:defPPr>
            <a:lvl1pPr eaLnBrk="1" hangingPunct="1">
              <a:defRPr sz="4000" b="1">
                <a:solidFill>
                  <a:srgbClr val="00A4DE"/>
                </a:solidFill>
                <a:latin typeface="+mn-lt"/>
                <a:ea typeface="+mj-ea"/>
              </a:defRPr>
            </a:lvl1pPr>
            <a:lvl2pPr algn="ctr" eaLnBrk="1" hangingPunct="1">
              <a:defRPr sz="3500">
                <a:latin typeface="Calibri" pitchFamily="34" charset="0"/>
              </a:defRPr>
            </a:lvl2pPr>
            <a:lvl3pPr algn="ctr" eaLnBrk="1" hangingPunct="1">
              <a:defRPr sz="3500">
                <a:latin typeface="Calibri" pitchFamily="34" charset="0"/>
              </a:defRPr>
            </a:lvl3pPr>
            <a:lvl4pPr algn="ctr" eaLnBrk="1" hangingPunct="1">
              <a:defRPr sz="3500">
                <a:latin typeface="Calibri" pitchFamily="34" charset="0"/>
              </a:defRPr>
            </a:lvl4pPr>
            <a:lvl5pPr algn="ctr" eaLnBrk="1" hangingPunct="1">
              <a:defRPr sz="3500">
                <a:latin typeface="Calibri" pitchFamily="34" charset="0"/>
              </a:defRPr>
            </a:lvl5pPr>
            <a:lvl6pPr marL="457200" algn="ctr" fontAlgn="base">
              <a:spcBef>
                <a:spcPct val="0"/>
              </a:spcBef>
              <a:spcAft>
                <a:spcPct val="0"/>
              </a:spcAft>
              <a:defRPr sz="3500">
                <a:latin typeface="Calibri" pitchFamily="34" charset="0"/>
              </a:defRPr>
            </a:lvl6pPr>
            <a:lvl7pPr marL="914400" algn="ctr" fontAlgn="base">
              <a:spcBef>
                <a:spcPct val="0"/>
              </a:spcBef>
              <a:spcAft>
                <a:spcPct val="0"/>
              </a:spcAft>
              <a:defRPr sz="3500">
                <a:latin typeface="Calibri" pitchFamily="34" charset="0"/>
              </a:defRPr>
            </a:lvl7pPr>
            <a:lvl8pPr marL="1371600" algn="ctr" fontAlgn="base">
              <a:spcBef>
                <a:spcPct val="0"/>
              </a:spcBef>
              <a:spcAft>
                <a:spcPct val="0"/>
              </a:spcAft>
              <a:defRPr sz="3500">
                <a:latin typeface="Calibri" pitchFamily="34" charset="0"/>
              </a:defRPr>
            </a:lvl8pPr>
            <a:lvl9pPr marL="1828800" algn="ctr" fontAlgn="base">
              <a:spcBef>
                <a:spcPct val="0"/>
              </a:spcBef>
              <a:spcAft>
                <a:spcPct val="0"/>
              </a:spcAft>
              <a:defRPr sz="3500">
                <a:latin typeface="Calibri" pitchFamily="34" charset="0"/>
              </a:defRPr>
            </a:lvl9pPr>
          </a:lstStyle>
          <a:p>
            <a:r>
              <a:rPr lang="pt-BR" dirty="0"/>
              <a:t>Processo 5: Desenvolver o Cronograma</a:t>
            </a:r>
          </a:p>
        </p:txBody>
      </p:sp>
    </p:spTree>
    <p:extLst>
      <p:ext uri="{BB962C8B-B14F-4D97-AF65-F5344CB8AC3E}">
        <p14:creationId xmlns:p14="http://schemas.microsoft.com/office/powerpoint/2010/main" val="41770215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1"/>
          <p:cNvSpPr txBox="1">
            <a:spLocks/>
          </p:cNvSpPr>
          <p:nvPr/>
        </p:nvSpPr>
        <p:spPr>
          <a:xfrm>
            <a:off x="134664" y="1366417"/>
            <a:ext cx="13662756" cy="898874"/>
          </a:xfrm>
          <a:prstGeom prst="rect">
            <a:avLst/>
          </a:prstGeom>
        </p:spPr>
        <p:txBody>
          <a:bodyPr/>
          <a:lstStyle/>
          <a:p>
            <a:pPr defTabSz="1371600">
              <a:defRPr/>
            </a:pPr>
            <a:r>
              <a:rPr lang="pt-BR" sz="4200" b="1" dirty="0">
                <a:solidFill>
                  <a:srgbClr val="000066"/>
                </a:solidFill>
                <a:latin typeface="+mn-lt"/>
                <a:ea typeface="+mj-ea"/>
              </a:rPr>
              <a:t>Representações do Cronograma </a:t>
            </a:r>
          </a:p>
        </p:txBody>
      </p:sp>
      <p:sp>
        <p:nvSpPr>
          <p:cNvPr id="7" name="Espaço Reservado para Conteúdo 2"/>
          <p:cNvSpPr txBox="1">
            <a:spLocks/>
          </p:cNvSpPr>
          <p:nvPr/>
        </p:nvSpPr>
        <p:spPr>
          <a:xfrm>
            <a:off x="153899" y="2424336"/>
            <a:ext cx="13514492" cy="4212468"/>
          </a:xfrm>
          <a:prstGeom prst="rect">
            <a:avLst/>
          </a:prstGeom>
        </p:spPr>
        <p:txBody>
          <a:bodyPr/>
          <a:lstStyle/>
          <a:p>
            <a:pPr marL="857250" indent="-857250">
              <a:spcBef>
                <a:spcPct val="20000"/>
              </a:spcBef>
              <a:buFont typeface="+mj-lt"/>
              <a:buAutoNum type="arabicPeriod"/>
            </a:pPr>
            <a:r>
              <a:rPr lang="pt-BR" sz="4200" dirty="0">
                <a:solidFill>
                  <a:srgbClr val="000066"/>
                </a:solidFill>
                <a:latin typeface="+mn-lt"/>
              </a:rPr>
              <a:t>Cronograma de Marcos</a:t>
            </a:r>
          </a:p>
          <a:p>
            <a:pPr marL="857250" indent="-857250">
              <a:spcBef>
                <a:spcPct val="20000"/>
              </a:spcBef>
              <a:buFont typeface="+mj-lt"/>
              <a:buAutoNum type="arabicPeriod"/>
            </a:pPr>
            <a:r>
              <a:rPr lang="pt-BR" sz="4200" dirty="0">
                <a:solidFill>
                  <a:srgbClr val="000066"/>
                </a:solidFill>
                <a:latin typeface="+mn-lt"/>
              </a:rPr>
              <a:t>Cronograma dos Pacotes de Trabalho</a:t>
            </a:r>
          </a:p>
          <a:p>
            <a:pPr marL="857250" indent="-857250">
              <a:spcBef>
                <a:spcPct val="20000"/>
              </a:spcBef>
              <a:buFont typeface="+mj-lt"/>
              <a:buAutoNum type="arabicPeriod"/>
            </a:pPr>
            <a:r>
              <a:rPr lang="pt-BR" sz="4200" dirty="0">
                <a:solidFill>
                  <a:srgbClr val="000066"/>
                </a:solidFill>
                <a:latin typeface="+mn-lt"/>
              </a:rPr>
              <a:t>Cronograma detalhado, apresentando:</a:t>
            </a:r>
          </a:p>
          <a:p>
            <a:pPr marL="1200150" lvl="1" indent="-514350">
              <a:spcBef>
                <a:spcPct val="20000"/>
              </a:spcBef>
              <a:buFont typeface="Calibri" pitchFamily="34" charset="0"/>
              <a:buChar char="–"/>
            </a:pPr>
            <a:r>
              <a:rPr lang="pt-BR" sz="4200" dirty="0">
                <a:solidFill>
                  <a:srgbClr val="000066"/>
                </a:solidFill>
                <a:latin typeface="+mn-lt"/>
              </a:rPr>
              <a:t>Lista de atividades e pacotes de trabalho;</a:t>
            </a:r>
          </a:p>
          <a:p>
            <a:pPr marL="1200150" lvl="1" indent="-514350">
              <a:spcBef>
                <a:spcPct val="20000"/>
              </a:spcBef>
              <a:buFont typeface="Calibri" pitchFamily="34" charset="0"/>
              <a:buChar char="–"/>
            </a:pPr>
            <a:r>
              <a:rPr lang="pt-BR" sz="4200" dirty="0">
                <a:solidFill>
                  <a:srgbClr val="000066"/>
                </a:solidFill>
                <a:latin typeface="+mn-lt"/>
              </a:rPr>
              <a:t>Gráfico de Barras (</a:t>
            </a:r>
            <a:r>
              <a:rPr lang="pt-BR" sz="4200" dirty="0" err="1">
                <a:solidFill>
                  <a:srgbClr val="000066"/>
                </a:solidFill>
                <a:latin typeface="+mn-lt"/>
              </a:rPr>
              <a:t>Gantt</a:t>
            </a:r>
            <a:r>
              <a:rPr lang="pt-BR" sz="4200" dirty="0">
                <a:solidFill>
                  <a:srgbClr val="000066"/>
                </a:solidFill>
                <a:latin typeface="+mn-lt"/>
              </a:rPr>
              <a:t>);</a:t>
            </a:r>
          </a:p>
          <a:p>
            <a:pPr marL="1200150" lvl="1" indent="-514350">
              <a:spcBef>
                <a:spcPct val="20000"/>
              </a:spcBef>
              <a:buFont typeface="Calibri" pitchFamily="34" charset="0"/>
              <a:buChar char="–"/>
            </a:pPr>
            <a:r>
              <a:rPr lang="pt-BR" sz="4200" dirty="0">
                <a:solidFill>
                  <a:srgbClr val="000066"/>
                </a:solidFill>
                <a:latin typeface="+mn-lt"/>
              </a:rPr>
              <a:t>Duração das atividades; </a:t>
            </a:r>
          </a:p>
          <a:p>
            <a:pPr marL="1200150" lvl="1" indent="-514350">
              <a:spcBef>
                <a:spcPct val="20000"/>
              </a:spcBef>
              <a:buFont typeface="Calibri" pitchFamily="34" charset="0"/>
              <a:buChar char="–"/>
            </a:pPr>
            <a:r>
              <a:rPr lang="pt-BR" sz="4200" dirty="0">
                <a:solidFill>
                  <a:srgbClr val="000066"/>
                </a:solidFill>
                <a:latin typeface="+mn-lt"/>
              </a:rPr>
              <a:t>Diagrama lógico em escala de tempo;</a:t>
            </a:r>
          </a:p>
          <a:p>
            <a:pPr marL="1200150" lvl="1" indent="-514350">
              <a:spcBef>
                <a:spcPct val="20000"/>
              </a:spcBef>
              <a:buFont typeface="Calibri" pitchFamily="34" charset="0"/>
              <a:buChar char="–"/>
            </a:pPr>
            <a:r>
              <a:rPr lang="pt-BR" sz="4200" dirty="0">
                <a:solidFill>
                  <a:srgbClr val="000066"/>
                </a:solidFill>
                <a:latin typeface="+mn-lt"/>
              </a:rPr>
              <a:t>Linha de base das atividades do projeto;</a:t>
            </a:r>
          </a:p>
          <a:p>
            <a:pPr marL="1200150" lvl="1" indent="-514350">
              <a:spcBef>
                <a:spcPct val="20000"/>
              </a:spcBef>
              <a:buFont typeface="Calibri" pitchFamily="34" charset="0"/>
              <a:buChar char="–"/>
            </a:pPr>
            <a:r>
              <a:rPr lang="pt-BR" sz="4200" dirty="0">
                <a:solidFill>
                  <a:srgbClr val="000066"/>
                </a:solidFill>
                <a:latin typeface="+mn-lt"/>
              </a:rPr>
              <a:t>Data das entregas dos marcos.</a:t>
            </a:r>
          </a:p>
          <a:p>
            <a:pPr marL="1200150" lvl="1" indent="-514350">
              <a:spcBef>
                <a:spcPct val="20000"/>
              </a:spcBef>
              <a:buFont typeface="Calibri" pitchFamily="34" charset="0"/>
              <a:buChar char="–"/>
            </a:pPr>
            <a:endParaRPr lang="pt-BR" sz="4200" dirty="0">
              <a:solidFill>
                <a:srgbClr val="000066"/>
              </a:solidFill>
              <a:latin typeface="+mn-lt"/>
            </a:endParaRPr>
          </a:p>
          <a:p>
            <a:pPr marL="1200150" lvl="1" indent="-514350">
              <a:spcBef>
                <a:spcPct val="20000"/>
              </a:spcBef>
              <a:buFont typeface="Calibri" pitchFamily="34" charset="0"/>
              <a:buChar char="–"/>
            </a:pPr>
            <a:endParaRPr lang="pt-BR" sz="4200" dirty="0">
              <a:solidFill>
                <a:srgbClr val="000066"/>
              </a:solidFill>
              <a:latin typeface="+mn-lt"/>
            </a:endParaRPr>
          </a:p>
          <a:p>
            <a:pPr marL="1200150" lvl="1" indent="-514350">
              <a:spcBef>
                <a:spcPct val="20000"/>
              </a:spcBef>
              <a:buFont typeface="Calibri" pitchFamily="34" charset="0"/>
              <a:buChar char="–"/>
            </a:pPr>
            <a:endParaRPr lang="pt-BR" sz="4200" dirty="0">
              <a:solidFill>
                <a:srgbClr val="000066"/>
              </a:solidFill>
              <a:latin typeface="+mn-lt"/>
            </a:endParaRPr>
          </a:p>
        </p:txBody>
      </p:sp>
      <p:sp>
        <p:nvSpPr>
          <p:cNvPr id="5" name="Título 1">
            <a:extLst>
              <a:ext uri="{FF2B5EF4-FFF2-40B4-BE49-F238E27FC236}">
                <a16:creationId xmlns:a16="http://schemas.microsoft.com/office/drawing/2014/main" id="{06FF6EB0-89D5-42E4-8193-F0B20D3132AF}"/>
              </a:ext>
            </a:extLst>
          </p:cNvPr>
          <p:cNvSpPr txBox="1">
            <a:spLocks/>
          </p:cNvSpPr>
          <p:nvPr/>
        </p:nvSpPr>
        <p:spPr bwMode="auto">
          <a:xfrm>
            <a:off x="-3348" y="219757"/>
            <a:ext cx="12369960" cy="978695"/>
          </a:xfrm>
          <a:prstGeom prst="rect">
            <a:avLst/>
          </a:prstGeom>
          <a:noFill/>
          <a:ln w="9525">
            <a:noFill/>
            <a:miter lim="800000"/>
            <a:headEnd/>
            <a:tailEnd/>
          </a:ln>
        </p:spPr>
        <p:txBody>
          <a:bodyPr vert="horz" wrap="square" lIns="137160" tIns="68580" rIns="137160" bIns="68580" numCol="1" anchor="ctr" anchorCtr="0" compatLnSpc="1">
            <a:prstTxWarp prst="textNoShape">
              <a:avLst/>
            </a:prstTxWarp>
          </a:bodyPr>
          <a:lstStyle>
            <a:defPPr>
              <a:defRPr lang="pt-BR"/>
            </a:defPPr>
            <a:lvl1pPr eaLnBrk="1" hangingPunct="1">
              <a:defRPr sz="4000" b="1">
                <a:solidFill>
                  <a:srgbClr val="00A4DE"/>
                </a:solidFill>
                <a:latin typeface="+mn-lt"/>
                <a:ea typeface="+mj-ea"/>
              </a:defRPr>
            </a:lvl1pPr>
            <a:lvl2pPr algn="ctr" eaLnBrk="1" hangingPunct="1">
              <a:defRPr sz="3500">
                <a:latin typeface="Calibri" pitchFamily="34" charset="0"/>
              </a:defRPr>
            </a:lvl2pPr>
            <a:lvl3pPr algn="ctr" eaLnBrk="1" hangingPunct="1">
              <a:defRPr sz="3500">
                <a:latin typeface="Calibri" pitchFamily="34" charset="0"/>
              </a:defRPr>
            </a:lvl3pPr>
            <a:lvl4pPr algn="ctr" eaLnBrk="1" hangingPunct="1">
              <a:defRPr sz="3500">
                <a:latin typeface="Calibri" pitchFamily="34" charset="0"/>
              </a:defRPr>
            </a:lvl4pPr>
            <a:lvl5pPr algn="ctr" eaLnBrk="1" hangingPunct="1">
              <a:defRPr sz="3500">
                <a:latin typeface="Calibri" pitchFamily="34" charset="0"/>
              </a:defRPr>
            </a:lvl5pPr>
            <a:lvl6pPr marL="457200" algn="ctr" fontAlgn="base">
              <a:spcBef>
                <a:spcPct val="0"/>
              </a:spcBef>
              <a:spcAft>
                <a:spcPct val="0"/>
              </a:spcAft>
              <a:defRPr sz="3500">
                <a:latin typeface="Calibri" pitchFamily="34" charset="0"/>
              </a:defRPr>
            </a:lvl6pPr>
            <a:lvl7pPr marL="914400" algn="ctr" fontAlgn="base">
              <a:spcBef>
                <a:spcPct val="0"/>
              </a:spcBef>
              <a:spcAft>
                <a:spcPct val="0"/>
              </a:spcAft>
              <a:defRPr sz="3500">
                <a:latin typeface="Calibri" pitchFamily="34" charset="0"/>
              </a:defRPr>
            </a:lvl7pPr>
            <a:lvl8pPr marL="1371600" algn="ctr" fontAlgn="base">
              <a:spcBef>
                <a:spcPct val="0"/>
              </a:spcBef>
              <a:spcAft>
                <a:spcPct val="0"/>
              </a:spcAft>
              <a:defRPr sz="3500">
                <a:latin typeface="Calibri" pitchFamily="34" charset="0"/>
              </a:defRPr>
            </a:lvl8pPr>
            <a:lvl9pPr marL="1828800" algn="ctr" fontAlgn="base">
              <a:spcBef>
                <a:spcPct val="0"/>
              </a:spcBef>
              <a:spcAft>
                <a:spcPct val="0"/>
              </a:spcAft>
              <a:defRPr sz="3500">
                <a:latin typeface="Calibri" pitchFamily="34" charset="0"/>
              </a:defRPr>
            </a:lvl9pPr>
          </a:lstStyle>
          <a:p>
            <a:r>
              <a:rPr lang="pt-BR" dirty="0"/>
              <a:t>Processo 5: Desenvolver o Cronograma</a:t>
            </a:r>
          </a:p>
        </p:txBody>
      </p:sp>
    </p:spTree>
    <p:extLst>
      <p:ext uri="{BB962C8B-B14F-4D97-AF65-F5344CB8AC3E}">
        <p14:creationId xmlns:p14="http://schemas.microsoft.com/office/powerpoint/2010/main" val="121512702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ixaDeTexto 2"/>
          <p:cNvSpPr txBox="1">
            <a:spLocks noChangeArrowheads="1"/>
          </p:cNvSpPr>
          <p:nvPr/>
        </p:nvSpPr>
        <p:spPr bwMode="auto">
          <a:xfrm>
            <a:off x="20675" y="1167715"/>
            <a:ext cx="3132268" cy="461665"/>
          </a:xfrm>
          <a:prstGeom prst="rect">
            <a:avLst/>
          </a:prstGeom>
          <a:noFill/>
          <a:ln w="9525">
            <a:noFill/>
            <a:miter lim="800000"/>
            <a:headEnd/>
            <a:tailEnd/>
          </a:ln>
        </p:spPr>
        <p:txBody>
          <a:bodyPr wrap="none">
            <a:spAutoFit/>
          </a:bodyPr>
          <a:lstStyle/>
          <a:p>
            <a:r>
              <a:rPr lang="pt-BR" sz="2400" b="1" dirty="0">
                <a:solidFill>
                  <a:srgbClr val="000066"/>
                </a:solidFill>
                <a:latin typeface="+mn-lt"/>
                <a:cs typeface="Arial" panose="020B0604020202020204" pitchFamily="34" charset="0"/>
              </a:rPr>
              <a:t>Cronograma de marcos</a:t>
            </a:r>
            <a:endParaRPr lang="en-US" sz="2400" b="1" dirty="0">
              <a:solidFill>
                <a:srgbClr val="000066"/>
              </a:solidFill>
              <a:latin typeface="+mn-lt"/>
              <a:cs typeface="Arial" panose="020B0604020202020204" pitchFamily="34" charset="0"/>
            </a:endParaRPr>
          </a:p>
        </p:txBody>
      </p:sp>
      <p:sp>
        <p:nvSpPr>
          <p:cNvPr id="7" name="CaixaDeTexto 39"/>
          <p:cNvSpPr txBox="1">
            <a:spLocks noChangeArrowheads="1"/>
          </p:cNvSpPr>
          <p:nvPr/>
        </p:nvSpPr>
        <p:spPr bwMode="auto">
          <a:xfrm>
            <a:off x="4161" y="5236559"/>
            <a:ext cx="4878195" cy="461665"/>
          </a:xfrm>
          <a:prstGeom prst="rect">
            <a:avLst/>
          </a:prstGeom>
          <a:noFill/>
          <a:ln w="9525">
            <a:noFill/>
            <a:miter lim="800000"/>
            <a:headEnd/>
            <a:tailEnd/>
          </a:ln>
        </p:spPr>
        <p:txBody>
          <a:bodyPr wrap="none">
            <a:spAutoFit/>
          </a:bodyPr>
          <a:lstStyle/>
          <a:p>
            <a:r>
              <a:rPr lang="pt-BR" sz="2400" b="1" dirty="0">
                <a:solidFill>
                  <a:srgbClr val="000066"/>
                </a:solidFill>
                <a:latin typeface="+mn-lt"/>
                <a:cs typeface="Arial" panose="020B0604020202020204" pitchFamily="34" charset="0"/>
              </a:rPr>
              <a:t>Cronograma dos pacotes de trabalho</a:t>
            </a:r>
            <a:endParaRPr lang="en-US" sz="2400" b="1" dirty="0">
              <a:solidFill>
                <a:srgbClr val="000066"/>
              </a:solidFill>
              <a:latin typeface="+mn-lt"/>
              <a:cs typeface="Arial" panose="020B0604020202020204" pitchFamily="34" charset="0"/>
            </a:endParaRPr>
          </a:p>
        </p:txBody>
      </p:sp>
      <p:pic>
        <p:nvPicPr>
          <p:cNvPr id="8" name="Imagem 7">
            <a:extLst>
              <a:ext uri="{FF2B5EF4-FFF2-40B4-BE49-F238E27FC236}">
                <a16:creationId xmlns:a16="http://schemas.microsoft.com/office/drawing/2014/main" id="{6C115AC5-1801-4983-83F9-C4E83A5F0165}"/>
              </a:ext>
            </a:extLst>
          </p:cNvPr>
          <p:cNvPicPr>
            <a:picLocks noChangeAspect="1"/>
          </p:cNvPicPr>
          <p:nvPr/>
        </p:nvPicPr>
        <p:blipFill>
          <a:blip r:embed="rId3"/>
          <a:stretch>
            <a:fillRect/>
          </a:stretch>
        </p:blipFill>
        <p:spPr>
          <a:xfrm>
            <a:off x="1296328" y="1860212"/>
            <a:ext cx="10623764" cy="3292935"/>
          </a:xfrm>
          <a:prstGeom prst="rect">
            <a:avLst/>
          </a:prstGeom>
        </p:spPr>
      </p:pic>
      <p:pic>
        <p:nvPicPr>
          <p:cNvPr id="9" name="Imagem 8">
            <a:extLst>
              <a:ext uri="{FF2B5EF4-FFF2-40B4-BE49-F238E27FC236}">
                <a16:creationId xmlns:a16="http://schemas.microsoft.com/office/drawing/2014/main" id="{6E9B61A9-9A2A-4203-9410-78909C316F49}"/>
              </a:ext>
            </a:extLst>
          </p:cNvPr>
          <p:cNvPicPr>
            <a:picLocks noChangeAspect="1"/>
          </p:cNvPicPr>
          <p:nvPr/>
        </p:nvPicPr>
        <p:blipFill>
          <a:blip r:embed="rId4"/>
          <a:stretch>
            <a:fillRect/>
          </a:stretch>
        </p:blipFill>
        <p:spPr>
          <a:xfrm>
            <a:off x="1296326" y="6223620"/>
            <a:ext cx="10623764" cy="3345474"/>
          </a:xfrm>
          <a:prstGeom prst="rect">
            <a:avLst/>
          </a:prstGeom>
        </p:spPr>
      </p:pic>
      <p:sp>
        <p:nvSpPr>
          <p:cNvPr id="11" name="Título 1">
            <a:extLst>
              <a:ext uri="{FF2B5EF4-FFF2-40B4-BE49-F238E27FC236}">
                <a16:creationId xmlns:a16="http://schemas.microsoft.com/office/drawing/2014/main" id="{A46F7EA1-52D3-40B3-923F-78F2F7257405}"/>
              </a:ext>
            </a:extLst>
          </p:cNvPr>
          <p:cNvSpPr txBox="1">
            <a:spLocks/>
          </p:cNvSpPr>
          <p:nvPr/>
        </p:nvSpPr>
        <p:spPr bwMode="auto">
          <a:xfrm>
            <a:off x="-3348" y="219757"/>
            <a:ext cx="12369960" cy="978695"/>
          </a:xfrm>
          <a:prstGeom prst="rect">
            <a:avLst/>
          </a:prstGeom>
          <a:noFill/>
          <a:ln w="9525">
            <a:noFill/>
            <a:miter lim="800000"/>
            <a:headEnd/>
            <a:tailEnd/>
          </a:ln>
        </p:spPr>
        <p:txBody>
          <a:bodyPr vert="horz" wrap="square" lIns="137160" tIns="68580" rIns="137160" bIns="68580" numCol="1" anchor="ctr" anchorCtr="0" compatLnSpc="1">
            <a:prstTxWarp prst="textNoShape">
              <a:avLst/>
            </a:prstTxWarp>
          </a:bodyPr>
          <a:lstStyle>
            <a:defPPr>
              <a:defRPr lang="pt-BR"/>
            </a:defPPr>
            <a:lvl1pPr eaLnBrk="1" hangingPunct="1">
              <a:defRPr sz="4000" b="1">
                <a:solidFill>
                  <a:srgbClr val="00A4DE"/>
                </a:solidFill>
                <a:latin typeface="+mn-lt"/>
                <a:ea typeface="+mj-ea"/>
              </a:defRPr>
            </a:lvl1pPr>
            <a:lvl2pPr algn="ctr" eaLnBrk="1" hangingPunct="1">
              <a:defRPr sz="3500">
                <a:latin typeface="Calibri" pitchFamily="34" charset="0"/>
              </a:defRPr>
            </a:lvl2pPr>
            <a:lvl3pPr algn="ctr" eaLnBrk="1" hangingPunct="1">
              <a:defRPr sz="3500">
                <a:latin typeface="Calibri" pitchFamily="34" charset="0"/>
              </a:defRPr>
            </a:lvl3pPr>
            <a:lvl4pPr algn="ctr" eaLnBrk="1" hangingPunct="1">
              <a:defRPr sz="3500">
                <a:latin typeface="Calibri" pitchFamily="34" charset="0"/>
              </a:defRPr>
            </a:lvl4pPr>
            <a:lvl5pPr algn="ctr" eaLnBrk="1" hangingPunct="1">
              <a:defRPr sz="3500">
                <a:latin typeface="Calibri" pitchFamily="34" charset="0"/>
              </a:defRPr>
            </a:lvl5pPr>
            <a:lvl6pPr marL="457200" algn="ctr" fontAlgn="base">
              <a:spcBef>
                <a:spcPct val="0"/>
              </a:spcBef>
              <a:spcAft>
                <a:spcPct val="0"/>
              </a:spcAft>
              <a:defRPr sz="3500">
                <a:latin typeface="Calibri" pitchFamily="34" charset="0"/>
              </a:defRPr>
            </a:lvl6pPr>
            <a:lvl7pPr marL="914400" algn="ctr" fontAlgn="base">
              <a:spcBef>
                <a:spcPct val="0"/>
              </a:spcBef>
              <a:spcAft>
                <a:spcPct val="0"/>
              </a:spcAft>
              <a:defRPr sz="3500">
                <a:latin typeface="Calibri" pitchFamily="34" charset="0"/>
              </a:defRPr>
            </a:lvl7pPr>
            <a:lvl8pPr marL="1371600" algn="ctr" fontAlgn="base">
              <a:spcBef>
                <a:spcPct val="0"/>
              </a:spcBef>
              <a:spcAft>
                <a:spcPct val="0"/>
              </a:spcAft>
              <a:defRPr sz="3500">
                <a:latin typeface="Calibri" pitchFamily="34" charset="0"/>
              </a:defRPr>
            </a:lvl8pPr>
            <a:lvl9pPr marL="1828800" algn="ctr" fontAlgn="base">
              <a:spcBef>
                <a:spcPct val="0"/>
              </a:spcBef>
              <a:spcAft>
                <a:spcPct val="0"/>
              </a:spcAft>
              <a:defRPr sz="3500">
                <a:latin typeface="Calibri" pitchFamily="34" charset="0"/>
              </a:defRPr>
            </a:lvl9pPr>
          </a:lstStyle>
          <a:p>
            <a:r>
              <a:rPr lang="pt-BR" dirty="0"/>
              <a:t>Processo 5: Desenvolver o Cronograma</a:t>
            </a:r>
          </a:p>
        </p:txBody>
      </p:sp>
    </p:spTree>
    <p:extLst>
      <p:ext uri="{BB962C8B-B14F-4D97-AF65-F5344CB8AC3E}">
        <p14:creationId xmlns:p14="http://schemas.microsoft.com/office/powerpoint/2010/main" val="124960489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m 6">
            <a:extLst>
              <a:ext uri="{FF2B5EF4-FFF2-40B4-BE49-F238E27FC236}">
                <a16:creationId xmlns:a16="http://schemas.microsoft.com/office/drawing/2014/main" id="{792B7A92-FDD3-4C46-9937-8D5D7C453604}"/>
              </a:ext>
            </a:extLst>
          </p:cNvPr>
          <p:cNvPicPr>
            <a:picLocks noChangeAspect="1"/>
          </p:cNvPicPr>
          <p:nvPr/>
        </p:nvPicPr>
        <p:blipFill rotWithShape="1">
          <a:blip r:embed="rId3"/>
          <a:srcRect t="5195"/>
          <a:stretch/>
        </p:blipFill>
        <p:spPr>
          <a:xfrm>
            <a:off x="-16370" y="2427650"/>
            <a:ext cx="13716000" cy="7884875"/>
          </a:xfrm>
          <a:prstGeom prst="rect">
            <a:avLst/>
          </a:prstGeom>
        </p:spPr>
      </p:pic>
      <p:sp>
        <p:nvSpPr>
          <p:cNvPr id="4" name="Rectangle 4"/>
          <p:cNvSpPr>
            <a:spLocks noChangeArrowheads="1"/>
          </p:cNvSpPr>
          <p:nvPr/>
        </p:nvSpPr>
        <p:spPr bwMode="auto">
          <a:xfrm>
            <a:off x="16369" y="1115910"/>
            <a:ext cx="12962311" cy="1338828"/>
          </a:xfrm>
          <a:prstGeom prst="rect">
            <a:avLst/>
          </a:prstGeom>
          <a:noFill/>
          <a:ln w="9525">
            <a:noFill/>
            <a:miter lim="800000"/>
            <a:headEnd/>
            <a:tailEnd/>
          </a:ln>
        </p:spPr>
        <p:txBody>
          <a:bodyPr wrap="square">
            <a:spAutoFit/>
          </a:bodyPr>
          <a:lstStyle/>
          <a:p>
            <a:pPr algn="just" eaLnBrk="0" hangingPunct="0">
              <a:lnSpc>
                <a:spcPct val="90000"/>
              </a:lnSpc>
              <a:spcBef>
                <a:spcPct val="20000"/>
              </a:spcBef>
              <a:buClr>
                <a:schemeClr val="accent2"/>
              </a:buClr>
            </a:pPr>
            <a:r>
              <a:rPr lang="pt-BR" sz="3000" b="1" dirty="0">
                <a:solidFill>
                  <a:srgbClr val="000066"/>
                </a:solidFill>
                <a:latin typeface="+mn-lt"/>
              </a:rPr>
              <a:t>Linha de base do cronograma: </a:t>
            </a:r>
            <a:r>
              <a:rPr lang="pt-BR" sz="3000" dirty="0">
                <a:solidFill>
                  <a:srgbClr val="000066"/>
                </a:solidFill>
                <a:latin typeface="+mn-lt"/>
              </a:rPr>
              <a:t>é a versão aprovada do cronograma, sendo a referência de datas de início e término para o acompanhamento das atividades e dos marcos do projeto.</a:t>
            </a:r>
          </a:p>
        </p:txBody>
      </p:sp>
      <p:pic>
        <p:nvPicPr>
          <p:cNvPr id="10" name="Imagem 9">
            <a:extLst>
              <a:ext uri="{FF2B5EF4-FFF2-40B4-BE49-F238E27FC236}">
                <a16:creationId xmlns:a16="http://schemas.microsoft.com/office/drawing/2014/main" id="{5206A8FC-2121-431C-8B07-09FB55D4A605}"/>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b="76935"/>
          <a:stretch/>
        </p:blipFill>
        <p:spPr>
          <a:xfrm>
            <a:off x="5777881" y="9680005"/>
            <a:ext cx="5173937" cy="605765"/>
          </a:xfrm>
          <a:prstGeom prst="rect">
            <a:avLst/>
          </a:prstGeom>
        </p:spPr>
      </p:pic>
      <p:sp>
        <p:nvSpPr>
          <p:cNvPr id="8" name="Título 1">
            <a:extLst>
              <a:ext uri="{FF2B5EF4-FFF2-40B4-BE49-F238E27FC236}">
                <a16:creationId xmlns:a16="http://schemas.microsoft.com/office/drawing/2014/main" id="{9760290D-BEF1-4BAF-93FE-2F11B87F6458}"/>
              </a:ext>
            </a:extLst>
          </p:cNvPr>
          <p:cNvSpPr txBox="1">
            <a:spLocks/>
          </p:cNvSpPr>
          <p:nvPr/>
        </p:nvSpPr>
        <p:spPr bwMode="auto">
          <a:xfrm>
            <a:off x="-3348" y="219757"/>
            <a:ext cx="12369960" cy="978695"/>
          </a:xfrm>
          <a:prstGeom prst="rect">
            <a:avLst/>
          </a:prstGeom>
          <a:noFill/>
          <a:ln w="9525">
            <a:noFill/>
            <a:miter lim="800000"/>
            <a:headEnd/>
            <a:tailEnd/>
          </a:ln>
        </p:spPr>
        <p:txBody>
          <a:bodyPr vert="horz" wrap="square" lIns="137160" tIns="68580" rIns="137160" bIns="68580" numCol="1" anchor="ctr" anchorCtr="0" compatLnSpc="1">
            <a:prstTxWarp prst="textNoShape">
              <a:avLst/>
            </a:prstTxWarp>
          </a:bodyPr>
          <a:lstStyle>
            <a:defPPr>
              <a:defRPr lang="pt-BR"/>
            </a:defPPr>
            <a:lvl1pPr eaLnBrk="1" hangingPunct="1">
              <a:defRPr sz="4000" b="1">
                <a:solidFill>
                  <a:srgbClr val="00A4DE"/>
                </a:solidFill>
                <a:latin typeface="+mn-lt"/>
                <a:ea typeface="+mj-ea"/>
              </a:defRPr>
            </a:lvl1pPr>
            <a:lvl2pPr algn="ctr" eaLnBrk="1" hangingPunct="1">
              <a:defRPr sz="3500">
                <a:latin typeface="Calibri" pitchFamily="34" charset="0"/>
              </a:defRPr>
            </a:lvl2pPr>
            <a:lvl3pPr algn="ctr" eaLnBrk="1" hangingPunct="1">
              <a:defRPr sz="3500">
                <a:latin typeface="Calibri" pitchFamily="34" charset="0"/>
              </a:defRPr>
            </a:lvl3pPr>
            <a:lvl4pPr algn="ctr" eaLnBrk="1" hangingPunct="1">
              <a:defRPr sz="3500">
                <a:latin typeface="Calibri" pitchFamily="34" charset="0"/>
              </a:defRPr>
            </a:lvl4pPr>
            <a:lvl5pPr algn="ctr" eaLnBrk="1" hangingPunct="1">
              <a:defRPr sz="3500">
                <a:latin typeface="Calibri" pitchFamily="34" charset="0"/>
              </a:defRPr>
            </a:lvl5pPr>
            <a:lvl6pPr marL="457200" algn="ctr" fontAlgn="base">
              <a:spcBef>
                <a:spcPct val="0"/>
              </a:spcBef>
              <a:spcAft>
                <a:spcPct val="0"/>
              </a:spcAft>
              <a:defRPr sz="3500">
                <a:latin typeface="Calibri" pitchFamily="34" charset="0"/>
              </a:defRPr>
            </a:lvl6pPr>
            <a:lvl7pPr marL="914400" algn="ctr" fontAlgn="base">
              <a:spcBef>
                <a:spcPct val="0"/>
              </a:spcBef>
              <a:spcAft>
                <a:spcPct val="0"/>
              </a:spcAft>
              <a:defRPr sz="3500">
                <a:latin typeface="Calibri" pitchFamily="34" charset="0"/>
              </a:defRPr>
            </a:lvl7pPr>
            <a:lvl8pPr marL="1371600" algn="ctr" fontAlgn="base">
              <a:spcBef>
                <a:spcPct val="0"/>
              </a:spcBef>
              <a:spcAft>
                <a:spcPct val="0"/>
              </a:spcAft>
              <a:defRPr sz="3500">
                <a:latin typeface="Calibri" pitchFamily="34" charset="0"/>
              </a:defRPr>
            </a:lvl8pPr>
            <a:lvl9pPr marL="1828800" algn="ctr" fontAlgn="base">
              <a:spcBef>
                <a:spcPct val="0"/>
              </a:spcBef>
              <a:spcAft>
                <a:spcPct val="0"/>
              </a:spcAft>
              <a:defRPr sz="3500">
                <a:latin typeface="Calibri" pitchFamily="34" charset="0"/>
              </a:defRPr>
            </a:lvl9pPr>
          </a:lstStyle>
          <a:p>
            <a:r>
              <a:rPr lang="pt-BR" dirty="0"/>
              <a:t>Processo 5: Desenvolver o Cronograma</a:t>
            </a:r>
          </a:p>
        </p:txBody>
      </p:sp>
    </p:spTree>
    <p:extLst>
      <p:ext uri="{BB962C8B-B14F-4D97-AF65-F5344CB8AC3E}">
        <p14:creationId xmlns:p14="http://schemas.microsoft.com/office/powerpoint/2010/main" val="54167676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ítulo 4"/>
          <p:cNvSpPr>
            <a:spLocks noGrp="1"/>
          </p:cNvSpPr>
          <p:nvPr>
            <p:ph sz="quarter" idx="10"/>
          </p:nvPr>
        </p:nvSpPr>
        <p:spPr>
          <a:xfrm>
            <a:off x="323274" y="1579104"/>
            <a:ext cx="13069452" cy="1363080"/>
          </a:xfrm>
        </p:spPr>
        <p:txBody>
          <a:bodyPr anchor="ctr">
            <a:noAutofit/>
          </a:bodyPr>
          <a:lstStyle/>
          <a:p>
            <a:pPr marL="0" indent="0">
              <a:lnSpc>
                <a:spcPct val="120000"/>
              </a:lnSpc>
              <a:spcBef>
                <a:spcPts val="450"/>
              </a:spcBef>
              <a:spcAft>
                <a:spcPts val="450"/>
              </a:spcAft>
              <a:buNone/>
            </a:pPr>
            <a:r>
              <a:rPr lang="pt-BR" sz="3600" dirty="0">
                <a:solidFill>
                  <a:schemeClr val="tx1"/>
                </a:solidFill>
                <a:latin typeface="+mn-lt"/>
                <a:cs typeface="Arial" panose="020B0604020202020204" pitchFamily="34" charset="0"/>
              </a:rPr>
              <a:t>“É o processo de monitorar o status do projeto para atualizar o cronograma do projeto e gerenciar mudanças na linha de base do mesmo” (PMBOK ®, </a:t>
            </a:r>
            <a:r>
              <a:rPr lang="pt-BR" sz="3600" i="1" dirty="0">
                <a:solidFill>
                  <a:schemeClr val="tx1"/>
                </a:solidFill>
                <a:latin typeface="+mn-lt"/>
                <a:cs typeface="Arial" panose="020B0604020202020204" pitchFamily="34" charset="0"/>
              </a:rPr>
              <a:t>6th </a:t>
            </a:r>
            <a:r>
              <a:rPr lang="pt-BR" sz="3600" i="1" dirty="0" err="1">
                <a:solidFill>
                  <a:schemeClr val="tx1"/>
                </a:solidFill>
                <a:latin typeface="+mn-lt"/>
                <a:cs typeface="Arial" panose="020B0604020202020204" pitchFamily="34" charset="0"/>
              </a:rPr>
              <a:t>edition</a:t>
            </a:r>
            <a:r>
              <a:rPr lang="pt-BR" sz="3600" dirty="0">
                <a:solidFill>
                  <a:schemeClr val="tx1"/>
                </a:solidFill>
                <a:latin typeface="+mn-lt"/>
                <a:cs typeface="Arial" panose="020B0604020202020204" pitchFamily="34" charset="0"/>
              </a:rPr>
              <a:t>)</a:t>
            </a:r>
          </a:p>
        </p:txBody>
      </p:sp>
      <p:sp>
        <p:nvSpPr>
          <p:cNvPr id="11" name="Retângulo 10"/>
          <p:cNvSpPr/>
          <p:nvPr/>
        </p:nvSpPr>
        <p:spPr>
          <a:xfrm>
            <a:off x="269268" y="3861498"/>
            <a:ext cx="13554744" cy="4670394"/>
          </a:xfrm>
          <a:prstGeom prst="rect">
            <a:avLst/>
          </a:prstGeom>
          <a:noFill/>
          <a:ln>
            <a:noFill/>
          </a:ln>
          <a:effectLst/>
          <a:scene3d>
            <a:camera prst="orthographicFront">
              <a:rot lat="0" lon="0" rev="0"/>
            </a:camera>
            <a:lightRig rig="threePt" dir="t">
              <a:rot lat="0" lon="0" rev="1200000"/>
            </a:lightRig>
          </a:scene3d>
          <a:sp3d/>
        </p:spPr>
        <p:style>
          <a:lnRef idx="0">
            <a:schemeClr val="accent6"/>
          </a:lnRef>
          <a:fillRef idx="3">
            <a:schemeClr val="accent6"/>
          </a:fillRef>
          <a:effectRef idx="3">
            <a:schemeClr val="accent6"/>
          </a:effectRef>
          <a:fontRef idx="minor">
            <a:schemeClr val="lt1"/>
          </a:fontRef>
        </p:style>
        <p:txBody>
          <a:bodyPr wrap="square">
            <a:noAutofit/>
          </a:bodyPr>
          <a:lstStyle/>
          <a:p>
            <a:pPr>
              <a:lnSpc>
                <a:spcPct val="120000"/>
              </a:lnSpc>
              <a:spcBef>
                <a:spcPts val="450"/>
              </a:spcBef>
              <a:spcAft>
                <a:spcPts val="450"/>
              </a:spcAft>
            </a:pPr>
            <a:r>
              <a:rPr lang="pt-BR" sz="3150" b="1" dirty="0">
                <a:solidFill>
                  <a:srgbClr val="000066"/>
                </a:solidFill>
                <a:cs typeface="Arial" panose="020B0604020202020204" pitchFamily="34" charset="0"/>
              </a:rPr>
              <a:t>Observações:</a:t>
            </a:r>
          </a:p>
          <a:p>
            <a:pPr>
              <a:lnSpc>
                <a:spcPct val="120000"/>
              </a:lnSpc>
              <a:spcBef>
                <a:spcPts val="450"/>
              </a:spcBef>
              <a:spcAft>
                <a:spcPts val="450"/>
              </a:spcAft>
              <a:buFont typeface="Calibri" pitchFamily="34" charset="0"/>
              <a:buChar char="–"/>
            </a:pPr>
            <a:r>
              <a:rPr lang="pt-BR" sz="3150" b="1" dirty="0">
                <a:solidFill>
                  <a:srgbClr val="000066"/>
                </a:solidFill>
                <a:cs typeface="Arial" panose="020B0604020202020204" pitchFamily="34" charset="0"/>
              </a:rPr>
              <a:t> Realizado com auxílio de Softwares;</a:t>
            </a:r>
          </a:p>
          <a:p>
            <a:pPr>
              <a:buFont typeface="Calibri" pitchFamily="34" charset="0"/>
              <a:buChar char="–"/>
            </a:pPr>
            <a:r>
              <a:rPr lang="pt-BR" sz="3150" b="1" dirty="0">
                <a:solidFill>
                  <a:srgbClr val="000066"/>
                </a:solidFill>
                <a:cs typeface="Arial" panose="020B0604020202020204" pitchFamily="34" charset="0"/>
              </a:rPr>
              <a:t> Mesmas técnicas usadas para o desenvolvimento do cronograma;</a:t>
            </a:r>
          </a:p>
          <a:p>
            <a:pPr>
              <a:buFont typeface="Calibri" pitchFamily="34" charset="0"/>
              <a:buChar char="–"/>
            </a:pPr>
            <a:r>
              <a:rPr lang="pt-BR" sz="3150" b="1" dirty="0">
                <a:solidFill>
                  <a:srgbClr val="000066"/>
                </a:solidFill>
                <a:cs typeface="Arial" panose="020B0604020202020204" pitchFamily="34" charset="0"/>
              </a:rPr>
              <a:t> Considera como um novo cenário o projeto alterado pela atualização;</a:t>
            </a:r>
          </a:p>
          <a:p>
            <a:pPr>
              <a:buFont typeface="Calibri" pitchFamily="34" charset="0"/>
              <a:buChar char="–"/>
            </a:pPr>
            <a:r>
              <a:rPr lang="pt-BR" sz="3150" b="1" dirty="0">
                <a:solidFill>
                  <a:srgbClr val="000066"/>
                </a:solidFill>
                <a:cs typeface="Arial" panose="020B0604020202020204" pitchFamily="34" charset="0"/>
              </a:rPr>
              <a:t> Usa replanejamento visando readequar o projeto à linha de base (quando possível).</a:t>
            </a:r>
          </a:p>
        </p:txBody>
      </p:sp>
      <p:sp>
        <p:nvSpPr>
          <p:cNvPr id="8" name="Título 1">
            <a:extLst>
              <a:ext uri="{FF2B5EF4-FFF2-40B4-BE49-F238E27FC236}">
                <a16:creationId xmlns:a16="http://schemas.microsoft.com/office/drawing/2014/main" id="{BA3641AD-73BC-40F1-8D28-3CEC2BB15355}"/>
              </a:ext>
            </a:extLst>
          </p:cNvPr>
          <p:cNvSpPr txBox="1">
            <a:spLocks/>
          </p:cNvSpPr>
          <p:nvPr/>
        </p:nvSpPr>
        <p:spPr bwMode="auto">
          <a:xfrm>
            <a:off x="-3348" y="219757"/>
            <a:ext cx="12585984" cy="978695"/>
          </a:xfrm>
          <a:prstGeom prst="rect">
            <a:avLst/>
          </a:prstGeom>
          <a:noFill/>
          <a:ln w="9525">
            <a:noFill/>
            <a:miter lim="800000"/>
            <a:headEnd/>
            <a:tailEnd/>
          </a:ln>
        </p:spPr>
        <p:txBody>
          <a:bodyPr vert="horz" wrap="square" lIns="137160" tIns="68580" rIns="137160" bIns="68580" numCol="1" anchor="ctr" anchorCtr="0" compatLnSpc="1">
            <a:prstTxWarp prst="textNoShape">
              <a:avLst/>
            </a:prstTxWarp>
          </a:bodyPr>
          <a:lstStyle>
            <a:defPPr>
              <a:defRPr lang="pt-BR"/>
            </a:defPPr>
            <a:lvl1pPr eaLnBrk="1" hangingPunct="1">
              <a:defRPr sz="4000" b="1">
                <a:solidFill>
                  <a:srgbClr val="00A4DE"/>
                </a:solidFill>
                <a:latin typeface="+mn-lt"/>
                <a:ea typeface="+mj-ea"/>
              </a:defRPr>
            </a:lvl1pPr>
            <a:lvl2pPr algn="ctr" eaLnBrk="1" hangingPunct="1">
              <a:defRPr sz="3500">
                <a:latin typeface="Calibri" pitchFamily="34" charset="0"/>
              </a:defRPr>
            </a:lvl2pPr>
            <a:lvl3pPr algn="ctr" eaLnBrk="1" hangingPunct="1">
              <a:defRPr sz="3500">
                <a:latin typeface="Calibri" pitchFamily="34" charset="0"/>
              </a:defRPr>
            </a:lvl3pPr>
            <a:lvl4pPr algn="ctr" eaLnBrk="1" hangingPunct="1">
              <a:defRPr sz="3500">
                <a:latin typeface="Calibri" pitchFamily="34" charset="0"/>
              </a:defRPr>
            </a:lvl4pPr>
            <a:lvl5pPr algn="ctr" eaLnBrk="1" hangingPunct="1">
              <a:defRPr sz="3500">
                <a:latin typeface="Calibri" pitchFamily="34" charset="0"/>
              </a:defRPr>
            </a:lvl5pPr>
            <a:lvl6pPr marL="457200" algn="ctr" fontAlgn="base">
              <a:spcBef>
                <a:spcPct val="0"/>
              </a:spcBef>
              <a:spcAft>
                <a:spcPct val="0"/>
              </a:spcAft>
              <a:defRPr sz="3500">
                <a:latin typeface="Calibri" pitchFamily="34" charset="0"/>
              </a:defRPr>
            </a:lvl6pPr>
            <a:lvl7pPr marL="914400" algn="ctr" fontAlgn="base">
              <a:spcBef>
                <a:spcPct val="0"/>
              </a:spcBef>
              <a:spcAft>
                <a:spcPct val="0"/>
              </a:spcAft>
              <a:defRPr sz="3500">
                <a:latin typeface="Calibri" pitchFamily="34" charset="0"/>
              </a:defRPr>
            </a:lvl7pPr>
            <a:lvl8pPr marL="1371600" algn="ctr" fontAlgn="base">
              <a:spcBef>
                <a:spcPct val="0"/>
              </a:spcBef>
              <a:spcAft>
                <a:spcPct val="0"/>
              </a:spcAft>
              <a:defRPr sz="3500">
                <a:latin typeface="Calibri" pitchFamily="34" charset="0"/>
              </a:defRPr>
            </a:lvl8pPr>
            <a:lvl9pPr marL="1828800" algn="ctr" fontAlgn="base">
              <a:spcBef>
                <a:spcPct val="0"/>
              </a:spcBef>
              <a:spcAft>
                <a:spcPct val="0"/>
              </a:spcAft>
              <a:defRPr sz="3500">
                <a:latin typeface="Calibri" pitchFamily="34" charset="0"/>
              </a:defRPr>
            </a:lvl9pPr>
          </a:lstStyle>
          <a:p>
            <a:r>
              <a:rPr lang="pt-BR" dirty="0"/>
              <a:t>Processo 6: Controlar o Cronograma</a:t>
            </a:r>
          </a:p>
        </p:txBody>
      </p:sp>
      <p:graphicFrame>
        <p:nvGraphicFramePr>
          <p:cNvPr id="10" name="Diagrama 9">
            <a:extLst>
              <a:ext uri="{FF2B5EF4-FFF2-40B4-BE49-F238E27FC236}">
                <a16:creationId xmlns:a16="http://schemas.microsoft.com/office/drawing/2014/main" id="{9959DFF0-88B6-498E-AEB1-85B73401F163}"/>
              </a:ext>
            </a:extLst>
          </p:cNvPr>
          <p:cNvGraphicFramePr/>
          <p:nvPr>
            <p:extLst>
              <p:ext uri="{D42A27DB-BD31-4B8C-83A1-F6EECF244321}">
                <p14:modId xmlns:p14="http://schemas.microsoft.com/office/powerpoint/2010/main" val="3055209528"/>
              </p:ext>
            </p:extLst>
          </p:nvPr>
        </p:nvGraphicFramePr>
        <p:xfrm>
          <a:off x="-2863080" y="8491872"/>
          <a:ext cx="19226136" cy="13630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90339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20">
            <a:extLst>
              <a:ext uri="{FF2B5EF4-FFF2-40B4-BE49-F238E27FC236}">
                <a16:creationId xmlns:a16="http://schemas.microsoft.com/office/drawing/2014/main" id="{B415B558-1AC7-496D-B96C-34DB904629D4}"/>
              </a:ext>
            </a:extLst>
          </p:cNvPr>
          <p:cNvGrpSpPr>
            <a:grpSpLocks/>
          </p:cNvGrpSpPr>
          <p:nvPr/>
        </p:nvGrpSpPr>
        <p:grpSpPr bwMode="auto">
          <a:xfrm>
            <a:off x="187136" y="1183178"/>
            <a:ext cx="8637929" cy="2462750"/>
            <a:chOff x="762000" y="1371599"/>
            <a:chExt cx="5758619" cy="1641833"/>
          </a:xfrm>
        </p:grpSpPr>
        <p:grpSp>
          <p:nvGrpSpPr>
            <p:cNvPr id="6" name="Group 23">
              <a:extLst>
                <a:ext uri="{FF2B5EF4-FFF2-40B4-BE49-F238E27FC236}">
                  <a16:creationId xmlns:a16="http://schemas.microsoft.com/office/drawing/2014/main" id="{1C7B36B9-ABCA-4CE1-93CB-97502F6102F0}"/>
                </a:ext>
              </a:extLst>
            </p:cNvPr>
            <p:cNvGrpSpPr>
              <a:grpSpLocks/>
            </p:cNvGrpSpPr>
            <p:nvPr/>
          </p:nvGrpSpPr>
          <p:grpSpPr bwMode="auto">
            <a:xfrm>
              <a:off x="762000" y="1371599"/>
              <a:ext cx="4114800" cy="473076"/>
              <a:chOff x="762000" y="1371599"/>
              <a:chExt cx="4114800" cy="473303"/>
            </a:xfrm>
          </p:grpSpPr>
          <p:grpSp>
            <p:nvGrpSpPr>
              <p:cNvPr id="8" name="Group 20">
                <a:extLst>
                  <a:ext uri="{FF2B5EF4-FFF2-40B4-BE49-F238E27FC236}">
                    <a16:creationId xmlns:a16="http://schemas.microsoft.com/office/drawing/2014/main" id="{B247CE93-82F8-4D9A-8273-3F0A9A88F3E5}"/>
                  </a:ext>
                </a:extLst>
              </p:cNvPr>
              <p:cNvGrpSpPr>
                <a:grpSpLocks/>
              </p:cNvGrpSpPr>
              <p:nvPr/>
            </p:nvGrpSpPr>
            <p:grpSpPr bwMode="auto">
              <a:xfrm>
                <a:off x="762000" y="1371599"/>
                <a:ext cx="4114800" cy="473303"/>
                <a:chOff x="762000" y="1371599"/>
                <a:chExt cx="4114800" cy="473303"/>
              </a:xfrm>
            </p:grpSpPr>
            <p:sp>
              <p:nvSpPr>
                <p:cNvPr id="10" name="Freeform 7">
                  <a:extLst>
                    <a:ext uri="{FF2B5EF4-FFF2-40B4-BE49-F238E27FC236}">
                      <a16:creationId xmlns:a16="http://schemas.microsoft.com/office/drawing/2014/main" id="{85A5249B-38B7-4DEE-A2F0-49B539AFFB08}"/>
                    </a:ext>
                  </a:extLst>
                </p:cNvPr>
                <p:cNvSpPr>
                  <a:spLocks/>
                </p:cNvSpPr>
                <p:nvPr/>
              </p:nvSpPr>
              <p:spPr bwMode="auto">
                <a:xfrm flipV="1">
                  <a:off x="762000" y="1371599"/>
                  <a:ext cx="2752690" cy="457200"/>
                </a:xfrm>
                <a:custGeom>
                  <a:avLst/>
                  <a:gdLst/>
                  <a:ahLst/>
                  <a:cxnLst>
                    <a:cxn ang="0">
                      <a:pos x="1515" y="0"/>
                    </a:cxn>
                    <a:cxn ang="0">
                      <a:pos x="0" y="0"/>
                    </a:cxn>
                    <a:cxn ang="0">
                      <a:pos x="0" y="197"/>
                    </a:cxn>
                    <a:cxn ang="0">
                      <a:pos x="1328" y="197"/>
                    </a:cxn>
                    <a:cxn ang="0">
                      <a:pos x="1515" y="0"/>
                    </a:cxn>
                  </a:cxnLst>
                  <a:rect l="0" t="0" r="r" b="b"/>
                  <a:pathLst>
                    <a:path w="1515" h="197">
                      <a:moveTo>
                        <a:pt x="1515" y="0"/>
                      </a:moveTo>
                      <a:cubicBezTo>
                        <a:pt x="0" y="0"/>
                        <a:pt x="0" y="0"/>
                        <a:pt x="0" y="0"/>
                      </a:cubicBezTo>
                      <a:cubicBezTo>
                        <a:pt x="0" y="197"/>
                        <a:pt x="0" y="197"/>
                        <a:pt x="0" y="197"/>
                      </a:cubicBezTo>
                      <a:cubicBezTo>
                        <a:pt x="1328" y="197"/>
                        <a:pt x="1328" y="197"/>
                        <a:pt x="1328" y="197"/>
                      </a:cubicBezTo>
                      <a:cubicBezTo>
                        <a:pt x="1428" y="142"/>
                        <a:pt x="1495" y="74"/>
                        <a:pt x="1515" y="0"/>
                      </a:cubicBezTo>
                      <a:close/>
                    </a:path>
                  </a:pathLst>
                </a:custGeom>
                <a:solidFill>
                  <a:srgbClr val="4F81BD">
                    <a:lumMod val="75000"/>
                  </a:srgbClr>
                </a:solidFill>
                <a:ln w="9" cap="flat">
                  <a:noFill/>
                  <a:prstDash val="solid"/>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lstStyle/>
                <a:p>
                  <a:pPr marL="428625" indent="-428625" defTabSz="1371600" fontAlgn="auto">
                    <a:spcBef>
                      <a:spcPts val="0"/>
                    </a:spcBef>
                    <a:spcAft>
                      <a:spcPts val="0"/>
                    </a:spcAft>
                    <a:buFont typeface="Wingdings" panose="05000000000000000000" pitchFamily="2" charset="2"/>
                    <a:buChar char="ü"/>
                    <a:defRPr/>
                  </a:pPr>
                  <a:endParaRPr lang="en-US" sz="2700" kern="0" dirty="0">
                    <a:solidFill>
                      <a:prstClr val="black"/>
                    </a:solidFill>
                    <a:latin typeface="+mn-lt"/>
                  </a:endParaRPr>
                </a:p>
              </p:txBody>
            </p:sp>
            <p:cxnSp>
              <p:nvCxnSpPr>
                <p:cNvPr id="11" name="Straight Connector 8">
                  <a:extLst>
                    <a:ext uri="{FF2B5EF4-FFF2-40B4-BE49-F238E27FC236}">
                      <a16:creationId xmlns:a16="http://schemas.microsoft.com/office/drawing/2014/main" id="{709D50EF-F4E5-4D38-B6FE-89911B99195F}"/>
                    </a:ext>
                  </a:extLst>
                </p:cNvPr>
                <p:cNvCxnSpPr/>
                <p:nvPr/>
              </p:nvCxnSpPr>
              <p:spPr>
                <a:xfrm>
                  <a:off x="762000" y="1843314"/>
                  <a:ext cx="4114800" cy="1588"/>
                </a:xfrm>
                <a:prstGeom prst="line">
                  <a:avLst/>
                </a:prstGeom>
                <a:noFill/>
                <a:ln w="9525" cap="flat" cmpd="sng" algn="ctr">
                  <a:solidFill>
                    <a:srgbClr val="9BBB59">
                      <a:lumMod val="50000"/>
                    </a:srgbClr>
                  </a:solidFill>
                  <a:prstDash val="solid"/>
                </a:ln>
                <a:effectLst/>
              </p:spPr>
            </p:cxnSp>
          </p:grpSp>
          <p:sp>
            <p:nvSpPr>
              <p:cNvPr id="9" name="TextBox 9">
                <a:extLst>
                  <a:ext uri="{FF2B5EF4-FFF2-40B4-BE49-F238E27FC236}">
                    <a16:creationId xmlns:a16="http://schemas.microsoft.com/office/drawing/2014/main" id="{A3245E2A-D566-4246-B6B2-EAB4D586B94E}"/>
                  </a:ext>
                </a:extLst>
              </p:cNvPr>
              <p:cNvSpPr txBox="1">
                <a:spLocks noChangeArrowheads="1"/>
              </p:cNvSpPr>
              <p:nvPr/>
            </p:nvSpPr>
            <p:spPr bwMode="auto">
              <a:xfrm>
                <a:off x="770984" y="1380259"/>
                <a:ext cx="966291" cy="338716"/>
              </a:xfrm>
              <a:prstGeom prst="rect">
                <a:avLst/>
              </a:prstGeom>
              <a:noFill/>
              <a:ln w="9525">
                <a:noFill/>
                <a:miter lim="800000"/>
                <a:headEnd/>
                <a:tailEnd/>
              </a:ln>
            </p:spPr>
            <p:txBody>
              <a:bodyPr wrap="none">
                <a:spAutoFit/>
              </a:bodyPr>
              <a:lstStyle/>
              <a:p>
                <a:pPr defTabSz="1371600" fontAlgn="auto">
                  <a:spcBef>
                    <a:spcPts val="0"/>
                  </a:spcBef>
                  <a:spcAft>
                    <a:spcPts val="0"/>
                  </a:spcAft>
                  <a:defRPr/>
                </a:pPr>
                <a:r>
                  <a:rPr lang="en-US" sz="2700" b="1" kern="0" dirty="0">
                    <a:solidFill>
                      <a:prstClr val="white"/>
                    </a:solidFill>
                    <a:latin typeface="+mn-lt"/>
                  </a:rPr>
                  <a:t>Entradas</a:t>
                </a:r>
              </a:p>
            </p:txBody>
          </p:sp>
        </p:grpSp>
        <p:sp>
          <p:nvSpPr>
            <p:cNvPr id="7" name="TextBox 11">
              <a:extLst>
                <a:ext uri="{FF2B5EF4-FFF2-40B4-BE49-F238E27FC236}">
                  <a16:creationId xmlns:a16="http://schemas.microsoft.com/office/drawing/2014/main" id="{76E15C66-718E-44B4-AD14-E65D3C2A9B1D}"/>
                </a:ext>
              </a:extLst>
            </p:cNvPr>
            <p:cNvSpPr txBox="1">
              <a:spLocks noChangeArrowheads="1"/>
            </p:cNvSpPr>
            <p:nvPr/>
          </p:nvSpPr>
          <p:spPr bwMode="auto">
            <a:xfrm>
              <a:off x="770984" y="1843881"/>
              <a:ext cx="5749635" cy="1169551"/>
            </a:xfrm>
            <a:prstGeom prst="rect">
              <a:avLst/>
            </a:prstGeom>
            <a:noFill/>
            <a:ln w="9525">
              <a:noFill/>
              <a:miter lim="800000"/>
              <a:headEnd/>
              <a:tailEnd/>
            </a:ln>
          </p:spPr>
          <p:txBody>
            <a:bodyPr wrap="square">
              <a:spAutoFit/>
            </a:bodyPr>
            <a:lstStyle/>
            <a:p>
              <a:pPr marL="428625" indent="-428625" defTabSz="1371600" fontAlgn="auto">
                <a:spcBef>
                  <a:spcPts val="0"/>
                </a:spcBef>
                <a:spcAft>
                  <a:spcPts val="0"/>
                </a:spcAft>
                <a:buFont typeface="Wingdings" panose="05000000000000000000" pitchFamily="2" charset="2"/>
                <a:buChar char="ü"/>
                <a:defRPr/>
              </a:pPr>
              <a:r>
                <a:rPr lang="en-US" sz="2700" kern="0" dirty="0">
                  <a:solidFill>
                    <a:prstClr val="black"/>
                  </a:solidFill>
                  <a:latin typeface="+mn-lt"/>
                </a:rPr>
                <a:t>Plano de </a:t>
              </a:r>
              <a:r>
                <a:rPr lang="en-US" sz="2700" kern="0" dirty="0" err="1">
                  <a:solidFill>
                    <a:prstClr val="black"/>
                  </a:solidFill>
                  <a:latin typeface="+mn-lt"/>
                </a:rPr>
                <a:t>gerenciamento</a:t>
              </a:r>
              <a:r>
                <a:rPr lang="en-US" sz="2700" kern="0" dirty="0">
                  <a:solidFill>
                    <a:prstClr val="black"/>
                  </a:solidFill>
                  <a:latin typeface="+mn-lt"/>
                </a:rPr>
                <a:t> do </a:t>
              </a:r>
              <a:r>
                <a:rPr lang="en-US" sz="2700" kern="0" dirty="0" err="1">
                  <a:solidFill>
                    <a:prstClr val="black"/>
                  </a:solidFill>
                  <a:latin typeface="+mn-lt"/>
                </a:rPr>
                <a:t>projeto</a:t>
              </a:r>
              <a:r>
                <a:rPr lang="en-US" sz="2700" kern="0" dirty="0">
                  <a:solidFill>
                    <a:prstClr val="black"/>
                  </a:solidFill>
                  <a:latin typeface="+mn-lt"/>
                </a:rPr>
                <a:t>;</a:t>
              </a:r>
            </a:p>
            <a:p>
              <a:pPr marL="428625" indent="-428625" defTabSz="1371600" fontAlgn="auto">
                <a:spcBef>
                  <a:spcPts val="0"/>
                </a:spcBef>
                <a:spcAft>
                  <a:spcPts val="0"/>
                </a:spcAft>
                <a:buFont typeface="Wingdings" panose="05000000000000000000" pitchFamily="2" charset="2"/>
                <a:buChar char="ü"/>
                <a:defRPr/>
              </a:pPr>
              <a:r>
                <a:rPr lang="en-US" sz="2700" kern="0" dirty="0" err="1">
                  <a:solidFill>
                    <a:prstClr val="black"/>
                  </a:solidFill>
                  <a:latin typeface="+mn-lt"/>
                </a:rPr>
                <a:t>Documentos</a:t>
              </a:r>
              <a:r>
                <a:rPr lang="en-US" sz="2700" kern="0" dirty="0">
                  <a:solidFill>
                    <a:prstClr val="black"/>
                  </a:solidFill>
                  <a:latin typeface="+mn-lt"/>
                </a:rPr>
                <a:t> do </a:t>
              </a:r>
              <a:r>
                <a:rPr lang="en-US" sz="2700" kern="0" dirty="0" err="1">
                  <a:solidFill>
                    <a:prstClr val="black"/>
                  </a:solidFill>
                  <a:latin typeface="+mn-lt"/>
                </a:rPr>
                <a:t>projeto</a:t>
              </a:r>
              <a:r>
                <a:rPr lang="en-US" sz="2700" kern="0" dirty="0">
                  <a:solidFill>
                    <a:prstClr val="black"/>
                  </a:solidFill>
                  <a:latin typeface="+mn-lt"/>
                </a:rPr>
                <a:t>;</a:t>
              </a:r>
            </a:p>
            <a:p>
              <a:pPr marL="428625" indent="-428625" defTabSz="1371600" fontAlgn="auto">
                <a:spcBef>
                  <a:spcPts val="0"/>
                </a:spcBef>
                <a:spcAft>
                  <a:spcPts val="0"/>
                </a:spcAft>
                <a:buFont typeface="Wingdings" panose="05000000000000000000" pitchFamily="2" charset="2"/>
                <a:buChar char="ü"/>
                <a:defRPr/>
              </a:pPr>
              <a:r>
                <a:rPr lang="en-US" sz="2700" kern="0" dirty="0">
                  <a:solidFill>
                    <a:prstClr val="black"/>
                  </a:solidFill>
                  <a:latin typeface="+mn-lt"/>
                </a:rPr>
                <a:t>Dados de </a:t>
              </a:r>
              <a:r>
                <a:rPr lang="en-US" sz="2700" kern="0" dirty="0" err="1">
                  <a:solidFill>
                    <a:prstClr val="black"/>
                  </a:solidFill>
                  <a:latin typeface="+mn-lt"/>
                </a:rPr>
                <a:t>desempenho</a:t>
              </a:r>
              <a:r>
                <a:rPr lang="en-US" sz="2700" kern="0" dirty="0">
                  <a:solidFill>
                    <a:prstClr val="black"/>
                  </a:solidFill>
                  <a:latin typeface="+mn-lt"/>
                </a:rPr>
                <a:t> do </a:t>
              </a:r>
              <a:r>
                <a:rPr lang="en-US" sz="2700" kern="0" dirty="0" err="1">
                  <a:solidFill>
                    <a:prstClr val="black"/>
                  </a:solidFill>
                  <a:latin typeface="+mn-lt"/>
                </a:rPr>
                <a:t>trabalho</a:t>
              </a:r>
              <a:r>
                <a:rPr lang="en-US" sz="2700" kern="0" dirty="0">
                  <a:solidFill>
                    <a:prstClr val="black"/>
                  </a:solidFill>
                  <a:latin typeface="+mn-lt"/>
                </a:rPr>
                <a:t>;</a:t>
              </a:r>
            </a:p>
            <a:p>
              <a:pPr marL="428625" indent="-428625" defTabSz="1371600" fontAlgn="auto">
                <a:spcBef>
                  <a:spcPts val="0"/>
                </a:spcBef>
                <a:spcAft>
                  <a:spcPts val="0"/>
                </a:spcAft>
                <a:buFont typeface="Wingdings" panose="05000000000000000000" pitchFamily="2" charset="2"/>
                <a:buChar char="ü"/>
                <a:defRPr/>
              </a:pPr>
              <a:r>
                <a:rPr lang="en-US" sz="2700" kern="0" dirty="0" err="1">
                  <a:solidFill>
                    <a:prstClr val="black"/>
                  </a:solidFill>
                  <a:latin typeface="+mn-lt"/>
                </a:rPr>
                <a:t>Ativos</a:t>
              </a:r>
              <a:r>
                <a:rPr lang="en-US" sz="2700" kern="0" dirty="0">
                  <a:solidFill>
                    <a:prstClr val="black"/>
                  </a:solidFill>
                  <a:latin typeface="+mn-lt"/>
                </a:rPr>
                <a:t> de </a:t>
              </a:r>
              <a:r>
                <a:rPr lang="en-US" sz="2700" kern="0" dirty="0" err="1">
                  <a:solidFill>
                    <a:prstClr val="black"/>
                  </a:solidFill>
                  <a:latin typeface="+mn-lt"/>
                </a:rPr>
                <a:t>processos</a:t>
              </a:r>
              <a:r>
                <a:rPr lang="en-US" sz="2700" kern="0" dirty="0">
                  <a:solidFill>
                    <a:prstClr val="black"/>
                  </a:solidFill>
                  <a:latin typeface="+mn-lt"/>
                </a:rPr>
                <a:t> </a:t>
              </a:r>
              <a:r>
                <a:rPr lang="en-US" sz="2700" kern="0" dirty="0" err="1">
                  <a:solidFill>
                    <a:prstClr val="black"/>
                  </a:solidFill>
                  <a:latin typeface="+mn-lt"/>
                </a:rPr>
                <a:t>organizacionais</a:t>
              </a:r>
              <a:r>
                <a:rPr lang="en-US" sz="2700" kern="0" dirty="0">
                  <a:solidFill>
                    <a:prstClr val="black"/>
                  </a:solidFill>
                  <a:latin typeface="+mn-lt"/>
                </a:rPr>
                <a:t>.</a:t>
              </a:r>
            </a:p>
          </p:txBody>
        </p:sp>
      </p:grpSp>
      <p:grpSp>
        <p:nvGrpSpPr>
          <p:cNvPr id="12" name="Group 21">
            <a:extLst>
              <a:ext uri="{FF2B5EF4-FFF2-40B4-BE49-F238E27FC236}">
                <a16:creationId xmlns:a16="http://schemas.microsoft.com/office/drawing/2014/main" id="{5D8795D0-04D7-4F0C-8FF5-C0BD9565364A}"/>
              </a:ext>
            </a:extLst>
          </p:cNvPr>
          <p:cNvGrpSpPr>
            <a:grpSpLocks/>
          </p:cNvGrpSpPr>
          <p:nvPr/>
        </p:nvGrpSpPr>
        <p:grpSpPr bwMode="auto">
          <a:xfrm>
            <a:off x="114298" y="3769723"/>
            <a:ext cx="8907410" cy="3241833"/>
            <a:chOff x="757180" y="2895599"/>
            <a:chExt cx="5938273" cy="2161222"/>
          </a:xfrm>
        </p:grpSpPr>
        <p:grpSp>
          <p:nvGrpSpPr>
            <p:cNvPr id="13" name="Group 24">
              <a:extLst>
                <a:ext uri="{FF2B5EF4-FFF2-40B4-BE49-F238E27FC236}">
                  <a16:creationId xmlns:a16="http://schemas.microsoft.com/office/drawing/2014/main" id="{FC205E8C-541C-4B7B-BB24-BA1F693B60D5}"/>
                </a:ext>
              </a:extLst>
            </p:cNvPr>
            <p:cNvGrpSpPr>
              <a:grpSpLocks/>
            </p:cNvGrpSpPr>
            <p:nvPr/>
          </p:nvGrpSpPr>
          <p:grpSpPr bwMode="auto">
            <a:xfrm>
              <a:off x="757180" y="2895599"/>
              <a:ext cx="4119620" cy="473076"/>
              <a:chOff x="757180" y="2895599"/>
              <a:chExt cx="4119620" cy="473303"/>
            </a:xfrm>
          </p:grpSpPr>
          <p:sp>
            <p:nvSpPr>
              <p:cNvPr id="15" name="Freeform 7">
                <a:extLst>
                  <a:ext uri="{FF2B5EF4-FFF2-40B4-BE49-F238E27FC236}">
                    <a16:creationId xmlns:a16="http://schemas.microsoft.com/office/drawing/2014/main" id="{91282153-D9BC-4DB0-B65D-E10AB2047DC0}"/>
                  </a:ext>
                </a:extLst>
              </p:cNvPr>
              <p:cNvSpPr>
                <a:spLocks/>
              </p:cNvSpPr>
              <p:nvPr/>
            </p:nvSpPr>
            <p:spPr bwMode="auto">
              <a:xfrm flipV="1">
                <a:off x="762000" y="2895599"/>
                <a:ext cx="2851184" cy="457200"/>
              </a:xfrm>
              <a:custGeom>
                <a:avLst/>
                <a:gdLst/>
                <a:ahLst/>
                <a:cxnLst>
                  <a:cxn ang="0">
                    <a:pos x="1515" y="0"/>
                  </a:cxn>
                  <a:cxn ang="0">
                    <a:pos x="0" y="0"/>
                  </a:cxn>
                  <a:cxn ang="0">
                    <a:pos x="0" y="197"/>
                  </a:cxn>
                  <a:cxn ang="0">
                    <a:pos x="1328" y="197"/>
                  </a:cxn>
                  <a:cxn ang="0">
                    <a:pos x="1515" y="0"/>
                  </a:cxn>
                </a:cxnLst>
                <a:rect l="0" t="0" r="r" b="b"/>
                <a:pathLst>
                  <a:path w="1515" h="197">
                    <a:moveTo>
                      <a:pt x="1515" y="0"/>
                    </a:moveTo>
                    <a:cubicBezTo>
                      <a:pt x="0" y="0"/>
                      <a:pt x="0" y="0"/>
                      <a:pt x="0" y="0"/>
                    </a:cubicBezTo>
                    <a:cubicBezTo>
                      <a:pt x="0" y="197"/>
                      <a:pt x="0" y="197"/>
                      <a:pt x="0" y="197"/>
                    </a:cubicBezTo>
                    <a:cubicBezTo>
                      <a:pt x="1328" y="197"/>
                      <a:pt x="1328" y="197"/>
                      <a:pt x="1328" y="197"/>
                    </a:cubicBezTo>
                    <a:cubicBezTo>
                      <a:pt x="1428" y="142"/>
                      <a:pt x="1495" y="74"/>
                      <a:pt x="1515" y="0"/>
                    </a:cubicBezTo>
                    <a:close/>
                  </a:path>
                </a:pathLst>
              </a:custGeom>
              <a:solidFill>
                <a:srgbClr val="4F81BD">
                  <a:lumMod val="75000"/>
                </a:srgbClr>
              </a:solidFill>
              <a:ln w="9" cap="flat">
                <a:noFill/>
                <a:prstDash val="solid"/>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lstStyle/>
              <a:p>
                <a:pPr defTabSz="1371600" fontAlgn="auto">
                  <a:spcBef>
                    <a:spcPts val="0"/>
                  </a:spcBef>
                  <a:spcAft>
                    <a:spcPts val="0"/>
                  </a:spcAft>
                  <a:defRPr/>
                </a:pPr>
                <a:endParaRPr lang="en-US" sz="2700" kern="0" dirty="0">
                  <a:solidFill>
                    <a:prstClr val="black"/>
                  </a:solidFill>
                </a:endParaRPr>
              </a:p>
            </p:txBody>
          </p:sp>
          <p:cxnSp>
            <p:nvCxnSpPr>
              <p:cNvPr id="16" name="Straight Connector 13">
                <a:extLst>
                  <a:ext uri="{FF2B5EF4-FFF2-40B4-BE49-F238E27FC236}">
                    <a16:creationId xmlns:a16="http://schemas.microsoft.com/office/drawing/2014/main" id="{720CCBCA-1EC6-4ECA-802E-39527E3F756E}"/>
                  </a:ext>
                </a:extLst>
              </p:cNvPr>
              <p:cNvCxnSpPr/>
              <p:nvPr/>
            </p:nvCxnSpPr>
            <p:spPr>
              <a:xfrm>
                <a:off x="762000" y="3367314"/>
                <a:ext cx="4114800" cy="1588"/>
              </a:xfrm>
              <a:prstGeom prst="line">
                <a:avLst/>
              </a:prstGeom>
              <a:noFill/>
              <a:ln w="9525" cap="flat" cmpd="sng" algn="ctr">
                <a:solidFill>
                  <a:srgbClr val="9BBB59">
                    <a:lumMod val="50000"/>
                  </a:srgbClr>
                </a:solidFill>
                <a:prstDash val="solid"/>
              </a:ln>
              <a:effectLst/>
            </p:spPr>
          </p:cxnSp>
          <p:sp>
            <p:nvSpPr>
              <p:cNvPr id="17" name="TextBox 14">
                <a:extLst>
                  <a:ext uri="{FF2B5EF4-FFF2-40B4-BE49-F238E27FC236}">
                    <a16:creationId xmlns:a16="http://schemas.microsoft.com/office/drawing/2014/main" id="{BAA0EE1C-1F4F-40AE-80C0-2D39A53AD0A2}"/>
                  </a:ext>
                </a:extLst>
              </p:cNvPr>
              <p:cNvSpPr txBox="1">
                <a:spLocks noChangeArrowheads="1"/>
              </p:cNvSpPr>
              <p:nvPr/>
            </p:nvSpPr>
            <p:spPr bwMode="auto">
              <a:xfrm>
                <a:off x="757180" y="2916573"/>
                <a:ext cx="3048000" cy="338716"/>
              </a:xfrm>
              <a:prstGeom prst="rect">
                <a:avLst/>
              </a:prstGeom>
              <a:noFill/>
              <a:ln w="9525">
                <a:noFill/>
                <a:miter lim="800000"/>
                <a:headEnd/>
                <a:tailEnd/>
              </a:ln>
            </p:spPr>
            <p:txBody>
              <a:bodyPr wrap="square">
                <a:spAutoFit/>
              </a:bodyPr>
              <a:lstStyle/>
              <a:p>
                <a:pPr defTabSz="1371600" fontAlgn="auto">
                  <a:spcBef>
                    <a:spcPts val="0"/>
                  </a:spcBef>
                  <a:spcAft>
                    <a:spcPts val="0"/>
                  </a:spcAft>
                  <a:defRPr/>
                </a:pPr>
                <a:r>
                  <a:rPr lang="en-US" sz="2700" b="1" kern="0" dirty="0">
                    <a:solidFill>
                      <a:prstClr val="white"/>
                    </a:solidFill>
                  </a:rPr>
                  <a:t>Ferramentas e </a:t>
                </a:r>
                <a:r>
                  <a:rPr lang="en-US" sz="2700" b="1" kern="0" dirty="0" err="1">
                    <a:solidFill>
                      <a:prstClr val="white"/>
                    </a:solidFill>
                  </a:rPr>
                  <a:t>Técnicas</a:t>
                </a:r>
                <a:endParaRPr lang="en-US" sz="2700" b="1" kern="0" dirty="0">
                  <a:solidFill>
                    <a:prstClr val="white"/>
                  </a:solidFill>
                </a:endParaRPr>
              </a:p>
            </p:txBody>
          </p:sp>
        </p:grpSp>
        <p:sp>
          <p:nvSpPr>
            <p:cNvPr id="14" name="TextBox 15">
              <a:extLst>
                <a:ext uri="{FF2B5EF4-FFF2-40B4-BE49-F238E27FC236}">
                  <a16:creationId xmlns:a16="http://schemas.microsoft.com/office/drawing/2014/main" id="{F00DB995-A7AD-4316-8A0C-704ECF3F3E88}"/>
                </a:ext>
              </a:extLst>
            </p:cNvPr>
            <p:cNvSpPr txBox="1">
              <a:spLocks noChangeArrowheads="1"/>
            </p:cNvSpPr>
            <p:nvPr/>
          </p:nvSpPr>
          <p:spPr bwMode="auto">
            <a:xfrm>
              <a:off x="787598" y="3333273"/>
              <a:ext cx="5907855" cy="1723548"/>
            </a:xfrm>
            <a:prstGeom prst="rect">
              <a:avLst/>
            </a:prstGeom>
            <a:noFill/>
            <a:ln w="9525">
              <a:noFill/>
              <a:miter lim="800000"/>
              <a:headEnd/>
              <a:tailEnd/>
            </a:ln>
          </p:spPr>
          <p:txBody>
            <a:bodyPr wrap="square">
              <a:spAutoFit/>
            </a:bodyPr>
            <a:lstStyle/>
            <a:p>
              <a:pPr marL="428625" indent="-428625" fontAlgn="auto">
                <a:spcBef>
                  <a:spcPts val="0"/>
                </a:spcBef>
                <a:spcAft>
                  <a:spcPts val="0"/>
                </a:spcAft>
                <a:buFont typeface="Wingdings" panose="05000000000000000000" pitchFamily="2" charset="2"/>
                <a:buChar char="ü"/>
              </a:pPr>
              <a:r>
                <a:rPr lang="en-US" sz="2700" kern="0" dirty="0" err="1">
                  <a:solidFill>
                    <a:prstClr val="black"/>
                  </a:solidFill>
                </a:rPr>
                <a:t>Análise</a:t>
              </a:r>
              <a:r>
                <a:rPr lang="en-US" sz="2700" kern="0" dirty="0">
                  <a:solidFill>
                    <a:prstClr val="black"/>
                  </a:solidFill>
                </a:rPr>
                <a:t> de dados;</a:t>
              </a:r>
            </a:p>
            <a:p>
              <a:pPr marL="428625" indent="-428625" fontAlgn="auto">
                <a:spcBef>
                  <a:spcPts val="0"/>
                </a:spcBef>
                <a:spcAft>
                  <a:spcPts val="0"/>
                </a:spcAft>
                <a:buFont typeface="Wingdings" panose="05000000000000000000" pitchFamily="2" charset="2"/>
                <a:buChar char="ü"/>
              </a:pPr>
              <a:r>
                <a:rPr lang="en-US" sz="2700" kern="0" dirty="0" err="1">
                  <a:solidFill>
                    <a:prstClr val="black"/>
                  </a:solidFill>
                </a:rPr>
                <a:t>Método</a:t>
              </a:r>
              <a:r>
                <a:rPr lang="en-US" sz="2700" kern="0" dirty="0">
                  <a:solidFill>
                    <a:prstClr val="black"/>
                  </a:solidFill>
                </a:rPr>
                <a:t> do </a:t>
              </a:r>
              <a:r>
                <a:rPr lang="en-US" sz="2700" kern="0" dirty="0" err="1">
                  <a:solidFill>
                    <a:prstClr val="black"/>
                  </a:solidFill>
                </a:rPr>
                <a:t>caminho</a:t>
              </a:r>
              <a:r>
                <a:rPr lang="en-US" sz="2700" kern="0" dirty="0">
                  <a:solidFill>
                    <a:prstClr val="black"/>
                  </a:solidFill>
                </a:rPr>
                <a:t> </a:t>
              </a:r>
              <a:r>
                <a:rPr lang="en-US" sz="2700" kern="0" dirty="0" err="1">
                  <a:solidFill>
                    <a:prstClr val="black"/>
                  </a:solidFill>
                </a:rPr>
                <a:t>crítico</a:t>
              </a:r>
              <a:r>
                <a:rPr lang="en-US" sz="2700" kern="0" dirty="0">
                  <a:solidFill>
                    <a:prstClr val="black"/>
                  </a:solidFill>
                </a:rPr>
                <a:t>;</a:t>
              </a:r>
            </a:p>
            <a:p>
              <a:pPr marL="428625" indent="-428625" fontAlgn="auto">
                <a:spcBef>
                  <a:spcPts val="0"/>
                </a:spcBef>
                <a:spcAft>
                  <a:spcPts val="0"/>
                </a:spcAft>
                <a:buFont typeface="Wingdings" panose="05000000000000000000" pitchFamily="2" charset="2"/>
                <a:buChar char="ü"/>
              </a:pPr>
              <a:r>
                <a:rPr lang="en-US" sz="2700" kern="0" dirty="0" err="1">
                  <a:solidFill>
                    <a:prstClr val="black"/>
                  </a:solidFill>
                </a:rPr>
                <a:t>Sistemas</a:t>
              </a:r>
              <a:r>
                <a:rPr lang="en-US" sz="2700" kern="0" dirty="0">
                  <a:solidFill>
                    <a:prstClr val="black"/>
                  </a:solidFill>
                </a:rPr>
                <a:t> de </a:t>
              </a:r>
              <a:r>
                <a:rPr lang="en-US" sz="2700" kern="0" dirty="0" err="1">
                  <a:solidFill>
                    <a:prstClr val="black"/>
                  </a:solidFill>
                </a:rPr>
                <a:t>informações</a:t>
              </a:r>
              <a:r>
                <a:rPr lang="en-US" sz="2700" kern="0" dirty="0">
                  <a:solidFill>
                    <a:prstClr val="black"/>
                  </a:solidFill>
                </a:rPr>
                <a:t> de </a:t>
              </a:r>
              <a:r>
                <a:rPr lang="en-US" sz="2700" kern="0" dirty="0" err="1">
                  <a:solidFill>
                    <a:prstClr val="black"/>
                  </a:solidFill>
                </a:rPr>
                <a:t>gerenciam</a:t>
              </a:r>
              <a:r>
                <a:rPr lang="en-US" sz="2700" kern="0" dirty="0">
                  <a:solidFill>
                    <a:prstClr val="black"/>
                  </a:solidFill>
                </a:rPr>
                <a:t>. de </a:t>
              </a:r>
              <a:r>
                <a:rPr lang="en-US" sz="2700" kern="0" dirty="0" err="1">
                  <a:solidFill>
                    <a:prstClr val="black"/>
                  </a:solidFill>
                </a:rPr>
                <a:t>projetos</a:t>
              </a:r>
              <a:r>
                <a:rPr lang="en-US" sz="2700" kern="0" dirty="0">
                  <a:solidFill>
                    <a:prstClr val="black"/>
                  </a:solidFill>
                </a:rPr>
                <a:t>;</a:t>
              </a:r>
            </a:p>
            <a:p>
              <a:pPr marL="428625" indent="-428625" fontAlgn="auto">
                <a:spcBef>
                  <a:spcPts val="0"/>
                </a:spcBef>
                <a:spcAft>
                  <a:spcPts val="0"/>
                </a:spcAft>
                <a:buFont typeface="Wingdings" panose="05000000000000000000" pitchFamily="2" charset="2"/>
                <a:buChar char="ü"/>
              </a:pPr>
              <a:r>
                <a:rPr lang="en-US" sz="2700" kern="0" dirty="0" err="1">
                  <a:solidFill>
                    <a:prstClr val="black"/>
                  </a:solidFill>
                </a:rPr>
                <a:t>Otimização</a:t>
              </a:r>
              <a:r>
                <a:rPr lang="en-US" sz="2700" kern="0" dirty="0">
                  <a:solidFill>
                    <a:prstClr val="black"/>
                  </a:solidFill>
                </a:rPr>
                <a:t> de </a:t>
              </a:r>
              <a:r>
                <a:rPr lang="en-US" sz="2700" kern="0" dirty="0" err="1">
                  <a:solidFill>
                    <a:prstClr val="black"/>
                  </a:solidFill>
                </a:rPr>
                <a:t>recursos</a:t>
              </a:r>
              <a:r>
                <a:rPr lang="en-US" sz="2700" kern="0" dirty="0">
                  <a:solidFill>
                    <a:prstClr val="black"/>
                  </a:solidFill>
                </a:rPr>
                <a:t>;</a:t>
              </a:r>
            </a:p>
            <a:p>
              <a:pPr marL="428625" indent="-428625" fontAlgn="auto">
                <a:spcBef>
                  <a:spcPts val="0"/>
                </a:spcBef>
                <a:spcAft>
                  <a:spcPts val="0"/>
                </a:spcAft>
                <a:buFont typeface="Wingdings" panose="05000000000000000000" pitchFamily="2" charset="2"/>
                <a:buChar char="ü"/>
              </a:pPr>
              <a:r>
                <a:rPr lang="en-US" sz="2700" kern="0" dirty="0" err="1">
                  <a:solidFill>
                    <a:prstClr val="black"/>
                  </a:solidFill>
                </a:rPr>
                <a:t>Antecipações</a:t>
              </a:r>
              <a:r>
                <a:rPr lang="en-US" sz="2700" kern="0" dirty="0">
                  <a:solidFill>
                    <a:prstClr val="black"/>
                  </a:solidFill>
                </a:rPr>
                <a:t> e </a:t>
              </a:r>
              <a:r>
                <a:rPr lang="en-US" sz="2700" kern="0" dirty="0" err="1">
                  <a:solidFill>
                    <a:prstClr val="black"/>
                  </a:solidFill>
                </a:rPr>
                <a:t>esperas</a:t>
              </a:r>
              <a:r>
                <a:rPr lang="en-US" sz="2700" kern="0" dirty="0">
                  <a:solidFill>
                    <a:prstClr val="black"/>
                  </a:solidFill>
                </a:rPr>
                <a:t>;</a:t>
              </a:r>
            </a:p>
            <a:p>
              <a:pPr marL="428625" indent="-428625" fontAlgn="auto">
                <a:spcBef>
                  <a:spcPts val="0"/>
                </a:spcBef>
                <a:spcAft>
                  <a:spcPts val="0"/>
                </a:spcAft>
                <a:buFont typeface="Wingdings" panose="05000000000000000000" pitchFamily="2" charset="2"/>
                <a:buChar char="ü"/>
              </a:pPr>
              <a:r>
                <a:rPr lang="en-US" sz="2700" kern="0" dirty="0" err="1">
                  <a:solidFill>
                    <a:prstClr val="black"/>
                  </a:solidFill>
                </a:rPr>
                <a:t>Compressão</a:t>
              </a:r>
              <a:r>
                <a:rPr lang="en-US" sz="2700" kern="0" dirty="0">
                  <a:solidFill>
                    <a:prstClr val="black"/>
                  </a:solidFill>
                </a:rPr>
                <a:t> do </a:t>
              </a:r>
              <a:r>
                <a:rPr lang="en-US" sz="2700" kern="0" dirty="0" err="1">
                  <a:solidFill>
                    <a:prstClr val="black"/>
                  </a:solidFill>
                </a:rPr>
                <a:t>cronograma</a:t>
              </a:r>
              <a:r>
                <a:rPr lang="en-US" sz="2700" kern="0" dirty="0">
                  <a:solidFill>
                    <a:prstClr val="black"/>
                  </a:solidFill>
                </a:rPr>
                <a:t>.</a:t>
              </a:r>
            </a:p>
          </p:txBody>
        </p:sp>
      </p:grpSp>
      <p:grpSp>
        <p:nvGrpSpPr>
          <p:cNvPr id="18" name="Group 22">
            <a:extLst>
              <a:ext uri="{FF2B5EF4-FFF2-40B4-BE49-F238E27FC236}">
                <a16:creationId xmlns:a16="http://schemas.microsoft.com/office/drawing/2014/main" id="{D5A0679D-DE8E-4F06-A728-B0AB9F585E98}"/>
              </a:ext>
            </a:extLst>
          </p:cNvPr>
          <p:cNvGrpSpPr>
            <a:grpSpLocks/>
          </p:cNvGrpSpPr>
          <p:nvPr/>
        </p:nvGrpSpPr>
        <p:grpSpPr bwMode="auto">
          <a:xfrm>
            <a:off x="129523" y="7067970"/>
            <a:ext cx="8694089" cy="2894975"/>
            <a:chOff x="761999" y="4419599"/>
            <a:chExt cx="5796059" cy="1929983"/>
          </a:xfrm>
        </p:grpSpPr>
        <p:grpSp>
          <p:nvGrpSpPr>
            <p:cNvPr id="19" name="Group 25">
              <a:extLst>
                <a:ext uri="{FF2B5EF4-FFF2-40B4-BE49-F238E27FC236}">
                  <a16:creationId xmlns:a16="http://schemas.microsoft.com/office/drawing/2014/main" id="{7ABF0058-1B63-4EA9-B2AC-C0CBBED06843}"/>
                </a:ext>
              </a:extLst>
            </p:cNvPr>
            <p:cNvGrpSpPr>
              <a:grpSpLocks/>
            </p:cNvGrpSpPr>
            <p:nvPr/>
          </p:nvGrpSpPr>
          <p:grpSpPr bwMode="auto">
            <a:xfrm>
              <a:off x="761999" y="4419599"/>
              <a:ext cx="4114801" cy="473076"/>
              <a:chOff x="761999" y="4419599"/>
              <a:chExt cx="4114801" cy="473303"/>
            </a:xfrm>
          </p:grpSpPr>
          <p:sp>
            <p:nvSpPr>
              <p:cNvPr id="21" name="Freeform 7">
                <a:extLst>
                  <a:ext uri="{FF2B5EF4-FFF2-40B4-BE49-F238E27FC236}">
                    <a16:creationId xmlns:a16="http://schemas.microsoft.com/office/drawing/2014/main" id="{83FD0317-A5B2-4686-A6F1-19543189CA09}"/>
                  </a:ext>
                </a:extLst>
              </p:cNvPr>
              <p:cNvSpPr>
                <a:spLocks/>
              </p:cNvSpPr>
              <p:nvPr/>
            </p:nvSpPr>
            <p:spPr bwMode="auto">
              <a:xfrm flipV="1">
                <a:off x="761999" y="4419599"/>
                <a:ext cx="2897609" cy="457200"/>
              </a:xfrm>
              <a:custGeom>
                <a:avLst/>
                <a:gdLst/>
                <a:ahLst/>
                <a:cxnLst>
                  <a:cxn ang="0">
                    <a:pos x="1515" y="0"/>
                  </a:cxn>
                  <a:cxn ang="0">
                    <a:pos x="0" y="0"/>
                  </a:cxn>
                  <a:cxn ang="0">
                    <a:pos x="0" y="197"/>
                  </a:cxn>
                  <a:cxn ang="0">
                    <a:pos x="1328" y="197"/>
                  </a:cxn>
                  <a:cxn ang="0">
                    <a:pos x="1515" y="0"/>
                  </a:cxn>
                </a:cxnLst>
                <a:rect l="0" t="0" r="r" b="b"/>
                <a:pathLst>
                  <a:path w="1515" h="197">
                    <a:moveTo>
                      <a:pt x="1515" y="0"/>
                    </a:moveTo>
                    <a:cubicBezTo>
                      <a:pt x="0" y="0"/>
                      <a:pt x="0" y="0"/>
                      <a:pt x="0" y="0"/>
                    </a:cubicBezTo>
                    <a:cubicBezTo>
                      <a:pt x="0" y="197"/>
                      <a:pt x="0" y="197"/>
                      <a:pt x="0" y="197"/>
                    </a:cubicBezTo>
                    <a:cubicBezTo>
                      <a:pt x="1328" y="197"/>
                      <a:pt x="1328" y="197"/>
                      <a:pt x="1328" y="197"/>
                    </a:cubicBezTo>
                    <a:cubicBezTo>
                      <a:pt x="1428" y="142"/>
                      <a:pt x="1495" y="74"/>
                      <a:pt x="1515" y="0"/>
                    </a:cubicBezTo>
                    <a:close/>
                  </a:path>
                </a:pathLst>
              </a:custGeom>
              <a:solidFill>
                <a:srgbClr val="4F81BD">
                  <a:lumMod val="75000"/>
                </a:srgbClr>
              </a:solidFill>
              <a:ln w="9" cap="flat">
                <a:noFill/>
                <a:prstDash val="solid"/>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lstStyle/>
              <a:p>
                <a:pPr defTabSz="1371600" fontAlgn="auto">
                  <a:spcBef>
                    <a:spcPts val="0"/>
                  </a:spcBef>
                  <a:spcAft>
                    <a:spcPts val="0"/>
                  </a:spcAft>
                  <a:defRPr/>
                </a:pPr>
                <a:endParaRPr lang="en-US" sz="2700" kern="0" dirty="0">
                  <a:solidFill>
                    <a:prstClr val="black"/>
                  </a:solidFill>
                </a:endParaRPr>
              </a:p>
            </p:txBody>
          </p:sp>
          <p:cxnSp>
            <p:nvCxnSpPr>
              <p:cNvPr id="22" name="Straight Connector 17">
                <a:extLst>
                  <a:ext uri="{FF2B5EF4-FFF2-40B4-BE49-F238E27FC236}">
                    <a16:creationId xmlns:a16="http://schemas.microsoft.com/office/drawing/2014/main" id="{E043DFAB-EF68-40A2-A68A-1C410620C90E}"/>
                  </a:ext>
                </a:extLst>
              </p:cNvPr>
              <p:cNvCxnSpPr/>
              <p:nvPr/>
            </p:nvCxnSpPr>
            <p:spPr>
              <a:xfrm>
                <a:off x="762000" y="4891314"/>
                <a:ext cx="4114800" cy="1588"/>
              </a:xfrm>
              <a:prstGeom prst="line">
                <a:avLst/>
              </a:prstGeom>
              <a:noFill/>
              <a:ln w="9525" cap="flat" cmpd="sng" algn="ctr">
                <a:solidFill>
                  <a:srgbClr val="9BBB59">
                    <a:lumMod val="50000"/>
                  </a:srgbClr>
                </a:solidFill>
                <a:prstDash val="solid"/>
              </a:ln>
              <a:effectLst/>
            </p:spPr>
          </p:cxnSp>
          <p:sp>
            <p:nvSpPr>
              <p:cNvPr id="23" name="TextBox 18">
                <a:extLst>
                  <a:ext uri="{FF2B5EF4-FFF2-40B4-BE49-F238E27FC236}">
                    <a16:creationId xmlns:a16="http://schemas.microsoft.com/office/drawing/2014/main" id="{A2735E2D-8A3A-4118-B5EC-CC53CEE01EC6}"/>
                  </a:ext>
                </a:extLst>
              </p:cNvPr>
              <p:cNvSpPr txBox="1">
                <a:spLocks noChangeArrowheads="1"/>
              </p:cNvSpPr>
              <p:nvPr/>
            </p:nvSpPr>
            <p:spPr bwMode="auto">
              <a:xfrm>
                <a:off x="794143" y="4453510"/>
                <a:ext cx="866904" cy="338716"/>
              </a:xfrm>
              <a:prstGeom prst="rect">
                <a:avLst/>
              </a:prstGeom>
              <a:noFill/>
              <a:ln w="9525">
                <a:noFill/>
                <a:miter lim="800000"/>
                <a:headEnd/>
                <a:tailEnd/>
              </a:ln>
            </p:spPr>
            <p:txBody>
              <a:bodyPr wrap="none">
                <a:spAutoFit/>
              </a:bodyPr>
              <a:lstStyle/>
              <a:p>
                <a:pPr defTabSz="1371600" fontAlgn="auto">
                  <a:spcBef>
                    <a:spcPts val="0"/>
                  </a:spcBef>
                  <a:spcAft>
                    <a:spcPts val="0"/>
                  </a:spcAft>
                  <a:defRPr/>
                </a:pPr>
                <a:r>
                  <a:rPr lang="en-US" sz="2700" b="1" kern="0" dirty="0" err="1">
                    <a:solidFill>
                      <a:prstClr val="white"/>
                    </a:solidFill>
                  </a:rPr>
                  <a:t>Saídas</a:t>
                </a:r>
                <a:endParaRPr lang="en-US" sz="2700" b="1" kern="0" dirty="0">
                  <a:solidFill>
                    <a:prstClr val="white"/>
                  </a:solidFill>
                </a:endParaRPr>
              </a:p>
            </p:txBody>
          </p:sp>
        </p:grpSp>
        <p:sp>
          <p:nvSpPr>
            <p:cNvPr id="20" name="TextBox 19">
              <a:extLst>
                <a:ext uri="{FF2B5EF4-FFF2-40B4-BE49-F238E27FC236}">
                  <a16:creationId xmlns:a16="http://schemas.microsoft.com/office/drawing/2014/main" id="{98361090-FFF6-4674-9C1B-5550B06FD3EA}"/>
                </a:ext>
              </a:extLst>
            </p:cNvPr>
            <p:cNvSpPr txBox="1">
              <a:spLocks noChangeArrowheads="1"/>
            </p:cNvSpPr>
            <p:nvPr/>
          </p:nvSpPr>
          <p:spPr bwMode="auto">
            <a:xfrm>
              <a:off x="761999" y="4903032"/>
              <a:ext cx="5796059" cy="1446550"/>
            </a:xfrm>
            <a:prstGeom prst="rect">
              <a:avLst/>
            </a:prstGeom>
            <a:noFill/>
            <a:ln w="9525">
              <a:noFill/>
              <a:miter lim="800000"/>
              <a:headEnd/>
              <a:tailEnd/>
            </a:ln>
          </p:spPr>
          <p:txBody>
            <a:bodyPr wrap="square">
              <a:spAutoFit/>
            </a:bodyPr>
            <a:lstStyle/>
            <a:p>
              <a:pPr marL="428625" indent="-428625" defTabSz="1371600" fontAlgn="auto">
                <a:spcBef>
                  <a:spcPts val="0"/>
                </a:spcBef>
                <a:spcAft>
                  <a:spcPts val="0"/>
                </a:spcAft>
                <a:buFont typeface="Wingdings" panose="05000000000000000000" pitchFamily="2" charset="2"/>
                <a:buChar char="ü"/>
                <a:defRPr/>
              </a:pPr>
              <a:r>
                <a:rPr lang="en-US" sz="2700" kern="0" dirty="0" err="1">
                  <a:solidFill>
                    <a:prstClr val="black"/>
                  </a:solidFill>
                </a:rPr>
                <a:t>Informações</a:t>
              </a:r>
              <a:r>
                <a:rPr lang="en-US" sz="2700" kern="0" dirty="0">
                  <a:solidFill>
                    <a:prstClr val="black"/>
                  </a:solidFill>
                </a:rPr>
                <a:t> </a:t>
              </a:r>
              <a:r>
                <a:rPr lang="en-US" sz="2700" kern="0" dirty="0" err="1">
                  <a:solidFill>
                    <a:prstClr val="black"/>
                  </a:solidFill>
                </a:rPr>
                <a:t>sobre</a:t>
              </a:r>
              <a:r>
                <a:rPr lang="en-US" sz="2700" kern="0" dirty="0">
                  <a:solidFill>
                    <a:prstClr val="black"/>
                  </a:solidFill>
                </a:rPr>
                <a:t> o </a:t>
              </a:r>
              <a:r>
                <a:rPr lang="en-US" sz="2700" kern="0" dirty="0" err="1">
                  <a:solidFill>
                    <a:prstClr val="black"/>
                  </a:solidFill>
                </a:rPr>
                <a:t>desempenho</a:t>
              </a:r>
              <a:r>
                <a:rPr lang="en-US" sz="2700" kern="0" dirty="0">
                  <a:solidFill>
                    <a:prstClr val="black"/>
                  </a:solidFill>
                </a:rPr>
                <a:t> do </a:t>
              </a:r>
              <a:r>
                <a:rPr lang="en-US" sz="2700" kern="0" dirty="0" err="1">
                  <a:solidFill>
                    <a:prstClr val="black"/>
                  </a:solidFill>
                </a:rPr>
                <a:t>trabalho</a:t>
              </a:r>
              <a:r>
                <a:rPr lang="en-US" sz="2700" kern="0" dirty="0">
                  <a:solidFill>
                    <a:prstClr val="black"/>
                  </a:solidFill>
                </a:rPr>
                <a:t>;</a:t>
              </a:r>
            </a:p>
            <a:p>
              <a:pPr marL="428625" indent="-428625" defTabSz="1371600" fontAlgn="auto">
                <a:spcBef>
                  <a:spcPts val="0"/>
                </a:spcBef>
                <a:spcAft>
                  <a:spcPts val="0"/>
                </a:spcAft>
                <a:buFont typeface="Wingdings" panose="05000000000000000000" pitchFamily="2" charset="2"/>
                <a:buChar char="ü"/>
                <a:defRPr/>
              </a:pPr>
              <a:r>
                <a:rPr lang="en-US" sz="2700" kern="0" dirty="0" err="1">
                  <a:solidFill>
                    <a:prstClr val="black"/>
                  </a:solidFill>
                </a:rPr>
                <a:t>Previsões</a:t>
              </a:r>
              <a:r>
                <a:rPr lang="en-US" sz="2700" kern="0" dirty="0">
                  <a:solidFill>
                    <a:prstClr val="black"/>
                  </a:solidFill>
                </a:rPr>
                <a:t> do </a:t>
              </a:r>
              <a:r>
                <a:rPr lang="en-US" sz="2700" kern="0" dirty="0" err="1">
                  <a:solidFill>
                    <a:prstClr val="black"/>
                  </a:solidFill>
                </a:rPr>
                <a:t>cronograma</a:t>
              </a:r>
              <a:r>
                <a:rPr lang="en-US" sz="2700" kern="0" dirty="0">
                  <a:solidFill>
                    <a:prstClr val="black"/>
                  </a:solidFill>
                </a:rPr>
                <a:t>;</a:t>
              </a:r>
            </a:p>
            <a:p>
              <a:pPr marL="428625" indent="-428625" defTabSz="1371600" fontAlgn="auto">
                <a:spcBef>
                  <a:spcPts val="0"/>
                </a:spcBef>
                <a:spcAft>
                  <a:spcPts val="0"/>
                </a:spcAft>
                <a:buFont typeface="Wingdings" panose="05000000000000000000" pitchFamily="2" charset="2"/>
                <a:buChar char="ü"/>
                <a:defRPr/>
              </a:pPr>
              <a:r>
                <a:rPr lang="en-US" sz="2700" kern="0" dirty="0" err="1">
                  <a:solidFill>
                    <a:prstClr val="black"/>
                  </a:solidFill>
                </a:rPr>
                <a:t>Solicitações</a:t>
              </a:r>
              <a:r>
                <a:rPr lang="en-US" sz="2700" kern="0" dirty="0">
                  <a:solidFill>
                    <a:prstClr val="black"/>
                  </a:solidFill>
                </a:rPr>
                <a:t> de </a:t>
              </a:r>
              <a:r>
                <a:rPr lang="en-US" sz="2700" kern="0" dirty="0" err="1">
                  <a:solidFill>
                    <a:prstClr val="black"/>
                  </a:solidFill>
                </a:rPr>
                <a:t>mudanças</a:t>
              </a:r>
              <a:r>
                <a:rPr lang="en-US" sz="2700" kern="0" dirty="0">
                  <a:solidFill>
                    <a:prstClr val="black"/>
                  </a:solidFill>
                </a:rPr>
                <a:t>;</a:t>
              </a:r>
            </a:p>
            <a:p>
              <a:pPr marL="428625" indent="-428625" defTabSz="1371600" fontAlgn="auto">
                <a:spcBef>
                  <a:spcPts val="0"/>
                </a:spcBef>
                <a:spcAft>
                  <a:spcPts val="0"/>
                </a:spcAft>
                <a:buFont typeface="Wingdings" panose="05000000000000000000" pitchFamily="2" charset="2"/>
                <a:buChar char="ü"/>
                <a:defRPr/>
              </a:pPr>
              <a:r>
                <a:rPr lang="en-US" sz="2700" kern="0" dirty="0" err="1">
                  <a:solidFill>
                    <a:prstClr val="black"/>
                  </a:solidFill>
                </a:rPr>
                <a:t>Atualização</a:t>
              </a:r>
              <a:r>
                <a:rPr lang="en-US" sz="2700" kern="0" dirty="0">
                  <a:solidFill>
                    <a:prstClr val="black"/>
                  </a:solidFill>
                </a:rPr>
                <a:t> do </a:t>
              </a:r>
              <a:r>
                <a:rPr lang="en-US" sz="2700" kern="0" dirty="0" err="1">
                  <a:solidFill>
                    <a:prstClr val="black"/>
                  </a:solidFill>
                </a:rPr>
                <a:t>plano</a:t>
              </a:r>
              <a:r>
                <a:rPr lang="en-US" sz="2700" kern="0" dirty="0">
                  <a:solidFill>
                    <a:prstClr val="black"/>
                  </a:solidFill>
                </a:rPr>
                <a:t> de </a:t>
              </a:r>
              <a:r>
                <a:rPr lang="en-US" sz="2700" kern="0" dirty="0" err="1">
                  <a:solidFill>
                    <a:prstClr val="black"/>
                  </a:solidFill>
                </a:rPr>
                <a:t>gerenciamento</a:t>
              </a:r>
              <a:r>
                <a:rPr lang="en-US" sz="2700" kern="0" dirty="0">
                  <a:solidFill>
                    <a:prstClr val="black"/>
                  </a:solidFill>
                </a:rPr>
                <a:t> do </a:t>
              </a:r>
              <a:r>
                <a:rPr lang="en-US" sz="2700" kern="0" dirty="0" err="1">
                  <a:solidFill>
                    <a:prstClr val="black"/>
                  </a:solidFill>
                </a:rPr>
                <a:t>projeto</a:t>
              </a:r>
              <a:r>
                <a:rPr lang="en-US" sz="2700" kern="0" dirty="0">
                  <a:solidFill>
                    <a:prstClr val="black"/>
                  </a:solidFill>
                </a:rPr>
                <a:t>;</a:t>
              </a:r>
            </a:p>
            <a:p>
              <a:pPr marL="428625" indent="-428625" defTabSz="1371600" fontAlgn="auto">
                <a:spcBef>
                  <a:spcPts val="0"/>
                </a:spcBef>
                <a:spcAft>
                  <a:spcPts val="0"/>
                </a:spcAft>
                <a:buFont typeface="Wingdings" panose="05000000000000000000" pitchFamily="2" charset="2"/>
                <a:buChar char="ü"/>
                <a:defRPr/>
              </a:pPr>
              <a:r>
                <a:rPr lang="en-US" sz="2700" kern="0" dirty="0" err="1">
                  <a:solidFill>
                    <a:prstClr val="black"/>
                  </a:solidFill>
                </a:rPr>
                <a:t>Atualizações</a:t>
              </a:r>
              <a:r>
                <a:rPr lang="en-US" sz="2700" kern="0" dirty="0">
                  <a:solidFill>
                    <a:prstClr val="black"/>
                  </a:solidFill>
                </a:rPr>
                <a:t> de </a:t>
              </a:r>
              <a:r>
                <a:rPr lang="en-US" sz="2700" kern="0" dirty="0" err="1">
                  <a:solidFill>
                    <a:prstClr val="black"/>
                  </a:solidFill>
                </a:rPr>
                <a:t>documetos</a:t>
              </a:r>
              <a:r>
                <a:rPr lang="en-US" sz="2700" kern="0" dirty="0">
                  <a:solidFill>
                    <a:prstClr val="black"/>
                  </a:solidFill>
                </a:rPr>
                <a:t> do </a:t>
              </a:r>
              <a:r>
                <a:rPr lang="en-US" sz="2700" kern="0" dirty="0" err="1">
                  <a:solidFill>
                    <a:prstClr val="black"/>
                  </a:solidFill>
                </a:rPr>
                <a:t>projeto</a:t>
              </a:r>
              <a:r>
                <a:rPr lang="en-US" sz="2700" kern="0" dirty="0">
                  <a:solidFill>
                    <a:prstClr val="black"/>
                  </a:solidFill>
                </a:rPr>
                <a:t>.</a:t>
              </a:r>
            </a:p>
          </p:txBody>
        </p:sp>
      </p:grpSp>
      <p:pic>
        <p:nvPicPr>
          <p:cNvPr id="25" name="Imagem 24">
            <a:extLst>
              <a:ext uri="{FF2B5EF4-FFF2-40B4-BE49-F238E27FC236}">
                <a16:creationId xmlns:a16="http://schemas.microsoft.com/office/drawing/2014/main" id="{13CD8095-E335-4AF1-9A0D-7C6D588964D9}"/>
              </a:ext>
            </a:extLst>
          </p:cNvPr>
          <p:cNvPicPr>
            <a:picLocks noChangeAspect="1"/>
          </p:cNvPicPr>
          <p:nvPr/>
        </p:nvPicPr>
        <p:blipFill>
          <a:blip r:embed="rId2"/>
          <a:stretch>
            <a:fillRect/>
          </a:stretch>
        </p:blipFill>
        <p:spPr>
          <a:xfrm>
            <a:off x="9029703" y="1903140"/>
            <a:ext cx="4572000" cy="713597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4" name="Título 1">
            <a:extLst>
              <a:ext uri="{FF2B5EF4-FFF2-40B4-BE49-F238E27FC236}">
                <a16:creationId xmlns:a16="http://schemas.microsoft.com/office/drawing/2014/main" id="{C6D860B2-E2F9-4107-A6DF-DDAEC808AB5A}"/>
              </a:ext>
            </a:extLst>
          </p:cNvPr>
          <p:cNvSpPr txBox="1">
            <a:spLocks/>
          </p:cNvSpPr>
          <p:nvPr/>
        </p:nvSpPr>
        <p:spPr bwMode="auto">
          <a:xfrm>
            <a:off x="-3348" y="219757"/>
            <a:ext cx="12585984" cy="978695"/>
          </a:xfrm>
          <a:prstGeom prst="rect">
            <a:avLst/>
          </a:prstGeom>
          <a:noFill/>
          <a:ln w="9525">
            <a:noFill/>
            <a:miter lim="800000"/>
            <a:headEnd/>
            <a:tailEnd/>
          </a:ln>
        </p:spPr>
        <p:txBody>
          <a:bodyPr vert="horz" wrap="square" lIns="137160" tIns="68580" rIns="137160" bIns="68580" numCol="1" anchor="ctr" anchorCtr="0" compatLnSpc="1">
            <a:prstTxWarp prst="textNoShape">
              <a:avLst/>
            </a:prstTxWarp>
          </a:bodyPr>
          <a:lstStyle>
            <a:defPPr>
              <a:defRPr lang="pt-BR"/>
            </a:defPPr>
            <a:lvl1pPr eaLnBrk="1" hangingPunct="1">
              <a:defRPr sz="4000" b="1">
                <a:solidFill>
                  <a:srgbClr val="00A4DE"/>
                </a:solidFill>
                <a:latin typeface="+mn-lt"/>
                <a:ea typeface="+mj-ea"/>
              </a:defRPr>
            </a:lvl1pPr>
            <a:lvl2pPr algn="ctr" eaLnBrk="1" hangingPunct="1">
              <a:defRPr sz="3500">
                <a:latin typeface="Calibri" pitchFamily="34" charset="0"/>
              </a:defRPr>
            </a:lvl2pPr>
            <a:lvl3pPr algn="ctr" eaLnBrk="1" hangingPunct="1">
              <a:defRPr sz="3500">
                <a:latin typeface="Calibri" pitchFamily="34" charset="0"/>
              </a:defRPr>
            </a:lvl3pPr>
            <a:lvl4pPr algn="ctr" eaLnBrk="1" hangingPunct="1">
              <a:defRPr sz="3500">
                <a:latin typeface="Calibri" pitchFamily="34" charset="0"/>
              </a:defRPr>
            </a:lvl4pPr>
            <a:lvl5pPr algn="ctr" eaLnBrk="1" hangingPunct="1">
              <a:defRPr sz="3500">
                <a:latin typeface="Calibri" pitchFamily="34" charset="0"/>
              </a:defRPr>
            </a:lvl5pPr>
            <a:lvl6pPr marL="457200" algn="ctr" fontAlgn="base">
              <a:spcBef>
                <a:spcPct val="0"/>
              </a:spcBef>
              <a:spcAft>
                <a:spcPct val="0"/>
              </a:spcAft>
              <a:defRPr sz="3500">
                <a:latin typeface="Calibri" pitchFamily="34" charset="0"/>
              </a:defRPr>
            </a:lvl6pPr>
            <a:lvl7pPr marL="914400" algn="ctr" fontAlgn="base">
              <a:spcBef>
                <a:spcPct val="0"/>
              </a:spcBef>
              <a:spcAft>
                <a:spcPct val="0"/>
              </a:spcAft>
              <a:defRPr sz="3500">
                <a:latin typeface="Calibri" pitchFamily="34" charset="0"/>
              </a:defRPr>
            </a:lvl7pPr>
            <a:lvl8pPr marL="1371600" algn="ctr" fontAlgn="base">
              <a:spcBef>
                <a:spcPct val="0"/>
              </a:spcBef>
              <a:spcAft>
                <a:spcPct val="0"/>
              </a:spcAft>
              <a:defRPr sz="3500">
                <a:latin typeface="Calibri" pitchFamily="34" charset="0"/>
              </a:defRPr>
            </a:lvl8pPr>
            <a:lvl9pPr marL="1828800" algn="ctr" fontAlgn="base">
              <a:spcBef>
                <a:spcPct val="0"/>
              </a:spcBef>
              <a:spcAft>
                <a:spcPct val="0"/>
              </a:spcAft>
              <a:defRPr sz="3500">
                <a:latin typeface="Calibri" pitchFamily="34" charset="0"/>
              </a:defRPr>
            </a:lvl9pPr>
          </a:lstStyle>
          <a:p>
            <a:r>
              <a:rPr lang="pt-BR" dirty="0"/>
              <a:t>Processo 6: Controlar o Cronograma</a:t>
            </a:r>
          </a:p>
        </p:txBody>
      </p:sp>
    </p:spTree>
    <p:extLst>
      <p:ext uri="{BB962C8B-B14F-4D97-AF65-F5344CB8AC3E}">
        <p14:creationId xmlns:p14="http://schemas.microsoft.com/office/powerpoint/2010/main" val="4254361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1000"/>
                                        <p:tgtEl>
                                          <p:spTgt spid="12"/>
                                        </p:tgtEl>
                                      </p:cBhvr>
                                    </p:animEffect>
                                    <p:anim calcmode="lin" valueType="num">
                                      <p:cBhvr>
                                        <p:cTn id="15" dur="1000" fill="hold"/>
                                        <p:tgtEl>
                                          <p:spTgt spid="12"/>
                                        </p:tgtEl>
                                        <p:attrNameLst>
                                          <p:attrName>ppt_x</p:attrName>
                                        </p:attrNameLst>
                                      </p:cBhvr>
                                      <p:tavLst>
                                        <p:tav tm="0">
                                          <p:val>
                                            <p:strVal val="#ppt_x"/>
                                          </p:val>
                                        </p:tav>
                                        <p:tav tm="100000">
                                          <p:val>
                                            <p:strVal val="#ppt_x"/>
                                          </p:val>
                                        </p:tav>
                                      </p:tavLst>
                                    </p:anim>
                                    <p:anim calcmode="lin" valueType="num">
                                      <p:cBhvr>
                                        <p:cTn id="16"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7" presetClass="entr" presetSubtype="0" fill="hold" nodeType="click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fade">
                                      <p:cBhvr>
                                        <p:cTn id="21" dur="1000"/>
                                        <p:tgtEl>
                                          <p:spTgt spid="18"/>
                                        </p:tgtEl>
                                      </p:cBhvr>
                                    </p:animEffect>
                                    <p:anim calcmode="lin" valueType="num">
                                      <p:cBhvr>
                                        <p:cTn id="22" dur="1000" fill="hold"/>
                                        <p:tgtEl>
                                          <p:spTgt spid="18"/>
                                        </p:tgtEl>
                                        <p:attrNameLst>
                                          <p:attrName>ppt_x</p:attrName>
                                        </p:attrNameLst>
                                      </p:cBhvr>
                                      <p:tavLst>
                                        <p:tav tm="0">
                                          <p:val>
                                            <p:strVal val="#ppt_x"/>
                                          </p:val>
                                        </p:tav>
                                        <p:tav tm="100000">
                                          <p:val>
                                            <p:strVal val="#ppt_x"/>
                                          </p:val>
                                        </p:tav>
                                      </p:tavLst>
                                    </p:anim>
                                    <p:anim calcmode="lin" valueType="num">
                                      <p:cBhvr>
                                        <p:cTn id="23"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0" y="1198451"/>
            <a:ext cx="13716000" cy="5802923"/>
          </a:xfrm>
          <a:prstGeom prst="rect">
            <a:avLst/>
          </a:prstGeom>
          <a:noFill/>
        </p:spPr>
        <p:txBody>
          <a:bodyPr lIns="125291" tIns="63746" rIns="125291" bIns="63746"/>
          <a:lstStyle/>
          <a:p>
            <a:pPr marL="844083" indent="-844083" defTabSz="1266125">
              <a:spcBef>
                <a:spcPct val="20000"/>
              </a:spcBef>
              <a:defRPr/>
            </a:pPr>
            <a:r>
              <a:rPr lang="pt-BR" sz="3450" b="1" dirty="0">
                <a:solidFill>
                  <a:srgbClr val="000066"/>
                </a:solidFill>
                <a:latin typeface="+mn-lt"/>
              </a:rPr>
              <a:t>Técnicas para medir o progresso físico :</a:t>
            </a:r>
            <a:br>
              <a:rPr lang="pt-BR" sz="3450" b="1" dirty="0">
                <a:solidFill>
                  <a:srgbClr val="000066"/>
                </a:solidFill>
                <a:latin typeface="+mn-lt"/>
              </a:rPr>
            </a:br>
            <a:endParaRPr lang="pt-BR" sz="1200" b="1" dirty="0">
              <a:solidFill>
                <a:srgbClr val="000066"/>
              </a:solidFill>
              <a:latin typeface="+mn-lt"/>
            </a:endParaRPr>
          </a:p>
          <a:p>
            <a:pPr marL="844083" indent="-844083" defTabSz="1266125">
              <a:lnSpc>
                <a:spcPts val="2769"/>
              </a:lnSpc>
              <a:spcBef>
                <a:spcPts val="1662"/>
              </a:spcBef>
              <a:buFont typeface="Arial" charset="0"/>
              <a:buChar char="•"/>
              <a:defRPr/>
            </a:pPr>
            <a:r>
              <a:rPr lang="pt-BR" sz="3450" b="1" dirty="0">
                <a:solidFill>
                  <a:srgbClr val="000066"/>
                </a:solidFill>
                <a:latin typeface="+mn-lt"/>
              </a:rPr>
              <a:t>Unidades equivalentes</a:t>
            </a:r>
            <a:r>
              <a:rPr lang="pt-BR" sz="3450" dirty="0">
                <a:solidFill>
                  <a:srgbClr val="000066"/>
                </a:solidFill>
                <a:latin typeface="+mn-lt"/>
              </a:rPr>
              <a:t>: baseado em unidades produzidas de atividades individuas do projeto. É determinado de maneira objetiva através da medição direta da quantidade realizada. </a:t>
            </a:r>
          </a:p>
          <a:p>
            <a:pPr marL="844083" indent="-844083" defTabSz="1266125">
              <a:lnSpc>
                <a:spcPts val="2769"/>
              </a:lnSpc>
              <a:spcBef>
                <a:spcPts val="1662"/>
              </a:spcBef>
              <a:buFont typeface="Arial" charset="0"/>
              <a:buChar char="•"/>
              <a:defRPr/>
            </a:pPr>
            <a:r>
              <a:rPr lang="pt-BR" sz="3450" b="1" dirty="0">
                <a:solidFill>
                  <a:srgbClr val="000066"/>
                </a:solidFill>
                <a:latin typeface="+mn-lt"/>
              </a:rPr>
              <a:t>Estimativa</a:t>
            </a:r>
            <a:r>
              <a:rPr lang="pt-BR" sz="3450" dirty="0">
                <a:solidFill>
                  <a:srgbClr val="000066"/>
                </a:solidFill>
                <a:latin typeface="+mn-lt"/>
              </a:rPr>
              <a:t> do responsável pelo pacote de trabalho (% realizado): reporte simples (confiável?).</a:t>
            </a:r>
          </a:p>
          <a:p>
            <a:pPr marL="844083" indent="-844083" defTabSz="1266125">
              <a:lnSpc>
                <a:spcPts val="2769"/>
              </a:lnSpc>
              <a:spcBef>
                <a:spcPts val="1662"/>
              </a:spcBef>
              <a:buFont typeface="Arial" charset="0"/>
              <a:buChar char="•"/>
              <a:defRPr/>
            </a:pPr>
            <a:r>
              <a:rPr lang="pt-BR" sz="3450" b="1" dirty="0">
                <a:solidFill>
                  <a:srgbClr val="000066"/>
                </a:solidFill>
                <a:latin typeface="+mn-lt"/>
              </a:rPr>
              <a:t>Nível de esforço: </a:t>
            </a:r>
            <a:r>
              <a:rPr lang="pt-BR" sz="3450" dirty="0">
                <a:solidFill>
                  <a:srgbClr val="000066"/>
                </a:solidFill>
                <a:latin typeface="+mn-lt"/>
              </a:rPr>
              <a:t>aplicável para trabalho indireto, não são associados as atividades diretas. Geralmente utiliza uma proporção do prazo em relação ao prazo total do projeto.  </a:t>
            </a:r>
          </a:p>
          <a:p>
            <a:pPr marL="844083" indent="-844083" defTabSz="1266125">
              <a:lnSpc>
                <a:spcPts val="2769"/>
              </a:lnSpc>
              <a:spcBef>
                <a:spcPts val="1662"/>
              </a:spcBef>
              <a:buFont typeface="Arial" charset="0"/>
              <a:buChar char="•"/>
              <a:defRPr/>
            </a:pPr>
            <a:r>
              <a:rPr lang="pt-BR" sz="3450" b="1" dirty="0">
                <a:solidFill>
                  <a:srgbClr val="000066"/>
                </a:solidFill>
                <a:latin typeface="+mn-lt"/>
              </a:rPr>
              <a:t>Marco com valores ponderados: </a:t>
            </a:r>
            <a:r>
              <a:rPr lang="pt-BR" sz="3450" dirty="0">
                <a:solidFill>
                  <a:srgbClr val="000066"/>
                </a:solidFill>
                <a:latin typeface="+mn-lt"/>
              </a:rPr>
              <a:t> % de progresso físico definido antecipadamente, no momento da contratação ou planejamento.</a:t>
            </a:r>
          </a:p>
          <a:p>
            <a:pPr marL="844083" indent="-844083" defTabSz="1266125">
              <a:lnSpc>
                <a:spcPts val="2769"/>
              </a:lnSpc>
              <a:spcBef>
                <a:spcPts val="1662"/>
              </a:spcBef>
              <a:buFont typeface="Arial" charset="0"/>
              <a:buChar char="•"/>
              <a:defRPr/>
            </a:pPr>
            <a:r>
              <a:rPr lang="pt-BR" sz="3450" dirty="0">
                <a:solidFill>
                  <a:srgbClr val="000066"/>
                </a:solidFill>
                <a:latin typeface="+mn-lt"/>
              </a:rPr>
              <a:t>Por </a:t>
            </a:r>
            <a:r>
              <a:rPr lang="pt-BR" sz="3450" b="1" dirty="0">
                <a:solidFill>
                  <a:srgbClr val="000066"/>
                </a:solidFill>
                <a:latin typeface="+mn-lt"/>
              </a:rPr>
              <a:t>percentual definido </a:t>
            </a:r>
            <a:r>
              <a:rPr lang="pt-BR" sz="3450" dirty="0">
                <a:solidFill>
                  <a:srgbClr val="000066"/>
                </a:solidFill>
                <a:latin typeface="+mn-lt"/>
              </a:rPr>
              <a:t>para o início e término:</a:t>
            </a:r>
          </a:p>
          <a:p>
            <a:pPr marL="1371635" lvl="1" indent="-279164" defTabSz="1266125">
              <a:lnSpc>
                <a:spcPts val="3047"/>
              </a:lnSpc>
              <a:spcBef>
                <a:spcPts val="831"/>
              </a:spcBef>
              <a:buFont typeface="Arial" charset="0"/>
              <a:buChar char="–"/>
              <a:defRPr/>
            </a:pPr>
            <a:r>
              <a:rPr lang="pt-BR" sz="3000" dirty="0">
                <a:solidFill>
                  <a:srgbClr val="000066"/>
                </a:solidFill>
                <a:latin typeface="+mn-lt"/>
              </a:rPr>
              <a:t>Regra 0/100  – uma tarefa não ganha créditos pela conclusão parcial, somente pela conclusão total.</a:t>
            </a:r>
          </a:p>
          <a:p>
            <a:pPr marL="1371635" lvl="1" indent="-279164" defTabSz="1266125">
              <a:lnSpc>
                <a:spcPts val="3047"/>
              </a:lnSpc>
              <a:spcBef>
                <a:spcPts val="831"/>
              </a:spcBef>
              <a:buFont typeface="Arial" charset="0"/>
              <a:buChar char="–"/>
              <a:defRPr/>
            </a:pPr>
            <a:r>
              <a:rPr lang="pt-BR" sz="3000" dirty="0">
                <a:solidFill>
                  <a:srgbClr val="000066"/>
                </a:solidFill>
                <a:latin typeface="+mn-lt"/>
              </a:rPr>
              <a:t>Regra 25/75 – uma tarefa é considerada 25% concluída quando começa e obtém os outros 75% somente quando for concluída.</a:t>
            </a:r>
          </a:p>
          <a:p>
            <a:pPr marL="1371635" lvl="1" indent="-279164" defTabSz="1266125">
              <a:lnSpc>
                <a:spcPts val="3047"/>
              </a:lnSpc>
              <a:spcBef>
                <a:spcPts val="831"/>
              </a:spcBef>
              <a:buFont typeface="Arial" charset="0"/>
              <a:buChar char="–"/>
              <a:defRPr/>
            </a:pPr>
            <a:r>
              <a:rPr lang="pt-BR" sz="3000" dirty="0">
                <a:solidFill>
                  <a:srgbClr val="000066"/>
                </a:solidFill>
                <a:latin typeface="+mn-lt"/>
              </a:rPr>
              <a:t>Regra 50/50 – uma tarefa é considerada 50% concluída quando começa e somente recebe os demais 50% quando for concluída.</a:t>
            </a:r>
          </a:p>
          <a:p>
            <a:pPr marL="1371635" lvl="1" indent="-279164" defTabSz="1266125">
              <a:spcBef>
                <a:spcPct val="20000"/>
              </a:spcBef>
              <a:buFont typeface="Arial" charset="0"/>
              <a:buChar char="–"/>
              <a:defRPr/>
            </a:pPr>
            <a:endParaRPr lang="pt-BR" sz="3450" dirty="0">
              <a:solidFill>
                <a:srgbClr val="000066"/>
              </a:solidFill>
              <a:latin typeface="+mn-lt"/>
            </a:endParaRPr>
          </a:p>
          <a:p>
            <a:pPr marL="1371635" lvl="1" indent="-279164" defTabSz="1266125">
              <a:spcBef>
                <a:spcPct val="20000"/>
              </a:spcBef>
              <a:buFont typeface="Arial" charset="0"/>
              <a:buChar char="–"/>
              <a:defRPr/>
            </a:pPr>
            <a:endParaRPr lang="pt-BR" sz="3450" dirty="0">
              <a:solidFill>
                <a:srgbClr val="000066"/>
              </a:solidFill>
              <a:latin typeface="+mn-lt"/>
            </a:endParaRPr>
          </a:p>
        </p:txBody>
      </p:sp>
      <p:sp>
        <p:nvSpPr>
          <p:cNvPr id="7" name="Título 1">
            <a:extLst>
              <a:ext uri="{FF2B5EF4-FFF2-40B4-BE49-F238E27FC236}">
                <a16:creationId xmlns:a16="http://schemas.microsoft.com/office/drawing/2014/main" id="{6EA59B23-A017-4263-A755-134F94767110}"/>
              </a:ext>
            </a:extLst>
          </p:cNvPr>
          <p:cNvSpPr txBox="1">
            <a:spLocks/>
          </p:cNvSpPr>
          <p:nvPr/>
        </p:nvSpPr>
        <p:spPr bwMode="auto">
          <a:xfrm>
            <a:off x="-3348" y="219757"/>
            <a:ext cx="12585984" cy="978695"/>
          </a:xfrm>
          <a:prstGeom prst="rect">
            <a:avLst/>
          </a:prstGeom>
          <a:noFill/>
          <a:ln w="9525">
            <a:noFill/>
            <a:miter lim="800000"/>
            <a:headEnd/>
            <a:tailEnd/>
          </a:ln>
        </p:spPr>
        <p:txBody>
          <a:bodyPr vert="horz" wrap="square" lIns="137160" tIns="68580" rIns="137160" bIns="68580" numCol="1" anchor="ctr" anchorCtr="0" compatLnSpc="1">
            <a:prstTxWarp prst="textNoShape">
              <a:avLst/>
            </a:prstTxWarp>
          </a:bodyPr>
          <a:lstStyle>
            <a:defPPr>
              <a:defRPr lang="pt-BR"/>
            </a:defPPr>
            <a:lvl1pPr eaLnBrk="1" hangingPunct="1">
              <a:defRPr sz="4000" b="1">
                <a:solidFill>
                  <a:srgbClr val="00A4DE"/>
                </a:solidFill>
                <a:latin typeface="+mn-lt"/>
                <a:ea typeface="+mj-ea"/>
              </a:defRPr>
            </a:lvl1pPr>
            <a:lvl2pPr algn="ctr" eaLnBrk="1" hangingPunct="1">
              <a:defRPr sz="3500">
                <a:latin typeface="Calibri" pitchFamily="34" charset="0"/>
              </a:defRPr>
            </a:lvl2pPr>
            <a:lvl3pPr algn="ctr" eaLnBrk="1" hangingPunct="1">
              <a:defRPr sz="3500">
                <a:latin typeface="Calibri" pitchFamily="34" charset="0"/>
              </a:defRPr>
            </a:lvl3pPr>
            <a:lvl4pPr algn="ctr" eaLnBrk="1" hangingPunct="1">
              <a:defRPr sz="3500">
                <a:latin typeface="Calibri" pitchFamily="34" charset="0"/>
              </a:defRPr>
            </a:lvl4pPr>
            <a:lvl5pPr algn="ctr" eaLnBrk="1" hangingPunct="1">
              <a:defRPr sz="3500">
                <a:latin typeface="Calibri" pitchFamily="34" charset="0"/>
              </a:defRPr>
            </a:lvl5pPr>
            <a:lvl6pPr marL="457200" algn="ctr" fontAlgn="base">
              <a:spcBef>
                <a:spcPct val="0"/>
              </a:spcBef>
              <a:spcAft>
                <a:spcPct val="0"/>
              </a:spcAft>
              <a:defRPr sz="3500">
                <a:latin typeface="Calibri" pitchFamily="34" charset="0"/>
              </a:defRPr>
            </a:lvl6pPr>
            <a:lvl7pPr marL="914400" algn="ctr" fontAlgn="base">
              <a:spcBef>
                <a:spcPct val="0"/>
              </a:spcBef>
              <a:spcAft>
                <a:spcPct val="0"/>
              </a:spcAft>
              <a:defRPr sz="3500">
                <a:latin typeface="Calibri" pitchFamily="34" charset="0"/>
              </a:defRPr>
            </a:lvl7pPr>
            <a:lvl8pPr marL="1371600" algn="ctr" fontAlgn="base">
              <a:spcBef>
                <a:spcPct val="0"/>
              </a:spcBef>
              <a:spcAft>
                <a:spcPct val="0"/>
              </a:spcAft>
              <a:defRPr sz="3500">
                <a:latin typeface="Calibri" pitchFamily="34" charset="0"/>
              </a:defRPr>
            </a:lvl8pPr>
            <a:lvl9pPr marL="1828800" algn="ctr" fontAlgn="base">
              <a:spcBef>
                <a:spcPct val="0"/>
              </a:spcBef>
              <a:spcAft>
                <a:spcPct val="0"/>
              </a:spcAft>
              <a:defRPr sz="3500">
                <a:latin typeface="Calibri" pitchFamily="34" charset="0"/>
              </a:defRPr>
            </a:lvl9pPr>
          </a:lstStyle>
          <a:p>
            <a:r>
              <a:rPr lang="pt-BR" dirty="0"/>
              <a:t>Processo 6: Controlar o Cronograma</a:t>
            </a:r>
          </a:p>
        </p:txBody>
      </p:sp>
    </p:spTree>
    <p:extLst>
      <p:ext uri="{BB962C8B-B14F-4D97-AF65-F5344CB8AC3E}">
        <p14:creationId xmlns:p14="http://schemas.microsoft.com/office/powerpoint/2010/main" val="3652322624"/>
      </p:ext>
    </p:extLst>
  </p:cSld>
  <p:clrMapOvr>
    <a:masterClrMapping/>
  </p:clrMapOvr>
  <p:transition spd="slow"/>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m 5">
            <a:extLst>
              <a:ext uri="{FF2B5EF4-FFF2-40B4-BE49-F238E27FC236}">
                <a16:creationId xmlns:a16="http://schemas.microsoft.com/office/drawing/2014/main" id="{E0FDE37E-6FCF-4CF2-A30B-1721F327B991}"/>
              </a:ext>
            </a:extLst>
          </p:cNvPr>
          <p:cNvPicPr>
            <a:picLocks noChangeAspect="1"/>
          </p:cNvPicPr>
          <p:nvPr/>
        </p:nvPicPr>
        <p:blipFill rotWithShape="1">
          <a:blip r:embed="rId3"/>
          <a:srcRect t="4423"/>
          <a:stretch/>
        </p:blipFill>
        <p:spPr>
          <a:xfrm>
            <a:off x="1244316" y="1198451"/>
            <a:ext cx="12421380" cy="8800397"/>
          </a:xfrm>
          <a:prstGeom prst="rect">
            <a:avLst/>
          </a:prstGeom>
        </p:spPr>
      </p:pic>
      <p:sp>
        <p:nvSpPr>
          <p:cNvPr id="2" name="CaixaDeTexto 1">
            <a:extLst>
              <a:ext uri="{FF2B5EF4-FFF2-40B4-BE49-F238E27FC236}">
                <a16:creationId xmlns:a16="http://schemas.microsoft.com/office/drawing/2014/main" id="{670A1B83-55B8-410D-BEA7-3602B8625DF4}"/>
              </a:ext>
            </a:extLst>
          </p:cNvPr>
          <p:cNvSpPr txBox="1"/>
          <p:nvPr/>
        </p:nvSpPr>
        <p:spPr>
          <a:xfrm>
            <a:off x="1349388" y="1198451"/>
            <a:ext cx="3888432" cy="369332"/>
          </a:xfrm>
          <a:prstGeom prst="rect">
            <a:avLst/>
          </a:prstGeom>
          <a:noFill/>
        </p:spPr>
        <p:txBody>
          <a:bodyPr wrap="square" rtlCol="0">
            <a:spAutoFit/>
          </a:bodyPr>
          <a:lstStyle/>
          <a:p>
            <a:r>
              <a:rPr lang="pt-BR" b="1" dirty="0">
                <a:latin typeface="Arial" panose="020B0604020202020204" pitchFamily="34" charset="0"/>
                <a:cs typeface="Arial" panose="020B0604020202020204" pitchFamily="34" charset="0"/>
              </a:rPr>
              <a:t>CURVA “S” </a:t>
            </a:r>
          </a:p>
        </p:txBody>
      </p:sp>
      <p:sp>
        <p:nvSpPr>
          <p:cNvPr id="8" name="Título 1">
            <a:extLst>
              <a:ext uri="{FF2B5EF4-FFF2-40B4-BE49-F238E27FC236}">
                <a16:creationId xmlns:a16="http://schemas.microsoft.com/office/drawing/2014/main" id="{B0641778-FE46-41CB-8612-1491DD833C7B}"/>
              </a:ext>
            </a:extLst>
          </p:cNvPr>
          <p:cNvSpPr txBox="1">
            <a:spLocks/>
          </p:cNvSpPr>
          <p:nvPr/>
        </p:nvSpPr>
        <p:spPr bwMode="auto">
          <a:xfrm>
            <a:off x="-3348" y="219757"/>
            <a:ext cx="12585984" cy="978695"/>
          </a:xfrm>
          <a:prstGeom prst="rect">
            <a:avLst/>
          </a:prstGeom>
          <a:noFill/>
          <a:ln w="9525">
            <a:noFill/>
            <a:miter lim="800000"/>
            <a:headEnd/>
            <a:tailEnd/>
          </a:ln>
        </p:spPr>
        <p:txBody>
          <a:bodyPr vert="horz" wrap="square" lIns="137160" tIns="68580" rIns="137160" bIns="68580" numCol="1" anchor="ctr" anchorCtr="0" compatLnSpc="1">
            <a:prstTxWarp prst="textNoShape">
              <a:avLst/>
            </a:prstTxWarp>
          </a:bodyPr>
          <a:lstStyle>
            <a:defPPr>
              <a:defRPr lang="pt-BR"/>
            </a:defPPr>
            <a:lvl1pPr eaLnBrk="1" hangingPunct="1">
              <a:defRPr sz="4000" b="1">
                <a:solidFill>
                  <a:srgbClr val="00A4DE"/>
                </a:solidFill>
                <a:latin typeface="+mn-lt"/>
                <a:ea typeface="+mj-ea"/>
              </a:defRPr>
            </a:lvl1pPr>
            <a:lvl2pPr algn="ctr" eaLnBrk="1" hangingPunct="1">
              <a:defRPr sz="3500">
                <a:latin typeface="Calibri" pitchFamily="34" charset="0"/>
              </a:defRPr>
            </a:lvl2pPr>
            <a:lvl3pPr algn="ctr" eaLnBrk="1" hangingPunct="1">
              <a:defRPr sz="3500">
                <a:latin typeface="Calibri" pitchFamily="34" charset="0"/>
              </a:defRPr>
            </a:lvl3pPr>
            <a:lvl4pPr algn="ctr" eaLnBrk="1" hangingPunct="1">
              <a:defRPr sz="3500">
                <a:latin typeface="Calibri" pitchFamily="34" charset="0"/>
              </a:defRPr>
            </a:lvl4pPr>
            <a:lvl5pPr algn="ctr" eaLnBrk="1" hangingPunct="1">
              <a:defRPr sz="3500">
                <a:latin typeface="Calibri" pitchFamily="34" charset="0"/>
              </a:defRPr>
            </a:lvl5pPr>
            <a:lvl6pPr marL="457200" algn="ctr" fontAlgn="base">
              <a:spcBef>
                <a:spcPct val="0"/>
              </a:spcBef>
              <a:spcAft>
                <a:spcPct val="0"/>
              </a:spcAft>
              <a:defRPr sz="3500">
                <a:latin typeface="Calibri" pitchFamily="34" charset="0"/>
              </a:defRPr>
            </a:lvl6pPr>
            <a:lvl7pPr marL="914400" algn="ctr" fontAlgn="base">
              <a:spcBef>
                <a:spcPct val="0"/>
              </a:spcBef>
              <a:spcAft>
                <a:spcPct val="0"/>
              </a:spcAft>
              <a:defRPr sz="3500">
                <a:latin typeface="Calibri" pitchFamily="34" charset="0"/>
              </a:defRPr>
            </a:lvl7pPr>
            <a:lvl8pPr marL="1371600" algn="ctr" fontAlgn="base">
              <a:spcBef>
                <a:spcPct val="0"/>
              </a:spcBef>
              <a:spcAft>
                <a:spcPct val="0"/>
              </a:spcAft>
              <a:defRPr sz="3500">
                <a:latin typeface="Calibri" pitchFamily="34" charset="0"/>
              </a:defRPr>
            </a:lvl8pPr>
            <a:lvl9pPr marL="1828800" algn="ctr" fontAlgn="base">
              <a:spcBef>
                <a:spcPct val="0"/>
              </a:spcBef>
              <a:spcAft>
                <a:spcPct val="0"/>
              </a:spcAft>
              <a:defRPr sz="3500">
                <a:latin typeface="Calibri" pitchFamily="34" charset="0"/>
              </a:defRPr>
            </a:lvl9pPr>
          </a:lstStyle>
          <a:p>
            <a:r>
              <a:rPr lang="pt-BR" dirty="0"/>
              <a:t>Processo 6: Controlar o Cronograma</a:t>
            </a:r>
          </a:p>
        </p:txBody>
      </p:sp>
    </p:spTree>
    <p:extLst>
      <p:ext uri="{BB962C8B-B14F-4D97-AF65-F5344CB8AC3E}">
        <p14:creationId xmlns:p14="http://schemas.microsoft.com/office/powerpoint/2010/main" val="23660528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p:cNvSpPr>
            <a:spLocks noGrp="1"/>
          </p:cNvSpPr>
          <p:nvPr>
            <p:ph type="body" sz="quarter" idx="11"/>
          </p:nvPr>
        </p:nvSpPr>
        <p:spPr/>
        <p:txBody>
          <a:bodyPr/>
          <a:lstStyle/>
          <a:p>
            <a:r>
              <a:rPr lang="pt-BR" dirty="0"/>
              <a:t>Critérios de Avaliação</a:t>
            </a:r>
          </a:p>
        </p:txBody>
      </p:sp>
      <p:sp>
        <p:nvSpPr>
          <p:cNvPr id="3" name="Espaço Reservado para Texto 2"/>
          <p:cNvSpPr>
            <a:spLocks noGrp="1"/>
          </p:cNvSpPr>
          <p:nvPr>
            <p:ph type="body" sz="quarter" idx="14"/>
          </p:nvPr>
        </p:nvSpPr>
        <p:spPr>
          <a:xfrm>
            <a:off x="532800" y="1470968"/>
            <a:ext cx="11437768" cy="8281043"/>
          </a:xfrm>
          <a:prstGeom prst="rect">
            <a:avLst/>
          </a:prstGeom>
        </p:spPr>
        <p:txBody>
          <a:bodyPr lIns="91440" tIns="45720" rIns="91440" bIns="45720" anchor="t">
            <a:normAutofit/>
          </a:bodyPr>
          <a:lstStyle/>
          <a:p>
            <a:pPr marL="514350" indent="-514350">
              <a:buFont typeface="+mj-lt"/>
              <a:buAutoNum type="arabicPeriod"/>
            </a:pPr>
            <a:endParaRPr lang="pt-BR" sz="3200" b="1" dirty="0"/>
          </a:p>
          <a:p>
            <a:pPr marL="514350" indent="-514350">
              <a:buFont typeface="+mj-lt"/>
              <a:buAutoNum type="arabicPeriod"/>
            </a:pPr>
            <a:endParaRPr lang="pt-BR" sz="3200" b="1" dirty="0"/>
          </a:p>
          <a:p>
            <a:pPr marL="514350" indent="-514350">
              <a:buFont typeface="+mj-lt"/>
              <a:buAutoNum type="arabicPeriod"/>
            </a:pPr>
            <a:r>
              <a:rPr lang="pt-BR" sz="3200" b="1" dirty="0">
                <a:cs typeface="Arial"/>
              </a:rPr>
              <a:t>Prova Individual (Peso 7)</a:t>
            </a:r>
            <a:endParaRPr lang="pt-BR" sz="3200" b="1" dirty="0">
              <a:ea typeface="Calibri"/>
              <a:cs typeface="Arial"/>
            </a:endParaRPr>
          </a:p>
          <a:p>
            <a:pPr marL="817880" lvl="1" indent="-514350"/>
            <a:endParaRPr lang="pt-BR" sz="3200" b="1" dirty="0">
              <a:ea typeface="Calibri"/>
              <a:cs typeface="Calibri"/>
            </a:endParaRPr>
          </a:p>
          <a:p>
            <a:pPr marL="514350" indent="-514350">
              <a:buFont typeface="+mj-lt"/>
              <a:buAutoNum type="arabicPeriod"/>
            </a:pPr>
            <a:r>
              <a:rPr lang="pt-BR" sz="3200" b="1" dirty="0"/>
              <a:t>Trabalho em grupo com os seguintes entregáveis (Peso 2):</a:t>
            </a:r>
          </a:p>
          <a:p>
            <a:pPr marL="875030" lvl="1" indent="-571500">
              <a:buFont typeface="+mj-lt"/>
              <a:buAutoNum type="romanUcPeriod"/>
            </a:pPr>
            <a:r>
              <a:rPr lang="pt-BR" sz="2800" b="1" dirty="0">
                <a:cs typeface="Calibri"/>
              </a:rPr>
              <a:t>Plano de Gerenciamento de Cronograma</a:t>
            </a:r>
            <a:endParaRPr lang="pt-BR" sz="2800" b="1" dirty="0"/>
          </a:p>
          <a:p>
            <a:pPr marL="875030" lvl="1" indent="-571500">
              <a:buAutoNum type="romanUcPeriod"/>
            </a:pPr>
            <a:r>
              <a:rPr lang="pt-BR" sz="2800" b="1" dirty="0">
                <a:cs typeface="Calibri"/>
              </a:rPr>
              <a:t>Matriz de Responsabilidades</a:t>
            </a:r>
            <a:endParaRPr lang="pt-BR" sz="2800" b="1" dirty="0"/>
          </a:p>
          <a:p>
            <a:pPr marL="875030" lvl="1" indent="-571500">
              <a:buAutoNum type="romanUcPeriod"/>
            </a:pPr>
            <a:r>
              <a:rPr lang="pt-BR" sz="2800" b="1" dirty="0"/>
              <a:t>Cronograma</a:t>
            </a:r>
            <a:endParaRPr lang="pt-BR" dirty="0"/>
          </a:p>
          <a:p>
            <a:pPr marL="875030" lvl="1" indent="-571500">
              <a:buFont typeface="+mj-lt"/>
              <a:buAutoNum type="romanUcPeriod"/>
            </a:pPr>
            <a:r>
              <a:rPr lang="pt-BR" sz="2800" b="1" dirty="0"/>
              <a:t>Curva S – Linha de Base de Cronograma</a:t>
            </a:r>
            <a:endParaRPr lang="pt-BR" sz="2800" b="1" dirty="0">
              <a:ea typeface="Calibri"/>
              <a:cs typeface="Calibri"/>
            </a:endParaRPr>
          </a:p>
          <a:p>
            <a:pPr marL="875030" lvl="1" indent="-571500">
              <a:buAutoNum type="romanUcPeriod"/>
            </a:pPr>
            <a:r>
              <a:rPr lang="pt-BR" sz="2800" b="1" dirty="0">
                <a:cs typeface="Calibri"/>
              </a:rPr>
              <a:t>Plano de Gerenciamento de Custos</a:t>
            </a:r>
            <a:endParaRPr lang="pt-BR" sz="2800" b="1" dirty="0"/>
          </a:p>
          <a:p>
            <a:pPr marL="875030" lvl="1" indent="-571500">
              <a:buFont typeface="+mj-lt"/>
              <a:buAutoNum type="romanUcPeriod"/>
            </a:pPr>
            <a:r>
              <a:rPr lang="pt-BR" sz="2800" b="1" dirty="0"/>
              <a:t>Fluxo de Caixa do Projeto</a:t>
            </a:r>
            <a:endParaRPr lang="pt-BR" sz="2800" b="1" dirty="0">
              <a:ea typeface="Calibri"/>
              <a:cs typeface="Calibri"/>
            </a:endParaRPr>
          </a:p>
          <a:p>
            <a:pPr marL="875030" lvl="1" indent="-571500">
              <a:buFont typeface="+mj-lt"/>
              <a:buAutoNum type="romanUcPeriod"/>
            </a:pPr>
            <a:r>
              <a:rPr lang="pt-BR" sz="2800" b="1" dirty="0"/>
              <a:t>Linha de Base de Custos</a:t>
            </a:r>
          </a:p>
          <a:p>
            <a:pPr marL="571428" indent="-571500">
              <a:buFont typeface="+mj-lt"/>
              <a:buAutoNum type="arabicPeriod"/>
            </a:pPr>
            <a:r>
              <a:rPr lang="pt-BR" sz="2800" b="1" dirty="0"/>
              <a:t>Trabalho individual (Peso 1):</a:t>
            </a:r>
          </a:p>
          <a:p>
            <a:pPr marL="875030" lvl="1" indent="-571500">
              <a:buFont typeface="+mj-lt"/>
              <a:buAutoNum type="romanUcPeriod"/>
            </a:pPr>
            <a:r>
              <a:rPr lang="pt-BR" sz="2800" b="1" dirty="0"/>
              <a:t>Exercício de Gerenciamento de Valor Agregado</a:t>
            </a:r>
          </a:p>
          <a:p>
            <a:pPr marL="875030" lvl="1" indent="-571500">
              <a:buFont typeface="+mj-lt"/>
              <a:buAutoNum type="romanUcPeriod"/>
            </a:pPr>
            <a:endParaRPr lang="pt-BR" sz="2800" b="1" dirty="0">
              <a:ea typeface="Calibri"/>
              <a:cs typeface="Calibri"/>
            </a:endParaRPr>
          </a:p>
          <a:p>
            <a:pPr marL="817880" lvl="1" indent="-514350">
              <a:buFont typeface="+mj-lt"/>
              <a:buAutoNum type="arabicPeriod"/>
            </a:pPr>
            <a:endParaRPr lang="pt-BR" sz="3200" b="1" dirty="0">
              <a:ea typeface="Calibri"/>
              <a:cs typeface="Calibri"/>
            </a:endParaRPr>
          </a:p>
        </p:txBody>
      </p:sp>
    </p:spTree>
    <p:extLst>
      <p:ext uri="{BB962C8B-B14F-4D97-AF65-F5344CB8AC3E}">
        <p14:creationId xmlns:p14="http://schemas.microsoft.com/office/powerpoint/2010/main" val="120490653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0" y="390972"/>
            <a:ext cx="10854444" cy="1059135"/>
          </a:xfrm>
          <a:noFill/>
          <a:ln w="9525">
            <a:noFill/>
            <a:miter lim="800000"/>
            <a:headEnd/>
            <a:tailEnd/>
          </a:ln>
        </p:spPr>
        <p:txBody>
          <a:bodyPr vert="horz" wrap="square" lIns="137160" tIns="68580" rIns="137160" bIns="68580" numCol="1" anchor="ctr" anchorCtr="0" compatLnSpc="1">
            <a:prstTxWarp prst="textNoShape">
              <a:avLst/>
            </a:prstTxWarp>
          </a:bodyPr>
          <a:lstStyle/>
          <a:p>
            <a:r>
              <a:rPr lang="pt-BR" sz="4000" dirty="0">
                <a:solidFill>
                  <a:srgbClr val="00A4DE"/>
                </a:solidFill>
                <a:latin typeface="+mn-lt"/>
                <a:ea typeface="+mj-ea"/>
                <a:cs typeface="Arial" panose="020B0604020202020204" pitchFamily="34" charset="0"/>
              </a:rPr>
              <a:t>Processos de Gerenciamento dos Recursos do Projeto</a:t>
            </a:r>
          </a:p>
        </p:txBody>
      </p:sp>
      <p:sp>
        <p:nvSpPr>
          <p:cNvPr id="4" name="Espaço Reservado para Conteúdo 2">
            <a:extLst>
              <a:ext uri="{FF2B5EF4-FFF2-40B4-BE49-F238E27FC236}">
                <a16:creationId xmlns:a16="http://schemas.microsoft.com/office/drawing/2014/main" id="{F0157DB4-B43B-47BC-868D-7C134DB7D7C2}"/>
              </a:ext>
            </a:extLst>
          </p:cNvPr>
          <p:cNvSpPr txBox="1">
            <a:spLocks/>
          </p:cNvSpPr>
          <p:nvPr/>
        </p:nvSpPr>
        <p:spPr>
          <a:xfrm>
            <a:off x="665312" y="1759124"/>
            <a:ext cx="11233248" cy="7240935"/>
          </a:xfrm>
          <a:prstGeom prst="rect">
            <a:avLst/>
          </a:prstGeom>
        </p:spPr>
        <p:txBody>
          <a:bodyPr>
            <a:normAutofit/>
          </a:bodyPr>
          <a:lstStyle>
            <a:lvl1pPr marL="385715" indent="-385715" algn="l" rtl="0" eaLnBrk="1" fontAlgn="base" hangingPunct="1">
              <a:spcBef>
                <a:spcPct val="20000"/>
              </a:spcBef>
              <a:spcAft>
                <a:spcPct val="0"/>
              </a:spcAft>
              <a:buFont typeface="Arial" panose="020B0604020202020204" pitchFamily="34" charset="0"/>
              <a:buChar char="•"/>
              <a:defRPr sz="3600" kern="1200">
                <a:solidFill>
                  <a:schemeClr val="tx1"/>
                </a:solidFill>
                <a:latin typeface="+mn-lt"/>
                <a:ea typeface="+mn-ea"/>
                <a:cs typeface="+mn-cs"/>
              </a:defRPr>
            </a:lvl1pPr>
            <a:lvl2pPr marL="835715" indent="-321429" algn="l" rtl="0" eaLnBrk="1" fontAlgn="base" hangingPunct="1">
              <a:spcBef>
                <a:spcPct val="20000"/>
              </a:spcBef>
              <a:spcAft>
                <a:spcPct val="0"/>
              </a:spcAft>
              <a:buFont typeface="Arial" panose="020B0604020202020204" pitchFamily="34" charset="0"/>
              <a:buChar char="–"/>
              <a:defRPr sz="3150" kern="1200">
                <a:solidFill>
                  <a:schemeClr val="tx1"/>
                </a:solidFill>
                <a:latin typeface="+mn-lt"/>
                <a:ea typeface="+mn-ea"/>
                <a:cs typeface="+mn-cs"/>
              </a:defRPr>
            </a:lvl2pPr>
            <a:lvl3pPr marL="1285716" indent="-257144" algn="l" rtl="0" eaLnBrk="1" fontAlgn="base" hangingPunct="1">
              <a:spcBef>
                <a:spcPct val="20000"/>
              </a:spcBef>
              <a:spcAft>
                <a:spcPct val="0"/>
              </a:spcAft>
              <a:buFont typeface="Arial" panose="020B0604020202020204" pitchFamily="34" charset="0"/>
              <a:buChar char="•"/>
              <a:defRPr sz="2700" kern="1200">
                <a:solidFill>
                  <a:schemeClr val="tx1"/>
                </a:solidFill>
                <a:latin typeface="+mn-lt"/>
                <a:ea typeface="+mn-ea"/>
                <a:cs typeface="+mn-cs"/>
              </a:defRPr>
            </a:lvl3pPr>
            <a:lvl4pPr marL="1800000" indent="-257144" algn="l" rtl="0" eaLnBrk="1" fontAlgn="base" hangingPunct="1">
              <a:spcBef>
                <a:spcPct val="20000"/>
              </a:spcBef>
              <a:spcAft>
                <a:spcPct val="0"/>
              </a:spcAft>
              <a:buFont typeface="Arial" panose="020B0604020202020204" pitchFamily="34" charset="0"/>
              <a:buChar char="–"/>
              <a:defRPr sz="2249" kern="1200">
                <a:solidFill>
                  <a:schemeClr val="tx1"/>
                </a:solidFill>
                <a:latin typeface="+mn-lt"/>
                <a:ea typeface="+mn-ea"/>
                <a:cs typeface="+mn-cs"/>
              </a:defRPr>
            </a:lvl4pPr>
            <a:lvl5pPr marL="2314289" indent="-257144" algn="l" rtl="0" eaLnBrk="1" fontAlgn="base" hangingPunct="1">
              <a:spcBef>
                <a:spcPct val="20000"/>
              </a:spcBef>
              <a:spcAft>
                <a:spcPct val="0"/>
              </a:spcAft>
              <a:buFont typeface="Arial" panose="020B0604020202020204" pitchFamily="34" charset="0"/>
              <a:buChar char="»"/>
              <a:defRPr sz="2249" kern="1200">
                <a:solidFill>
                  <a:schemeClr val="tx1"/>
                </a:solidFill>
                <a:latin typeface="+mn-lt"/>
                <a:ea typeface="+mn-ea"/>
                <a:cs typeface="+mn-cs"/>
              </a:defRPr>
            </a:lvl5pPr>
            <a:lvl6pPr marL="2828574" indent="-257144" algn="l" defTabSz="1028573" rtl="0" eaLnBrk="1" latinLnBrk="0" hangingPunct="1">
              <a:spcBef>
                <a:spcPct val="20000"/>
              </a:spcBef>
              <a:buFont typeface="Arial" pitchFamily="34" charset="0"/>
              <a:buChar char="•"/>
              <a:defRPr sz="2249" kern="1200">
                <a:solidFill>
                  <a:schemeClr val="tx1"/>
                </a:solidFill>
                <a:latin typeface="+mn-lt"/>
                <a:ea typeface="+mn-ea"/>
                <a:cs typeface="+mn-cs"/>
              </a:defRPr>
            </a:lvl6pPr>
            <a:lvl7pPr marL="3342860" indent="-257144" algn="l" defTabSz="1028573" rtl="0" eaLnBrk="1" latinLnBrk="0" hangingPunct="1">
              <a:spcBef>
                <a:spcPct val="20000"/>
              </a:spcBef>
              <a:buFont typeface="Arial" pitchFamily="34" charset="0"/>
              <a:buChar char="•"/>
              <a:defRPr sz="2249" kern="1200">
                <a:solidFill>
                  <a:schemeClr val="tx1"/>
                </a:solidFill>
                <a:latin typeface="+mn-lt"/>
                <a:ea typeface="+mn-ea"/>
                <a:cs typeface="+mn-cs"/>
              </a:defRPr>
            </a:lvl7pPr>
            <a:lvl8pPr marL="3857147" indent="-257144" algn="l" defTabSz="1028573" rtl="0" eaLnBrk="1" latinLnBrk="0" hangingPunct="1">
              <a:spcBef>
                <a:spcPct val="20000"/>
              </a:spcBef>
              <a:buFont typeface="Arial" pitchFamily="34" charset="0"/>
              <a:buChar char="•"/>
              <a:defRPr sz="2249" kern="1200">
                <a:solidFill>
                  <a:schemeClr val="tx1"/>
                </a:solidFill>
                <a:latin typeface="+mn-lt"/>
                <a:ea typeface="+mn-ea"/>
                <a:cs typeface="+mn-cs"/>
              </a:defRPr>
            </a:lvl8pPr>
            <a:lvl9pPr marL="4371432" indent="-257144" algn="l" defTabSz="1028573" rtl="0" eaLnBrk="1" latinLnBrk="0" hangingPunct="1">
              <a:spcBef>
                <a:spcPct val="20000"/>
              </a:spcBef>
              <a:buFont typeface="Arial" pitchFamily="34" charset="0"/>
              <a:buChar char="•"/>
              <a:defRPr sz="2249" kern="1200">
                <a:solidFill>
                  <a:schemeClr val="tx1"/>
                </a:solidFill>
                <a:latin typeface="+mn-lt"/>
                <a:ea typeface="+mn-ea"/>
                <a:cs typeface="+mn-cs"/>
              </a:defRPr>
            </a:lvl9pPr>
          </a:lstStyle>
          <a:p>
            <a:pPr algn="just"/>
            <a:r>
              <a:rPr lang="pt-BR" altLang="pt-BR" sz="3200" dirty="0">
                <a:solidFill>
                  <a:srgbClr val="003366"/>
                </a:solidFill>
                <a:cs typeface="Arial" panose="020B0604020202020204" pitchFamily="34" charset="0"/>
              </a:rPr>
              <a:t>O gerenciamento dos recursos do projeto inclui os processos para identificar, obter e gerenciar os recursos necessários para o sucesso do projeto. Esses processos ajudam a assegurar que os recursos corretos serão disponibilizados para o adequado gerenciamento do projeto, incluindo a equipe de projeto, no momento e local certos.</a:t>
            </a:r>
          </a:p>
          <a:p>
            <a:pPr algn="just"/>
            <a:endParaRPr lang="pt-BR" altLang="pt-BR" sz="4400" dirty="0">
              <a:solidFill>
                <a:srgbClr val="003366"/>
              </a:solidFill>
            </a:endParaRPr>
          </a:p>
          <a:p>
            <a:pPr algn="just"/>
            <a:endParaRPr lang="pt-BR" sz="4400" dirty="0"/>
          </a:p>
        </p:txBody>
      </p:sp>
    </p:spTree>
    <p:extLst>
      <p:ext uri="{BB962C8B-B14F-4D97-AF65-F5344CB8AC3E}">
        <p14:creationId xmlns:p14="http://schemas.microsoft.com/office/powerpoint/2010/main" val="98670283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ítulo 1"/>
          <p:cNvSpPr>
            <a:spLocks noGrp="1"/>
          </p:cNvSpPr>
          <p:nvPr>
            <p:ph type="title" idx="4294967295"/>
          </p:nvPr>
        </p:nvSpPr>
        <p:spPr>
          <a:xfrm>
            <a:off x="46301" y="282960"/>
            <a:ext cx="12344400" cy="978693"/>
          </a:xfrm>
          <a:prstGeom prst="rect">
            <a:avLst/>
          </a:prstGeom>
          <a:noFill/>
          <a:ln w="9525">
            <a:noFill/>
            <a:miter lim="800000"/>
            <a:headEnd/>
            <a:tailEnd/>
          </a:ln>
        </p:spPr>
        <p:txBody>
          <a:bodyPr vert="horz" wrap="square" lIns="137160" tIns="68580" rIns="137160" bIns="68580" numCol="1" anchor="ctr" anchorCtr="0" compatLnSpc="1">
            <a:prstTxWarp prst="textNoShape">
              <a:avLst/>
            </a:prstTxWarp>
          </a:bodyPr>
          <a:lstStyle/>
          <a:p>
            <a:pPr algn="l"/>
            <a:r>
              <a:rPr lang="pt-BR" altLang="es-AR" sz="4000" b="1" dirty="0">
                <a:solidFill>
                  <a:srgbClr val="00A4DE"/>
                </a:solidFill>
                <a:latin typeface="+mn-lt"/>
                <a:cs typeface="Arial" panose="020B0604020202020204" pitchFamily="34" charset="0"/>
              </a:rPr>
              <a:t>Dicas para escolha do GP</a:t>
            </a:r>
          </a:p>
        </p:txBody>
      </p:sp>
      <p:sp>
        <p:nvSpPr>
          <p:cNvPr id="4" name="Espaço Reservado para Número de Slide 3"/>
          <p:cNvSpPr txBox="1">
            <a:spLocks noGrp="1"/>
          </p:cNvSpPr>
          <p:nvPr/>
        </p:nvSpPr>
        <p:spPr>
          <a:xfrm>
            <a:off x="4686300" y="9534525"/>
            <a:ext cx="4343400" cy="361950"/>
          </a:xfrm>
          <a:prstGeom prst="rect">
            <a:avLst/>
          </a:prstGeom>
          <a:noFill/>
        </p:spPr>
        <p:txBody>
          <a:bodyPr anchor="ctr"/>
          <a:lstStyle/>
          <a:p>
            <a:pPr algn="ctr" fontAlgn="auto">
              <a:spcBef>
                <a:spcPts val="0"/>
              </a:spcBef>
              <a:spcAft>
                <a:spcPts val="0"/>
              </a:spcAft>
              <a:defRPr/>
            </a:pPr>
            <a:fld id="{4CD8873C-2414-425E-A0F8-E3A7B0E6D609}" type="slidenum">
              <a:rPr lang="pt-BR">
                <a:solidFill>
                  <a:schemeClr val="tx1">
                    <a:tint val="75000"/>
                  </a:schemeClr>
                </a:solidFill>
                <a:latin typeface="+mn-lt"/>
              </a:rPr>
              <a:pPr algn="ctr" fontAlgn="auto">
                <a:spcBef>
                  <a:spcPts val="0"/>
                </a:spcBef>
                <a:spcAft>
                  <a:spcPts val="0"/>
                </a:spcAft>
                <a:defRPr/>
              </a:pPr>
              <a:t>61</a:t>
            </a:fld>
            <a:endParaRPr lang="pt-BR" dirty="0">
              <a:solidFill>
                <a:schemeClr val="tx1">
                  <a:tint val="75000"/>
                </a:schemeClr>
              </a:solidFill>
              <a:latin typeface="+mn-lt"/>
            </a:endParaRPr>
          </a:p>
        </p:txBody>
      </p:sp>
      <p:pic>
        <p:nvPicPr>
          <p:cNvPr id="5" name="Picture 4"/>
          <p:cNvPicPr>
            <a:picLocks noChangeAspect="1" noChangeArrowheads="1"/>
          </p:cNvPicPr>
          <p:nvPr/>
        </p:nvPicPr>
        <p:blipFill>
          <a:blip r:embed="rId3"/>
          <a:srcRect/>
          <a:stretch>
            <a:fillRect/>
          </a:stretch>
        </p:blipFill>
        <p:spPr bwMode="auto">
          <a:xfrm>
            <a:off x="269083" y="5467350"/>
            <a:ext cx="3688556" cy="4295775"/>
          </a:xfrm>
          <a:prstGeom prst="rect">
            <a:avLst/>
          </a:prstGeom>
          <a:ln>
            <a:noFill/>
          </a:ln>
          <a:effectLst>
            <a:outerShdw blurRad="292100" dist="139700" dir="2700000" algn="tl" rotWithShape="0">
              <a:srgbClr val="333333">
                <a:alpha val="65000"/>
              </a:srgbClr>
            </a:outerShdw>
          </a:effectLst>
        </p:spPr>
      </p:pic>
      <p:sp>
        <p:nvSpPr>
          <p:cNvPr id="7173" name="AutoShape 5"/>
          <p:cNvSpPr>
            <a:spLocks noChangeArrowheads="1"/>
          </p:cNvSpPr>
          <p:nvPr/>
        </p:nvSpPr>
        <p:spPr bwMode="auto">
          <a:xfrm>
            <a:off x="4343400" y="1579105"/>
            <a:ext cx="8347248" cy="8207834"/>
          </a:xfrm>
          <a:prstGeom prst="wedgeRoundRectCallout">
            <a:avLst>
              <a:gd name="adj1" fmla="val -68759"/>
              <a:gd name="adj2" fmla="val 32125"/>
              <a:gd name="adj3" fmla="val 16667"/>
            </a:avLst>
          </a:prstGeom>
          <a:solidFill>
            <a:schemeClr val="bg1"/>
          </a:solidFill>
          <a:ln w="9525">
            <a:solidFill>
              <a:schemeClr val="tx1"/>
            </a:solidFill>
            <a:miter lim="800000"/>
            <a:headEnd/>
            <a:tailEnd/>
          </a:ln>
        </p:spPr>
        <p:txBody>
          <a:bodyPr wrap="none" lIns="135000" tIns="70200" rIns="135000" bIns="70200" anchor="ct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pt-BR" altLang="es-AR" sz="2400" b="1" dirty="0">
                <a:solidFill>
                  <a:srgbClr val="003366"/>
                </a:solidFill>
                <a:latin typeface="Arial" panose="020B0604020202020204" pitchFamily="34" charset="0"/>
              </a:rPr>
              <a:t>1.Escolha o gestor já na fase</a:t>
            </a:r>
          </a:p>
          <a:p>
            <a:pPr eaLnBrk="1" hangingPunct="1">
              <a:spcBef>
                <a:spcPct val="0"/>
              </a:spcBef>
              <a:buFontTx/>
              <a:buNone/>
            </a:pPr>
            <a:r>
              <a:rPr lang="pt-BR" altLang="es-AR" sz="2400" b="1" dirty="0">
                <a:solidFill>
                  <a:srgbClr val="003366"/>
                </a:solidFill>
                <a:latin typeface="Arial" panose="020B0604020202020204" pitchFamily="34" charset="0"/>
              </a:rPr>
              <a:t> de concepção do projeto.</a:t>
            </a:r>
          </a:p>
          <a:p>
            <a:pPr eaLnBrk="1" hangingPunct="1">
              <a:spcBef>
                <a:spcPct val="0"/>
              </a:spcBef>
              <a:buFontTx/>
              <a:buNone/>
            </a:pPr>
            <a:endParaRPr lang="pt-BR" altLang="es-AR" sz="2400" b="1" dirty="0">
              <a:solidFill>
                <a:srgbClr val="003366"/>
              </a:solidFill>
              <a:latin typeface="Arial" panose="020B0604020202020204" pitchFamily="34" charset="0"/>
            </a:endParaRPr>
          </a:p>
          <a:p>
            <a:pPr eaLnBrk="1" hangingPunct="1">
              <a:spcBef>
                <a:spcPct val="0"/>
              </a:spcBef>
              <a:buFontTx/>
              <a:buNone/>
            </a:pPr>
            <a:r>
              <a:rPr lang="pt-BR" altLang="es-AR" sz="2400" b="1" dirty="0">
                <a:solidFill>
                  <a:srgbClr val="003366"/>
                </a:solidFill>
                <a:latin typeface="Arial" panose="020B0604020202020204" pitchFamily="34" charset="0"/>
              </a:rPr>
              <a:t>2.O Gestor deve ter </a:t>
            </a:r>
            <a:r>
              <a:rPr lang="pt-BR" altLang="es-AR" sz="2400" b="1" u="sng" dirty="0">
                <a:solidFill>
                  <a:srgbClr val="003366"/>
                </a:solidFill>
                <a:latin typeface="Arial" panose="020B0604020202020204" pitchFamily="34" charset="0"/>
              </a:rPr>
              <a:t>capacidade de liderança</a:t>
            </a:r>
            <a:r>
              <a:rPr lang="pt-BR" altLang="es-AR" sz="2400" b="1" dirty="0">
                <a:solidFill>
                  <a:srgbClr val="003366"/>
                </a:solidFill>
                <a:latin typeface="Arial" panose="020B0604020202020204" pitchFamily="34" charset="0"/>
              </a:rPr>
              <a:t>.</a:t>
            </a:r>
          </a:p>
          <a:p>
            <a:pPr eaLnBrk="1" hangingPunct="1">
              <a:spcBef>
                <a:spcPct val="0"/>
              </a:spcBef>
              <a:buFontTx/>
              <a:buNone/>
            </a:pPr>
            <a:endParaRPr lang="pt-BR" altLang="es-AR" sz="2400" b="1" dirty="0">
              <a:solidFill>
                <a:srgbClr val="003366"/>
              </a:solidFill>
              <a:latin typeface="Arial" panose="020B0604020202020204" pitchFamily="34" charset="0"/>
            </a:endParaRPr>
          </a:p>
          <a:p>
            <a:pPr eaLnBrk="1" hangingPunct="1">
              <a:spcBef>
                <a:spcPct val="0"/>
              </a:spcBef>
              <a:buFontTx/>
              <a:buNone/>
            </a:pPr>
            <a:r>
              <a:rPr lang="pt-BR" altLang="es-AR" sz="2400" b="1" dirty="0">
                <a:solidFill>
                  <a:srgbClr val="003366"/>
                </a:solidFill>
                <a:latin typeface="Arial" panose="020B0604020202020204" pitchFamily="34" charset="0"/>
              </a:rPr>
              <a:t>3.O Gestor deve ter </a:t>
            </a:r>
            <a:r>
              <a:rPr lang="pt-BR" altLang="es-AR" sz="2400" b="1" u="sng" dirty="0">
                <a:solidFill>
                  <a:srgbClr val="003366"/>
                </a:solidFill>
                <a:latin typeface="Arial" panose="020B0604020202020204" pitchFamily="34" charset="0"/>
              </a:rPr>
              <a:t>habilidades de comunicação</a:t>
            </a:r>
            <a:r>
              <a:rPr lang="pt-BR" altLang="es-AR" sz="2400" b="1" dirty="0">
                <a:solidFill>
                  <a:srgbClr val="003366"/>
                </a:solidFill>
                <a:latin typeface="Arial" panose="020B0604020202020204" pitchFamily="34" charset="0"/>
              </a:rPr>
              <a:t>.</a:t>
            </a:r>
          </a:p>
          <a:p>
            <a:pPr eaLnBrk="1" hangingPunct="1">
              <a:spcBef>
                <a:spcPct val="0"/>
              </a:spcBef>
              <a:buFontTx/>
              <a:buNone/>
            </a:pPr>
            <a:endParaRPr lang="pt-BR" altLang="es-AR" sz="2400" b="1" dirty="0">
              <a:solidFill>
                <a:srgbClr val="003366"/>
              </a:solidFill>
              <a:latin typeface="Arial" panose="020B0604020202020204" pitchFamily="34" charset="0"/>
            </a:endParaRPr>
          </a:p>
          <a:p>
            <a:pPr eaLnBrk="1" hangingPunct="1">
              <a:spcBef>
                <a:spcPct val="0"/>
              </a:spcBef>
              <a:buFontTx/>
              <a:buNone/>
            </a:pPr>
            <a:r>
              <a:rPr lang="pt-BR" altLang="es-AR" sz="2400" b="1" dirty="0">
                <a:solidFill>
                  <a:srgbClr val="003366"/>
                </a:solidFill>
                <a:latin typeface="Arial" panose="020B0604020202020204" pitchFamily="34" charset="0"/>
              </a:rPr>
              <a:t>4.O Gestor deve ter </a:t>
            </a:r>
            <a:r>
              <a:rPr lang="pt-BR" altLang="es-AR" sz="2400" b="1" u="sng" dirty="0">
                <a:solidFill>
                  <a:srgbClr val="003366"/>
                </a:solidFill>
                <a:latin typeface="Arial" panose="020B0604020202020204" pitchFamily="34" charset="0"/>
              </a:rPr>
              <a:t>habilidade para negociar</a:t>
            </a:r>
            <a:r>
              <a:rPr lang="pt-BR" altLang="es-AR" sz="2400" b="1" dirty="0">
                <a:solidFill>
                  <a:srgbClr val="003366"/>
                </a:solidFill>
                <a:latin typeface="Arial" panose="020B0604020202020204" pitchFamily="34" charset="0"/>
              </a:rPr>
              <a:t>.</a:t>
            </a:r>
          </a:p>
          <a:p>
            <a:pPr eaLnBrk="1" hangingPunct="1">
              <a:spcBef>
                <a:spcPct val="0"/>
              </a:spcBef>
              <a:buFontTx/>
              <a:buNone/>
            </a:pPr>
            <a:endParaRPr lang="pt-BR" altLang="es-AR" sz="2400" b="1" dirty="0">
              <a:solidFill>
                <a:srgbClr val="003366"/>
              </a:solidFill>
              <a:latin typeface="Arial" panose="020B0604020202020204" pitchFamily="34" charset="0"/>
            </a:endParaRPr>
          </a:p>
          <a:p>
            <a:pPr eaLnBrk="1" hangingPunct="1">
              <a:spcBef>
                <a:spcPct val="0"/>
              </a:spcBef>
              <a:buFontTx/>
              <a:buNone/>
            </a:pPr>
            <a:r>
              <a:rPr lang="pt-BR" altLang="es-AR" sz="2400" b="1" dirty="0">
                <a:solidFill>
                  <a:srgbClr val="003366"/>
                </a:solidFill>
                <a:latin typeface="Arial" panose="020B0604020202020204" pitchFamily="34" charset="0"/>
              </a:rPr>
              <a:t>5.O Gestor deve ter </a:t>
            </a:r>
            <a:r>
              <a:rPr lang="pt-BR" altLang="es-AR" sz="2400" b="1" u="sng" dirty="0">
                <a:solidFill>
                  <a:srgbClr val="003366"/>
                </a:solidFill>
                <a:latin typeface="Arial" panose="020B0604020202020204" pitchFamily="34" charset="0"/>
              </a:rPr>
              <a:t>capacidade de resolução de </a:t>
            </a:r>
            <a:br>
              <a:rPr lang="pt-BR" altLang="es-AR" sz="2400" b="1" u="sng" dirty="0">
                <a:solidFill>
                  <a:srgbClr val="003366"/>
                </a:solidFill>
                <a:latin typeface="Arial" panose="020B0604020202020204" pitchFamily="34" charset="0"/>
              </a:rPr>
            </a:br>
            <a:r>
              <a:rPr lang="pt-BR" altLang="es-AR" sz="2400" b="1" u="sng" dirty="0">
                <a:solidFill>
                  <a:srgbClr val="003366"/>
                </a:solidFill>
                <a:latin typeface="Arial" panose="020B0604020202020204" pitchFamily="34" charset="0"/>
              </a:rPr>
              <a:t>problemas</a:t>
            </a:r>
            <a:r>
              <a:rPr lang="pt-BR" altLang="es-AR" sz="2400" b="1" dirty="0">
                <a:solidFill>
                  <a:srgbClr val="003366"/>
                </a:solidFill>
                <a:latin typeface="Arial" panose="020B0604020202020204" pitchFamily="34" charset="0"/>
              </a:rPr>
              <a:t>.</a:t>
            </a:r>
          </a:p>
          <a:p>
            <a:pPr eaLnBrk="1" hangingPunct="1">
              <a:spcBef>
                <a:spcPct val="0"/>
              </a:spcBef>
              <a:buFontTx/>
              <a:buNone/>
            </a:pPr>
            <a:endParaRPr lang="pt-BR" altLang="es-AR" sz="2400" b="1" dirty="0">
              <a:solidFill>
                <a:srgbClr val="003366"/>
              </a:solidFill>
              <a:latin typeface="Arial" panose="020B0604020202020204" pitchFamily="34" charset="0"/>
            </a:endParaRPr>
          </a:p>
          <a:p>
            <a:pPr eaLnBrk="1" hangingPunct="1">
              <a:spcBef>
                <a:spcPct val="0"/>
              </a:spcBef>
              <a:buFontTx/>
              <a:buNone/>
            </a:pPr>
            <a:r>
              <a:rPr lang="pt-BR" altLang="es-AR" sz="2400" b="1" dirty="0">
                <a:solidFill>
                  <a:srgbClr val="003366"/>
                </a:solidFill>
                <a:latin typeface="Arial" panose="020B0604020202020204" pitchFamily="34" charset="0"/>
              </a:rPr>
              <a:t>6.O Gestor deve ser </a:t>
            </a:r>
            <a:r>
              <a:rPr lang="pt-BR" altLang="es-AR" sz="2400" b="1" u="sng" dirty="0">
                <a:solidFill>
                  <a:srgbClr val="003366"/>
                </a:solidFill>
                <a:latin typeface="Arial" panose="020B0604020202020204" pitchFamily="34" charset="0"/>
              </a:rPr>
              <a:t>flexível</a:t>
            </a:r>
            <a:r>
              <a:rPr lang="pt-BR" altLang="es-AR" sz="2400" b="1" dirty="0">
                <a:solidFill>
                  <a:srgbClr val="003366"/>
                </a:solidFill>
                <a:latin typeface="Arial" panose="020B0604020202020204" pitchFamily="34" charset="0"/>
              </a:rPr>
              <a:t>.</a:t>
            </a:r>
          </a:p>
          <a:p>
            <a:pPr eaLnBrk="1" hangingPunct="1">
              <a:spcBef>
                <a:spcPct val="0"/>
              </a:spcBef>
              <a:buFontTx/>
              <a:buNone/>
            </a:pPr>
            <a:endParaRPr lang="pt-BR" altLang="es-AR" sz="2400" b="1" dirty="0">
              <a:solidFill>
                <a:srgbClr val="003366"/>
              </a:solidFill>
              <a:latin typeface="Arial" panose="020B0604020202020204" pitchFamily="34" charset="0"/>
            </a:endParaRPr>
          </a:p>
          <a:p>
            <a:pPr eaLnBrk="1" hangingPunct="1">
              <a:spcBef>
                <a:spcPct val="0"/>
              </a:spcBef>
              <a:buFontTx/>
              <a:buNone/>
            </a:pPr>
            <a:r>
              <a:rPr lang="pt-BR" altLang="es-AR" sz="2400" b="1" dirty="0">
                <a:solidFill>
                  <a:srgbClr val="003366"/>
                </a:solidFill>
                <a:latin typeface="Arial" panose="020B0604020202020204" pitchFamily="34" charset="0"/>
              </a:rPr>
              <a:t>7.O Gestor deve ser </a:t>
            </a:r>
            <a:r>
              <a:rPr lang="pt-BR" altLang="es-AR" sz="2400" b="1" u="sng" dirty="0">
                <a:solidFill>
                  <a:srgbClr val="003366"/>
                </a:solidFill>
                <a:latin typeface="Arial" panose="020B0604020202020204" pitchFamily="34" charset="0"/>
              </a:rPr>
              <a:t>influente</a:t>
            </a:r>
            <a:r>
              <a:rPr lang="pt-BR" altLang="es-AR" sz="2400" b="1" dirty="0">
                <a:solidFill>
                  <a:srgbClr val="003366"/>
                </a:solidFill>
                <a:latin typeface="Arial" panose="020B0604020202020204" pitchFamily="34" charset="0"/>
              </a:rPr>
              <a:t> na organização.</a:t>
            </a:r>
          </a:p>
          <a:p>
            <a:pPr eaLnBrk="1" hangingPunct="1">
              <a:spcBef>
                <a:spcPct val="0"/>
              </a:spcBef>
              <a:buFontTx/>
              <a:buNone/>
            </a:pPr>
            <a:endParaRPr lang="pt-BR" altLang="es-AR" sz="2400" b="1" dirty="0">
              <a:solidFill>
                <a:srgbClr val="003366"/>
              </a:solidFill>
              <a:latin typeface="Arial" panose="020B0604020202020204" pitchFamily="34" charset="0"/>
            </a:endParaRPr>
          </a:p>
          <a:p>
            <a:pPr eaLnBrk="1" hangingPunct="1">
              <a:spcBef>
                <a:spcPct val="0"/>
              </a:spcBef>
              <a:buFontTx/>
              <a:buNone/>
            </a:pPr>
            <a:r>
              <a:rPr lang="pt-BR" altLang="es-AR" sz="2700" b="1" dirty="0">
                <a:solidFill>
                  <a:srgbClr val="003366"/>
                </a:solidFill>
                <a:latin typeface="Arial" panose="020B0604020202020204" pitchFamily="34" charset="0"/>
              </a:rPr>
              <a:t>Pergunta: precisa ser </a:t>
            </a:r>
            <a:r>
              <a:rPr lang="pt-BR" altLang="es-AR" sz="2700" b="1" u="sng" dirty="0">
                <a:solidFill>
                  <a:srgbClr val="003366"/>
                </a:solidFill>
                <a:latin typeface="Arial" panose="020B0604020202020204" pitchFamily="34" charset="0"/>
              </a:rPr>
              <a:t>técnico</a:t>
            </a:r>
            <a:r>
              <a:rPr lang="pt-BR" altLang="es-AR" sz="2700" b="1" dirty="0">
                <a:solidFill>
                  <a:srgbClr val="003366"/>
                </a:solidFill>
                <a:latin typeface="Arial" panose="020B0604020202020204" pitchFamily="34" charset="0"/>
              </a:rPr>
              <a:t> no assunto do</a:t>
            </a:r>
            <a:br>
              <a:rPr lang="pt-BR" altLang="es-AR" sz="2700" b="1" dirty="0">
                <a:solidFill>
                  <a:srgbClr val="003366"/>
                </a:solidFill>
                <a:latin typeface="Arial" panose="020B0604020202020204" pitchFamily="34" charset="0"/>
              </a:rPr>
            </a:br>
            <a:r>
              <a:rPr lang="pt-BR" altLang="es-AR" sz="2700" b="1" dirty="0">
                <a:solidFill>
                  <a:srgbClr val="003366"/>
                </a:solidFill>
                <a:latin typeface="Arial" panose="020B0604020202020204" pitchFamily="34" charset="0"/>
              </a:rPr>
              <a:t>projeto ?</a:t>
            </a:r>
          </a:p>
          <a:p>
            <a:pPr eaLnBrk="1" hangingPunct="1">
              <a:spcBef>
                <a:spcPct val="0"/>
              </a:spcBef>
              <a:buFontTx/>
              <a:buNone/>
            </a:pPr>
            <a:endParaRPr lang="pt-BR" altLang="es-AR" sz="2400" b="1" dirty="0">
              <a:latin typeface="Verdana" pitchFamily="34" charset="0"/>
            </a:endParaRPr>
          </a:p>
          <a:p>
            <a:pPr eaLnBrk="1" hangingPunct="1">
              <a:spcBef>
                <a:spcPct val="0"/>
              </a:spcBef>
              <a:buFontTx/>
              <a:buNone/>
            </a:pPr>
            <a:endParaRPr lang="pt-BR" altLang="es-AR" sz="2400" b="1" dirty="0">
              <a:latin typeface="Verdana" pitchFamily="34" charset="0"/>
            </a:endParaRPr>
          </a:p>
        </p:txBody>
      </p:sp>
    </p:spTree>
    <p:extLst>
      <p:ext uri="{BB962C8B-B14F-4D97-AF65-F5344CB8AC3E}">
        <p14:creationId xmlns:p14="http://schemas.microsoft.com/office/powerpoint/2010/main" val="265563417"/>
      </p:ext>
    </p:extLst>
  </p:cSld>
  <p:clrMapOvr>
    <a:masterClrMapping/>
  </p:clrMapOvr>
  <p:transition spd="slow">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p:cNvSpPr>
          <p:nvPr>
            <p:ph type="title"/>
          </p:nvPr>
        </p:nvSpPr>
        <p:spPr>
          <a:xfrm>
            <a:off x="233264" y="658413"/>
            <a:ext cx="12344400" cy="545307"/>
          </a:xfrm>
          <a:noFill/>
          <a:ln w="9525">
            <a:noFill/>
            <a:miter lim="800000"/>
            <a:headEnd/>
            <a:tailEnd/>
          </a:ln>
        </p:spPr>
        <p:txBody>
          <a:bodyPr vert="horz" wrap="square" lIns="137160" tIns="68580" rIns="137160" bIns="68580" numCol="1" anchor="ctr" anchorCtr="0" compatLnSpc="1">
            <a:prstTxWarp prst="textNoShape">
              <a:avLst/>
            </a:prstTxWarp>
          </a:bodyPr>
          <a:lstStyle/>
          <a:p>
            <a:pPr algn="l"/>
            <a:r>
              <a:rPr lang="pt-BR" altLang="es-AR" sz="4000" b="1" dirty="0">
                <a:solidFill>
                  <a:srgbClr val="00A4DE"/>
                </a:solidFill>
                <a:latin typeface="+mn-lt"/>
                <a:cs typeface="Arial" panose="020B0604020202020204" pitchFamily="34" charset="0"/>
              </a:rPr>
              <a:t>Papéis e responsabilidades do GP</a:t>
            </a:r>
          </a:p>
        </p:txBody>
      </p:sp>
      <p:sp>
        <p:nvSpPr>
          <p:cNvPr id="7" name="Rectangle 3"/>
          <p:cNvSpPr txBox="1">
            <a:spLocks noGrp="1"/>
          </p:cNvSpPr>
          <p:nvPr>
            <p:ph sz="half" idx="1"/>
          </p:nvPr>
        </p:nvSpPr>
        <p:spPr/>
        <p:txBody>
          <a:bodyPr/>
          <a:lstStyle>
            <a:lvl1pPr marL="342900" indent="-342900" algn="l" rtl="0" eaLnBrk="0" fontAlgn="base" hangingPunct="0">
              <a:spcBef>
                <a:spcPct val="20000"/>
              </a:spcBef>
              <a:spcAft>
                <a:spcPct val="0"/>
              </a:spcAft>
              <a:buFont typeface="Arial" charset="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a:solidFill>
                  <a:schemeClr val="tx1"/>
                </a:solidFill>
                <a:latin typeface="+mn-lt"/>
              </a:defRPr>
            </a:lvl2pPr>
            <a:lvl3pPr marL="1143000" indent="-228600" algn="l" rtl="0" eaLnBrk="0" fontAlgn="base" hangingPunct="0">
              <a:spcBef>
                <a:spcPct val="20000"/>
              </a:spcBef>
              <a:spcAft>
                <a:spcPct val="0"/>
              </a:spcAft>
              <a:buFont typeface="Arial" charset="0"/>
              <a:buChar char="•"/>
              <a:defRPr sz="2400">
                <a:solidFill>
                  <a:schemeClr val="tx1"/>
                </a:solidFill>
                <a:latin typeface="+mn-lt"/>
              </a:defRPr>
            </a:lvl3pPr>
            <a:lvl4pPr marL="1600200" indent="-228600" algn="l" rtl="0" eaLnBrk="0" fontAlgn="base" hangingPunct="0">
              <a:spcBef>
                <a:spcPct val="20000"/>
              </a:spcBef>
              <a:spcAft>
                <a:spcPct val="0"/>
              </a:spcAft>
              <a:buFont typeface="Arial" charset="0"/>
              <a:buChar char="–"/>
              <a:defRPr sz="2000">
                <a:solidFill>
                  <a:schemeClr val="tx1"/>
                </a:solidFill>
                <a:latin typeface="+mn-lt"/>
              </a:defRPr>
            </a:lvl4pPr>
            <a:lvl5pPr marL="2057400" indent="-228600" algn="l" rtl="0" eaLnBrk="0" fontAlgn="base" hangingPunct="0">
              <a:spcBef>
                <a:spcPct val="20000"/>
              </a:spcBef>
              <a:spcAft>
                <a:spcPct val="0"/>
              </a:spcAft>
              <a:buFont typeface="Arial" charset="0"/>
              <a:buChar char="»"/>
              <a:defRPr sz="2000">
                <a:solidFill>
                  <a:schemeClr val="tx1"/>
                </a:solidFill>
                <a:latin typeface="+mn-lt"/>
              </a:defRPr>
            </a:lvl5pPr>
            <a:lvl6pPr marL="2514600" indent="-228600" algn="l" rtl="0" fontAlgn="base">
              <a:spcBef>
                <a:spcPct val="20000"/>
              </a:spcBef>
              <a:spcAft>
                <a:spcPct val="0"/>
              </a:spcAft>
              <a:buFont typeface="Arial" charset="0"/>
              <a:buChar char="»"/>
              <a:defRPr sz="2000">
                <a:solidFill>
                  <a:schemeClr val="tx1"/>
                </a:solidFill>
                <a:latin typeface="+mn-lt"/>
              </a:defRPr>
            </a:lvl6pPr>
            <a:lvl7pPr marL="2971800" indent="-228600" algn="l" rtl="0" fontAlgn="base">
              <a:spcBef>
                <a:spcPct val="20000"/>
              </a:spcBef>
              <a:spcAft>
                <a:spcPct val="0"/>
              </a:spcAft>
              <a:buFont typeface="Arial" charset="0"/>
              <a:buChar char="»"/>
              <a:defRPr sz="2000">
                <a:solidFill>
                  <a:schemeClr val="tx1"/>
                </a:solidFill>
                <a:latin typeface="+mn-lt"/>
              </a:defRPr>
            </a:lvl7pPr>
            <a:lvl8pPr marL="3429000" indent="-228600" algn="l" rtl="0" fontAlgn="base">
              <a:spcBef>
                <a:spcPct val="20000"/>
              </a:spcBef>
              <a:spcAft>
                <a:spcPct val="0"/>
              </a:spcAft>
              <a:buFont typeface="Arial" charset="0"/>
              <a:buChar char="»"/>
              <a:defRPr sz="2000">
                <a:solidFill>
                  <a:schemeClr val="tx1"/>
                </a:solidFill>
                <a:latin typeface="+mn-lt"/>
              </a:defRPr>
            </a:lvl8pPr>
            <a:lvl9pPr marL="3886200" indent="-228600" algn="l" rtl="0" fontAlgn="base">
              <a:spcBef>
                <a:spcPct val="20000"/>
              </a:spcBef>
              <a:spcAft>
                <a:spcPct val="0"/>
              </a:spcAft>
              <a:buFont typeface="Arial" charset="0"/>
              <a:buChar char="»"/>
              <a:defRPr sz="2000">
                <a:solidFill>
                  <a:schemeClr val="tx1"/>
                </a:solidFill>
                <a:latin typeface="+mn-lt"/>
              </a:defRPr>
            </a:lvl9pPr>
          </a:lstStyle>
          <a:p>
            <a:pPr algn="ctr" eaLnBrk="1" hangingPunct="1">
              <a:buFont typeface="Arial" charset="0"/>
              <a:buNone/>
              <a:defRPr/>
            </a:pPr>
            <a:r>
              <a:rPr lang="pt-BR" sz="3000" b="1" dirty="0">
                <a:solidFill>
                  <a:srgbClr val="FF0000"/>
                </a:solidFill>
                <a:latin typeface="Arial" panose="020B0604020202020204" pitchFamily="34" charset="0"/>
                <a:cs typeface="Arial" panose="020B0604020202020204" pitchFamily="34" charset="0"/>
              </a:rPr>
              <a:t>PAPÉIS</a:t>
            </a:r>
          </a:p>
          <a:p>
            <a:pPr marL="594000" eaLnBrk="1" hangingPunct="1">
              <a:defRPr/>
            </a:pPr>
            <a:r>
              <a:rPr lang="pt-BR" sz="3000" b="1" dirty="0">
                <a:solidFill>
                  <a:srgbClr val="003366"/>
                </a:solidFill>
                <a:latin typeface="Arial" panose="020B0604020202020204" pitchFamily="34" charset="0"/>
                <a:cs typeface="Arial" panose="020B0604020202020204" pitchFamily="34" charset="0"/>
              </a:rPr>
              <a:t>Interpessoais:</a:t>
            </a:r>
            <a:r>
              <a:rPr lang="pt-BR" sz="3000" dirty="0">
                <a:solidFill>
                  <a:srgbClr val="003366"/>
                </a:solidFill>
                <a:latin typeface="Arial" panose="020B0604020202020204" pitchFamily="34" charset="0"/>
                <a:cs typeface="Arial" panose="020B0604020202020204" pitchFamily="34" charset="0"/>
              </a:rPr>
              <a:t> líder, pessoa de referência, contato entre pessoas.</a:t>
            </a:r>
          </a:p>
          <a:p>
            <a:pPr marL="594000" eaLnBrk="1" hangingPunct="1">
              <a:defRPr/>
            </a:pPr>
            <a:r>
              <a:rPr lang="pt-BR" sz="3000" b="1" dirty="0">
                <a:solidFill>
                  <a:srgbClr val="003366"/>
                </a:solidFill>
                <a:latin typeface="Arial" panose="020B0604020202020204" pitchFamily="34" charset="0"/>
                <a:cs typeface="Arial" panose="020B0604020202020204" pitchFamily="34" charset="0"/>
              </a:rPr>
              <a:t>Comunicação: </a:t>
            </a:r>
            <a:r>
              <a:rPr lang="pt-BR" sz="3000" dirty="0">
                <a:solidFill>
                  <a:srgbClr val="003366"/>
                </a:solidFill>
                <a:latin typeface="Arial" panose="020B0604020202020204" pitchFamily="34" charset="0"/>
                <a:cs typeface="Arial" panose="020B0604020202020204" pitchFamily="34" charset="0"/>
              </a:rPr>
              <a:t>coletar, selecionar, monitorar e disseminar informações; porta-voz do projeto.</a:t>
            </a:r>
          </a:p>
          <a:p>
            <a:pPr marL="594000" eaLnBrk="1" hangingPunct="1">
              <a:defRPr/>
            </a:pPr>
            <a:r>
              <a:rPr lang="pt-BR" sz="3000" b="1" dirty="0">
                <a:solidFill>
                  <a:srgbClr val="003366"/>
                </a:solidFill>
                <a:latin typeface="Arial" panose="020B0604020202020204" pitchFamily="34" charset="0"/>
                <a:cs typeface="Arial" panose="020B0604020202020204" pitchFamily="34" charset="0"/>
              </a:rPr>
              <a:t>Decisão: </a:t>
            </a:r>
            <a:r>
              <a:rPr lang="pt-BR" sz="3000" dirty="0">
                <a:solidFill>
                  <a:srgbClr val="003366"/>
                </a:solidFill>
                <a:latin typeface="Arial" panose="020B0604020202020204" pitchFamily="34" charset="0"/>
                <a:cs typeface="Arial" panose="020B0604020202020204" pitchFamily="34" charset="0"/>
              </a:rPr>
              <a:t>alocar recursos, explorar novas oportunidades, gerir conflitos, negociar, analisar situações, estabelecer prioridades.</a:t>
            </a:r>
            <a:endParaRPr lang="pt-BR" sz="3000" b="1" dirty="0">
              <a:solidFill>
                <a:srgbClr val="003366"/>
              </a:solidFill>
              <a:latin typeface="Arial" panose="020B0604020202020204" pitchFamily="34" charset="0"/>
              <a:cs typeface="Arial" panose="020B0604020202020204" pitchFamily="34" charset="0"/>
            </a:endParaRPr>
          </a:p>
        </p:txBody>
      </p:sp>
      <p:sp>
        <p:nvSpPr>
          <p:cNvPr id="8" name="Rectangle 4"/>
          <p:cNvSpPr txBox="1">
            <a:spLocks noGrp="1"/>
          </p:cNvSpPr>
          <p:nvPr>
            <p:ph sz="half" idx="2"/>
          </p:nvPr>
        </p:nvSpPr>
        <p:spPr>
          <a:xfrm>
            <a:off x="6965157" y="2336008"/>
            <a:ext cx="6057900" cy="7129463"/>
          </a:xfrm>
        </p:spPr>
        <p:txBody>
          <a:bodyPr/>
          <a:lstStyle>
            <a:lvl1pPr marL="342900" indent="-342900" algn="l" rtl="0" eaLnBrk="0" fontAlgn="base" hangingPunct="0">
              <a:spcBef>
                <a:spcPct val="20000"/>
              </a:spcBef>
              <a:spcAft>
                <a:spcPct val="0"/>
              </a:spcAft>
              <a:buFont typeface="Arial" charset="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a:solidFill>
                  <a:schemeClr val="tx1"/>
                </a:solidFill>
                <a:latin typeface="+mn-lt"/>
              </a:defRPr>
            </a:lvl2pPr>
            <a:lvl3pPr marL="1143000" indent="-228600" algn="l" rtl="0" eaLnBrk="0" fontAlgn="base" hangingPunct="0">
              <a:spcBef>
                <a:spcPct val="20000"/>
              </a:spcBef>
              <a:spcAft>
                <a:spcPct val="0"/>
              </a:spcAft>
              <a:buFont typeface="Arial" charset="0"/>
              <a:buChar char="•"/>
              <a:defRPr sz="2400">
                <a:solidFill>
                  <a:schemeClr val="tx1"/>
                </a:solidFill>
                <a:latin typeface="+mn-lt"/>
              </a:defRPr>
            </a:lvl3pPr>
            <a:lvl4pPr marL="1600200" indent="-228600" algn="l" rtl="0" eaLnBrk="0" fontAlgn="base" hangingPunct="0">
              <a:spcBef>
                <a:spcPct val="20000"/>
              </a:spcBef>
              <a:spcAft>
                <a:spcPct val="0"/>
              </a:spcAft>
              <a:buFont typeface="Arial" charset="0"/>
              <a:buChar char="–"/>
              <a:defRPr sz="2000">
                <a:solidFill>
                  <a:schemeClr val="tx1"/>
                </a:solidFill>
                <a:latin typeface="+mn-lt"/>
              </a:defRPr>
            </a:lvl4pPr>
            <a:lvl5pPr marL="2057400" indent="-228600" algn="l" rtl="0" eaLnBrk="0" fontAlgn="base" hangingPunct="0">
              <a:spcBef>
                <a:spcPct val="20000"/>
              </a:spcBef>
              <a:spcAft>
                <a:spcPct val="0"/>
              </a:spcAft>
              <a:buFont typeface="Arial" charset="0"/>
              <a:buChar char="»"/>
              <a:defRPr sz="2000">
                <a:solidFill>
                  <a:schemeClr val="tx1"/>
                </a:solidFill>
                <a:latin typeface="+mn-lt"/>
              </a:defRPr>
            </a:lvl5pPr>
            <a:lvl6pPr marL="2514600" indent="-228600" algn="l" rtl="0" fontAlgn="base">
              <a:spcBef>
                <a:spcPct val="20000"/>
              </a:spcBef>
              <a:spcAft>
                <a:spcPct val="0"/>
              </a:spcAft>
              <a:buFont typeface="Arial" charset="0"/>
              <a:buChar char="»"/>
              <a:defRPr sz="2000">
                <a:solidFill>
                  <a:schemeClr val="tx1"/>
                </a:solidFill>
                <a:latin typeface="+mn-lt"/>
              </a:defRPr>
            </a:lvl6pPr>
            <a:lvl7pPr marL="2971800" indent="-228600" algn="l" rtl="0" fontAlgn="base">
              <a:spcBef>
                <a:spcPct val="20000"/>
              </a:spcBef>
              <a:spcAft>
                <a:spcPct val="0"/>
              </a:spcAft>
              <a:buFont typeface="Arial" charset="0"/>
              <a:buChar char="»"/>
              <a:defRPr sz="2000">
                <a:solidFill>
                  <a:schemeClr val="tx1"/>
                </a:solidFill>
                <a:latin typeface="+mn-lt"/>
              </a:defRPr>
            </a:lvl7pPr>
            <a:lvl8pPr marL="3429000" indent="-228600" algn="l" rtl="0" fontAlgn="base">
              <a:spcBef>
                <a:spcPct val="20000"/>
              </a:spcBef>
              <a:spcAft>
                <a:spcPct val="0"/>
              </a:spcAft>
              <a:buFont typeface="Arial" charset="0"/>
              <a:buChar char="»"/>
              <a:defRPr sz="2000">
                <a:solidFill>
                  <a:schemeClr val="tx1"/>
                </a:solidFill>
                <a:latin typeface="+mn-lt"/>
              </a:defRPr>
            </a:lvl8pPr>
            <a:lvl9pPr marL="3886200" indent="-228600" algn="l" rtl="0" fontAlgn="base">
              <a:spcBef>
                <a:spcPct val="20000"/>
              </a:spcBef>
              <a:spcAft>
                <a:spcPct val="0"/>
              </a:spcAft>
              <a:buFont typeface="Arial" charset="0"/>
              <a:buChar char="»"/>
              <a:defRPr sz="2000">
                <a:solidFill>
                  <a:schemeClr val="tx1"/>
                </a:solidFill>
                <a:latin typeface="+mn-lt"/>
              </a:defRPr>
            </a:lvl9pPr>
          </a:lstStyle>
          <a:p>
            <a:pPr algn="ctr" eaLnBrk="1" hangingPunct="1">
              <a:lnSpc>
                <a:spcPct val="80000"/>
              </a:lnSpc>
              <a:buFont typeface="Arial" charset="0"/>
              <a:buNone/>
              <a:defRPr/>
            </a:pPr>
            <a:r>
              <a:rPr lang="pt-BR" sz="3000" b="1" dirty="0">
                <a:solidFill>
                  <a:srgbClr val="FF0000"/>
                </a:solidFill>
                <a:latin typeface="Arial" panose="020B0604020202020204" pitchFamily="34" charset="0"/>
                <a:cs typeface="Arial" panose="020B0604020202020204" pitchFamily="34" charset="0"/>
              </a:rPr>
              <a:t>RESPONSABILIDADES</a:t>
            </a:r>
          </a:p>
          <a:p>
            <a:pPr marL="79650" indent="0" eaLnBrk="1" hangingPunct="1">
              <a:lnSpc>
                <a:spcPct val="80000"/>
              </a:lnSpc>
              <a:buNone/>
              <a:defRPr/>
            </a:pPr>
            <a:endParaRPr lang="pt-BR" sz="3000" dirty="0">
              <a:solidFill>
                <a:schemeClr val="hlink"/>
              </a:solidFill>
              <a:latin typeface="Verdana" pitchFamily="34" charset="0"/>
            </a:endParaRPr>
          </a:p>
          <a:p>
            <a:pPr marL="594000" eaLnBrk="1" hangingPunct="1">
              <a:lnSpc>
                <a:spcPct val="80000"/>
              </a:lnSpc>
              <a:defRPr/>
            </a:pPr>
            <a:r>
              <a:rPr lang="pt-BR" sz="3000" dirty="0">
                <a:solidFill>
                  <a:srgbClr val="003366"/>
                </a:solidFill>
                <a:latin typeface="Arial" panose="020B0604020202020204" pitchFamily="34" charset="0"/>
                <a:cs typeface="Arial" panose="020B0604020202020204" pitchFamily="34" charset="0"/>
              </a:rPr>
              <a:t>Gerenciar o projeto.</a:t>
            </a:r>
          </a:p>
          <a:p>
            <a:pPr marL="594000" eaLnBrk="1" hangingPunct="1">
              <a:lnSpc>
                <a:spcPct val="80000"/>
              </a:lnSpc>
              <a:defRPr/>
            </a:pPr>
            <a:r>
              <a:rPr lang="pt-BR" sz="3000" dirty="0">
                <a:solidFill>
                  <a:srgbClr val="003366"/>
                </a:solidFill>
                <a:latin typeface="Arial" panose="020B0604020202020204" pitchFamily="34" charset="0"/>
                <a:cs typeface="Arial" panose="020B0604020202020204" pitchFamily="34" charset="0"/>
              </a:rPr>
              <a:t>Criar os planos do projeto.</a:t>
            </a:r>
          </a:p>
          <a:p>
            <a:pPr marL="594000" eaLnBrk="1" hangingPunct="1">
              <a:lnSpc>
                <a:spcPct val="80000"/>
              </a:lnSpc>
              <a:defRPr/>
            </a:pPr>
            <a:r>
              <a:rPr lang="pt-BR" sz="3000" dirty="0">
                <a:solidFill>
                  <a:srgbClr val="003366"/>
                </a:solidFill>
                <a:latin typeface="Arial" panose="020B0604020202020204" pitchFamily="34" charset="0"/>
                <a:cs typeface="Arial" panose="020B0604020202020204" pitchFamily="34" charset="0"/>
              </a:rPr>
              <a:t>Medir o desempenho do projeto.</a:t>
            </a:r>
          </a:p>
          <a:p>
            <a:pPr marL="594000" eaLnBrk="1" hangingPunct="1">
              <a:lnSpc>
                <a:spcPct val="80000"/>
              </a:lnSpc>
              <a:defRPr/>
            </a:pPr>
            <a:r>
              <a:rPr lang="pt-BR" sz="3000" dirty="0">
                <a:solidFill>
                  <a:srgbClr val="003366"/>
                </a:solidFill>
                <a:latin typeface="Arial" panose="020B0604020202020204" pitchFamily="34" charset="0"/>
                <a:cs typeface="Arial" panose="020B0604020202020204" pitchFamily="34" charset="0"/>
              </a:rPr>
              <a:t>Adotar medidas corretivas e preventivas.</a:t>
            </a:r>
          </a:p>
          <a:p>
            <a:pPr marL="594000" eaLnBrk="1" hangingPunct="1">
              <a:lnSpc>
                <a:spcPct val="80000"/>
              </a:lnSpc>
              <a:defRPr/>
            </a:pPr>
            <a:r>
              <a:rPr lang="pt-BR" sz="3000" dirty="0">
                <a:solidFill>
                  <a:srgbClr val="003366"/>
                </a:solidFill>
                <a:latin typeface="Arial" panose="020B0604020202020204" pitchFamily="34" charset="0"/>
                <a:cs typeface="Arial" panose="020B0604020202020204" pitchFamily="34" charset="0"/>
              </a:rPr>
              <a:t>Controlar os resultados do projeto.</a:t>
            </a:r>
          </a:p>
          <a:p>
            <a:pPr marL="594000" eaLnBrk="1" hangingPunct="1">
              <a:lnSpc>
                <a:spcPct val="80000"/>
              </a:lnSpc>
              <a:defRPr/>
            </a:pPr>
            <a:r>
              <a:rPr lang="pt-BR" sz="3000" dirty="0">
                <a:solidFill>
                  <a:srgbClr val="003366"/>
                </a:solidFill>
                <a:latin typeface="Arial" panose="020B0604020202020204" pitchFamily="34" charset="0"/>
                <a:cs typeface="Arial" panose="020B0604020202020204" pitchFamily="34" charset="0"/>
              </a:rPr>
              <a:t>Gerenciar a equipe do projeto.</a:t>
            </a:r>
          </a:p>
          <a:p>
            <a:pPr marL="594000" eaLnBrk="1" hangingPunct="1">
              <a:lnSpc>
                <a:spcPct val="80000"/>
              </a:lnSpc>
              <a:defRPr/>
            </a:pPr>
            <a:r>
              <a:rPr lang="pt-BR" sz="3000" dirty="0">
                <a:solidFill>
                  <a:srgbClr val="003366"/>
                </a:solidFill>
                <a:latin typeface="Arial" panose="020B0604020202020204" pitchFamily="34" charset="0"/>
                <a:cs typeface="Arial" panose="020B0604020202020204" pitchFamily="34" charset="0"/>
              </a:rPr>
              <a:t>Prover relatórios de status do projeto.</a:t>
            </a:r>
          </a:p>
        </p:txBody>
      </p:sp>
    </p:spTree>
    <p:extLst>
      <p:ext uri="{BB962C8B-B14F-4D97-AF65-F5344CB8AC3E}">
        <p14:creationId xmlns:p14="http://schemas.microsoft.com/office/powerpoint/2010/main" val="225975168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ChangeArrowheads="1"/>
          </p:cNvSpPr>
          <p:nvPr/>
        </p:nvSpPr>
        <p:spPr bwMode="auto">
          <a:xfrm>
            <a:off x="1" y="174949"/>
            <a:ext cx="13146881" cy="976313"/>
          </a:xfrm>
          <a:prstGeom prst="rect">
            <a:avLst/>
          </a:prstGeom>
          <a:noFill/>
          <a:ln w="9525">
            <a:noFill/>
            <a:miter lim="800000"/>
            <a:headEnd/>
            <a:tailEnd/>
          </a:ln>
        </p:spPr>
        <p:txBody>
          <a:bodyPr vert="horz" wrap="square" lIns="137160" tIns="68580" rIns="137160" bIns="68580" numCol="1" anchor="ctr" anchorCtr="0" compatLnSpc="1">
            <a:prstTxWarp prst="textNoShape">
              <a:avLst/>
            </a:prstTxWarp>
          </a:bodyPr>
          <a:lstStyle/>
          <a:p>
            <a:r>
              <a:rPr lang="pt-BR" sz="4000" b="1" dirty="0">
                <a:solidFill>
                  <a:srgbClr val="00A4DE"/>
                </a:solidFill>
                <a:latin typeface="+mn-lt"/>
                <a:ea typeface="+mj-ea"/>
              </a:rPr>
              <a:t>Gerente de Projetos e Gerente Funcional</a:t>
            </a:r>
          </a:p>
        </p:txBody>
      </p:sp>
      <p:sp>
        <p:nvSpPr>
          <p:cNvPr id="10243" name="Rectangle 3"/>
          <p:cNvSpPr>
            <a:spLocks noGrp="1"/>
          </p:cNvSpPr>
          <p:nvPr>
            <p:ph type="body" sz="half" idx="1"/>
          </p:nvPr>
        </p:nvSpPr>
        <p:spPr>
          <a:xfrm>
            <a:off x="269268" y="1687116"/>
            <a:ext cx="6572250" cy="7668852"/>
          </a:xfrm>
        </p:spPr>
        <p:txBody>
          <a:bodyPr/>
          <a:lstStyle/>
          <a:p>
            <a:pPr eaLnBrk="1" hangingPunct="1">
              <a:lnSpc>
                <a:spcPct val="95000"/>
              </a:lnSpc>
            </a:pPr>
            <a:r>
              <a:rPr lang="pt-BR" altLang="es-AR" sz="3600" dirty="0">
                <a:solidFill>
                  <a:srgbClr val="003366"/>
                </a:solidFill>
                <a:cs typeface="Arial" panose="020B0604020202020204" pitchFamily="34" charset="0"/>
              </a:rPr>
              <a:t>Os gerentes funcionais costumam ser especialistas, orientados analiticamente e conhecedores de detalhes de cada operação de que são responsáveis.</a:t>
            </a:r>
          </a:p>
          <a:p>
            <a:pPr eaLnBrk="1" hangingPunct="1">
              <a:lnSpc>
                <a:spcPct val="95000"/>
              </a:lnSpc>
              <a:buFont typeface="Arial" charset="0"/>
              <a:buNone/>
            </a:pPr>
            <a:endParaRPr lang="pt-BR" altLang="es-AR" sz="3600" dirty="0">
              <a:solidFill>
                <a:srgbClr val="003366"/>
              </a:solidFill>
              <a:cs typeface="Arial" panose="020B0604020202020204" pitchFamily="34" charset="0"/>
            </a:endParaRPr>
          </a:p>
          <a:p>
            <a:pPr eaLnBrk="1" hangingPunct="1">
              <a:lnSpc>
                <a:spcPct val="95000"/>
              </a:lnSpc>
            </a:pPr>
            <a:r>
              <a:rPr lang="pt-BR" altLang="es-AR" sz="3600" dirty="0">
                <a:solidFill>
                  <a:srgbClr val="003366"/>
                </a:solidFill>
                <a:cs typeface="Arial" panose="020B0604020202020204" pitchFamily="34" charset="0"/>
              </a:rPr>
              <a:t>Gerentes de projetos devem possuir conhecimentos abrangentes, podendo, assim, supervisionar diferentes áreas funcionais e saber juntar as “peças” de forma coerente.</a:t>
            </a:r>
          </a:p>
          <a:p>
            <a:pPr eaLnBrk="1" hangingPunct="1">
              <a:lnSpc>
                <a:spcPct val="95000"/>
              </a:lnSpc>
              <a:buFont typeface="Arial" charset="0"/>
              <a:buNone/>
            </a:pPr>
            <a:endParaRPr lang="pt-BR" altLang="es-AR" sz="3000" dirty="0">
              <a:solidFill>
                <a:schemeClr val="hlink"/>
              </a:solidFill>
            </a:endParaRPr>
          </a:p>
        </p:txBody>
      </p:sp>
      <p:sp>
        <p:nvSpPr>
          <p:cNvPr id="10244" name="Rectangle 4"/>
          <p:cNvSpPr>
            <a:spLocks noGrp="1"/>
          </p:cNvSpPr>
          <p:nvPr>
            <p:ph type="body" sz="half" idx="2"/>
          </p:nvPr>
        </p:nvSpPr>
        <p:spPr>
          <a:xfrm>
            <a:off x="6979445" y="2226470"/>
            <a:ext cx="6050756" cy="7129463"/>
          </a:xfrm>
        </p:spPr>
        <p:txBody>
          <a:bodyPr/>
          <a:lstStyle/>
          <a:p>
            <a:pPr eaLnBrk="1" hangingPunct="1">
              <a:spcBef>
                <a:spcPct val="0"/>
              </a:spcBef>
              <a:buClr>
                <a:schemeClr val="tx2"/>
              </a:buClr>
              <a:buFont typeface="Wingdings" pitchFamily="2" charset="2"/>
              <a:buChar char="§"/>
            </a:pPr>
            <a:r>
              <a:rPr lang="pt-BR" altLang="es-AR" sz="3600" dirty="0">
                <a:solidFill>
                  <a:srgbClr val="003366"/>
                </a:solidFill>
                <a:cs typeface="Arial" panose="020B0604020202020204" pitchFamily="34" charset="0"/>
              </a:rPr>
              <a:t>Gerente Funcional</a:t>
            </a:r>
          </a:p>
          <a:p>
            <a:pPr eaLnBrk="1" hangingPunct="1">
              <a:spcBef>
                <a:spcPct val="0"/>
              </a:spcBef>
              <a:buClr>
                <a:schemeClr val="tx2"/>
              </a:buClr>
              <a:buFont typeface="Wingdings" pitchFamily="2" charset="2"/>
              <a:buChar char="Ø"/>
            </a:pPr>
            <a:r>
              <a:rPr lang="pt-BR" altLang="es-AR" sz="3600" dirty="0">
                <a:solidFill>
                  <a:srgbClr val="003366"/>
                </a:solidFill>
                <a:cs typeface="Arial" panose="020B0604020202020204" pitchFamily="34" charset="0"/>
              </a:rPr>
              <a:t> Abordagem analítica</a:t>
            </a:r>
          </a:p>
          <a:p>
            <a:pPr eaLnBrk="1" hangingPunct="1">
              <a:spcBef>
                <a:spcPct val="0"/>
              </a:spcBef>
              <a:buClr>
                <a:schemeClr val="tx2"/>
              </a:buClr>
              <a:buFont typeface="Wingdings" pitchFamily="2" charset="2"/>
              <a:buChar char="Ø"/>
            </a:pPr>
            <a:r>
              <a:rPr lang="pt-BR" altLang="es-AR" sz="3600" dirty="0">
                <a:solidFill>
                  <a:srgbClr val="003366"/>
                </a:solidFill>
                <a:cs typeface="Arial" panose="020B0604020202020204" pitchFamily="34" charset="0"/>
              </a:rPr>
              <a:t> Técnica de supervisão </a:t>
            </a:r>
          </a:p>
          <a:p>
            <a:pPr eaLnBrk="1" hangingPunct="1">
              <a:spcBef>
                <a:spcPct val="0"/>
              </a:spcBef>
              <a:buClr>
                <a:schemeClr val="tx2"/>
              </a:buClr>
              <a:buFont typeface="Wingdings" pitchFamily="2" charset="2"/>
              <a:buNone/>
            </a:pPr>
            <a:endParaRPr lang="pt-BR" altLang="es-AR" sz="3600" dirty="0">
              <a:solidFill>
                <a:srgbClr val="003366"/>
              </a:solidFill>
              <a:cs typeface="Arial" panose="020B0604020202020204" pitchFamily="34" charset="0"/>
            </a:endParaRPr>
          </a:p>
          <a:p>
            <a:pPr eaLnBrk="1" hangingPunct="1">
              <a:spcBef>
                <a:spcPct val="0"/>
              </a:spcBef>
              <a:buClr>
                <a:schemeClr val="tx2"/>
              </a:buClr>
              <a:buFont typeface="Wingdings" pitchFamily="2" charset="2"/>
              <a:buChar char="§"/>
            </a:pPr>
            <a:endParaRPr lang="pt-BR" altLang="es-AR" sz="3600" dirty="0">
              <a:solidFill>
                <a:srgbClr val="003366"/>
              </a:solidFill>
              <a:cs typeface="Arial" panose="020B0604020202020204" pitchFamily="34" charset="0"/>
            </a:endParaRPr>
          </a:p>
          <a:p>
            <a:pPr marL="0" indent="0">
              <a:spcBef>
                <a:spcPct val="0"/>
              </a:spcBef>
              <a:buClr>
                <a:schemeClr val="tx2"/>
              </a:buClr>
              <a:buNone/>
            </a:pPr>
            <a:endParaRPr lang="pt-BR" altLang="es-AR" sz="3600" dirty="0">
              <a:solidFill>
                <a:srgbClr val="003366"/>
              </a:solidFill>
              <a:cs typeface="Arial" panose="020B0604020202020204" pitchFamily="34" charset="0"/>
            </a:endParaRPr>
          </a:p>
          <a:p>
            <a:pPr eaLnBrk="1" hangingPunct="1">
              <a:spcBef>
                <a:spcPct val="0"/>
              </a:spcBef>
              <a:buClr>
                <a:schemeClr val="tx2"/>
              </a:buClr>
              <a:buFont typeface="Wingdings" pitchFamily="2" charset="2"/>
              <a:buChar char="§"/>
            </a:pPr>
            <a:endParaRPr lang="pt-BR" altLang="es-AR" sz="3600" dirty="0">
              <a:solidFill>
                <a:srgbClr val="003366"/>
              </a:solidFill>
              <a:cs typeface="Arial" panose="020B0604020202020204" pitchFamily="34" charset="0"/>
            </a:endParaRPr>
          </a:p>
          <a:p>
            <a:pPr eaLnBrk="1" hangingPunct="1">
              <a:spcBef>
                <a:spcPct val="0"/>
              </a:spcBef>
              <a:buClr>
                <a:schemeClr val="tx2"/>
              </a:buClr>
              <a:buFont typeface="Wingdings" pitchFamily="2" charset="2"/>
              <a:buChar char="§"/>
            </a:pPr>
            <a:r>
              <a:rPr lang="pt-BR" altLang="es-AR" sz="3600" dirty="0">
                <a:solidFill>
                  <a:srgbClr val="003366"/>
                </a:solidFill>
                <a:cs typeface="Arial" panose="020B0604020202020204" pitchFamily="34" charset="0"/>
              </a:rPr>
              <a:t> Gerente de Projetos</a:t>
            </a:r>
          </a:p>
          <a:p>
            <a:pPr eaLnBrk="1" hangingPunct="1">
              <a:spcBef>
                <a:spcPct val="0"/>
              </a:spcBef>
              <a:buClr>
                <a:schemeClr val="tx2"/>
              </a:buClr>
              <a:buFont typeface="Wingdings" pitchFamily="2" charset="2"/>
              <a:buChar char="Ø"/>
            </a:pPr>
            <a:r>
              <a:rPr lang="pt-BR" altLang="es-AR" sz="3600" dirty="0">
                <a:solidFill>
                  <a:srgbClr val="003366"/>
                </a:solidFill>
                <a:cs typeface="Arial" panose="020B0604020202020204" pitchFamily="34" charset="0"/>
              </a:rPr>
              <a:t> Abordagens sistêmicas</a:t>
            </a:r>
          </a:p>
          <a:p>
            <a:pPr eaLnBrk="1" hangingPunct="1">
              <a:spcBef>
                <a:spcPct val="0"/>
              </a:spcBef>
              <a:buClr>
                <a:schemeClr val="tx2"/>
              </a:buClr>
              <a:buFont typeface="Wingdings" pitchFamily="2" charset="2"/>
              <a:buChar char="Ø"/>
            </a:pPr>
            <a:r>
              <a:rPr lang="pt-BR" altLang="es-AR" sz="3600" dirty="0">
                <a:solidFill>
                  <a:srgbClr val="003366"/>
                </a:solidFill>
                <a:cs typeface="Arial" panose="020B0604020202020204" pitchFamily="34" charset="0"/>
              </a:rPr>
              <a:t>Facilitador e generalista</a:t>
            </a:r>
          </a:p>
          <a:p>
            <a:pPr eaLnBrk="1" hangingPunct="1">
              <a:spcBef>
                <a:spcPct val="0"/>
              </a:spcBef>
              <a:buClr>
                <a:schemeClr val="tx2"/>
              </a:buClr>
              <a:buFont typeface="Wingdings" pitchFamily="2" charset="2"/>
              <a:buChar char="Ø"/>
            </a:pPr>
            <a:endParaRPr lang="pt-BR" altLang="es-AR" sz="3600" dirty="0">
              <a:solidFill>
                <a:srgbClr val="003366"/>
              </a:solidFill>
              <a:cs typeface="Arial" panose="020B0604020202020204" pitchFamily="34" charset="0"/>
            </a:endParaRPr>
          </a:p>
          <a:p>
            <a:pPr eaLnBrk="1" hangingPunct="1">
              <a:lnSpc>
                <a:spcPct val="80000"/>
              </a:lnSpc>
              <a:buFont typeface="Arial" charset="0"/>
              <a:buNone/>
            </a:pPr>
            <a:endParaRPr lang="pt-BR" altLang="es-AR" sz="3000" dirty="0">
              <a:solidFill>
                <a:schemeClr val="accent1"/>
              </a:solidFill>
            </a:endParaRPr>
          </a:p>
        </p:txBody>
      </p:sp>
    </p:spTree>
    <p:extLst>
      <p:ext uri="{BB962C8B-B14F-4D97-AF65-F5344CB8AC3E}">
        <p14:creationId xmlns:p14="http://schemas.microsoft.com/office/powerpoint/2010/main" val="59436789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72109" y="356562"/>
            <a:ext cx="11499957" cy="1166813"/>
          </a:xfrm>
          <a:noFill/>
          <a:ln w="9525">
            <a:noFill/>
            <a:miter lim="800000"/>
            <a:headEnd/>
            <a:tailEnd/>
          </a:ln>
        </p:spPr>
        <p:txBody>
          <a:bodyPr vert="horz" wrap="square" lIns="137160" tIns="68580" rIns="137160" bIns="68580" numCol="1" anchor="ctr" anchorCtr="0" compatLnSpc="1">
            <a:prstTxWarp prst="textNoShape">
              <a:avLst/>
            </a:prstTxWarp>
          </a:bodyPr>
          <a:lstStyle/>
          <a:p>
            <a:r>
              <a:rPr lang="pt-BR" sz="4000" dirty="0">
                <a:solidFill>
                  <a:srgbClr val="00A4DE"/>
                </a:solidFill>
                <a:latin typeface="+mn-lt"/>
                <a:ea typeface="+mj-ea"/>
                <a:cs typeface="Arial" panose="020B0604020202020204" pitchFamily="34" charset="0"/>
              </a:rPr>
              <a:t>Fatores Ambientais e Organizacionais</a:t>
            </a:r>
          </a:p>
        </p:txBody>
      </p:sp>
      <p:sp>
        <p:nvSpPr>
          <p:cNvPr id="14" name="Freeform 30"/>
          <p:cNvSpPr/>
          <p:nvPr/>
        </p:nvSpPr>
        <p:spPr>
          <a:xfrm rot="16200000" flipV="1">
            <a:off x="-70828" y="3839371"/>
            <a:ext cx="1195961" cy="710087"/>
          </a:xfrm>
          <a:custGeom>
            <a:avLst/>
            <a:gdLst>
              <a:gd name="connsiteX0" fmla="*/ 1487599 w 1487599"/>
              <a:gd name="connsiteY0" fmla="*/ 888996 h 1066801"/>
              <a:gd name="connsiteX1" fmla="*/ 1487599 w 1487599"/>
              <a:gd name="connsiteY1" fmla="*/ 266701 h 1066801"/>
              <a:gd name="connsiteX2" fmla="*/ 1487599 w 1487599"/>
              <a:gd name="connsiteY2" fmla="*/ 177805 h 1066801"/>
              <a:gd name="connsiteX3" fmla="*/ 1487599 w 1487599"/>
              <a:gd name="connsiteY3" fmla="*/ 1 h 1066801"/>
              <a:gd name="connsiteX4" fmla="*/ 1309795 w 1487599"/>
              <a:gd name="connsiteY4" fmla="*/ 1 h 1066801"/>
              <a:gd name="connsiteX5" fmla="*/ 1116329 w 1487599"/>
              <a:gd name="connsiteY5" fmla="*/ 1 h 1066801"/>
              <a:gd name="connsiteX6" fmla="*/ 1042228 w 1487599"/>
              <a:gd name="connsiteY6" fmla="*/ 92011 h 1066801"/>
              <a:gd name="connsiteX7" fmla="*/ 1098789 w 1487599"/>
              <a:gd name="connsiteY7" fmla="*/ 179662 h 1066801"/>
              <a:gd name="connsiteX8" fmla="*/ 1115389 w 1487599"/>
              <a:gd name="connsiteY8" fmla="*/ 251151 h 1066801"/>
              <a:gd name="connsiteX9" fmla="*/ 946822 w 1487599"/>
              <a:gd name="connsiteY9" fmla="*/ 419718 h 1066801"/>
              <a:gd name="connsiteX10" fmla="*/ 778255 w 1487599"/>
              <a:gd name="connsiteY10" fmla="*/ 251151 h 1066801"/>
              <a:gd name="connsiteX11" fmla="*/ 794667 w 1487599"/>
              <a:gd name="connsiteY11" fmla="*/ 180173 h 1066801"/>
              <a:gd name="connsiteX12" fmla="*/ 852169 w 1487599"/>
              <a:gd name="connsiteY12" fmla="*/ 92012 h 1066801"/>
              <a:gd name="connsiteX13" fmla="*/ 777477 w 1487599"/>
              <a:gd name="connsiteY13" fmla="*/ 1 h 1066801"/>
              <a:gd name="connsiteX14" fmla="*/ 682740 w 1487599"/>
              <a:gd name="connsiteY14" fmla="*/ 1 h 1066801"/>
              <a:gd name="connsiteX15" fmla="*/ 682740 w 1487599"/>
              <a:gd name="connsiteY15" fmla="*/ 0 h 1066801"/>
              <a:gd name="connsiteX16" fmla="*/ 419717 w 1487599"/>
              <a:gd name="connsiteY16" fmla="*/ 0 h 1066801"/>
              <a:gd name="connsiteX17" fmla="*/ 416040 w 1487599"/>
              <a:gd name="connsiteY17" fmla="*/ 0 h 1066801"/>
              <a:gd name="connsiteX18" fmla="*/ 416040 w 1487599"/>
              <a:gd name="connsiteY18" fmla="*/ 366316 h 1066801"/>
              <a:gd name="connsiteX19" fmla="*/ 408340 w 1487599"/>
              <a:gd name="connsiteY19" fmla="*/ 386493 h 1066801"/>
              <a:gd name="connsiteX20" fmla="*/ 327706 w 1487599"/>
              <a:gd name="connsiteY20" fmla="*/ 431371 h 1066801"/>
              <a:gd name="connsiteX21" fmla="*/ 239545 w 1487599"/>
              <a:gd name="connsiteY21" fmla="*/ 373869 h 1066801"/>
              <a:gd name="connsiteX22" fmla="*/ 168567 w 1487599"/>
              <a:gd name="connsiteY22" fmla="*/ 357457 h 1066801"/>
              <a:gd name="connsiteX23" fmla="*/ 0 w 1487599"/>
              <a:gd name="connsiteY23" fmla="*/ 526024 h 1066801"/>
              <a:gd name="connsiteX24" fmla="*/ 168567 w 1487599"/>
              <a:gd name="connsiteY24" fmla="*/ 694591 h 1066801"/>
              <a:gd name="connsiteX25" fmla="*/ 240056 w 1487599"/>
              <a:gd name="connsiteY25" fmla="*/ 677991 h 1066801"/>
              <a:gd name="connsiteX26" fmla="*/ 327707 w 1487599"/>
              <a:gd name="connsiteY26" fmla="*/ 621430 h 1066801"/>
              <a:gd name="connsiteX27" fmla="*/ 408157 w 1487599"/>
              <a:gd name="connsiteY27" fmla="*/ 665933 h 1066801"/>
              <a:gd name="connsiteX28" fmla="*/ 416040 w 1487599"/>
              <a:gd name="connsiteY28" fmla="*/ 686116 h 1066801"/>
              <a:gd name="connsiteX29" fmla="*/ 416040 w 1487599"/>
              <a:gd name="connsiteY29" fmla="*/ 1066799 h 1066801"/>
              <a:gd name="connsiteX30" fmla="*/ 419717 w 1487599"/>
              <a:gd name="connsiteY30" fmla="*/ 1066799 h 1066801"/>
              <a:gd name="connsiteX31" fmla="*/ 598595 w 1487599"/>
              <a:gd name="connsiteY31" fmla="*/ 1066799 h 1066801"/>
              <a:gd name="connsiteX32" fmla="*/ 598603 w 1487599"/>
              <a:gd name="connsiteY32" fmla="*/ 1066801 h 1066801"/>
              <a:gd name="connsiteX33" fmla="*/ 1309795 w 1487599"/>
              <a:gd name="connsiteY33" fmla="*/ 1066801 h 1066801"/>
              <a:gd name="connsiteX34" fmla="*/ 1487599 w 1487599"/>
              <a:gd name="connsiteY34" fmla="*/ 888996 h 1066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487599" h="1066801">
                <a:moveTo>
                  <a:pt x="1487599" y="888996"/>
                </a:moveTo>
                <a:lnTo>
                  <a:pt x="1487599" y="266701"/>
                </a:lnTo>
                <a:lnTo>
                  <a:pt x="1487599" y="177805"/>
                </a:lnTo>
                <a:lnTo>
                  <a:pt x="1487599" y="1"/>
                </a:lnTo>
                <a:lnTo>
                  <a:pt x="1309795" y="1"/>
                </a:lnTo>
                <a:lnTo>
                  <a:pt x="1116329" y="1"/>
                </a:lnTo>
                <a:cubicBezTo>
                  <a:pt x="1073616" y="8471"/>
                  <a:pt x="1042228" y="46576"/>
                  <a:pt x="1042228" y="92011"/>
                </a:cubicBezTo>
                <a:cubicBezTo>
                  <a:pt x="1042228" y="131033"/>
                  <a:pt x="1068607" y="137748"/>
                  <a:pt x="1098789" y="179662"/>
                </a:cubicBezTo>
                <a:cubicBezTo>
                  <a:pt x="1109651" y="201151"/>
                  <a:pt x="1115389" y="225480"/>
                  <a:pt x="1115389" y="251151"/>
                </a:cubicBezTo>
                <a:cubicBezTo>
                  <a:pt x="1115389" y="344248"/>
                  <a:pt x="1039919" y="419718"/>
                  <a:pt x="946822" y="419718"/>
                </a:cubicBezTo>
                <a:cubicBezTo>
                  <a:pt x="853725" y="419718"/>
                  <a:pt x="778255" y="344248"/>
                  <a:pt x="778255" y="251151"/>
                </a:cubicBezTo>
                <a:cubicBezTo>
                  <a:pt x="778255" y="225673"/>
                  <a:pt x="783907" y="201515"/>
                  <a:pt x="794667" y="180173"/>
                </a:cubicBezTo>
                <a:cubicBezTo>
                  <a:pt x="814579" y="148086"/>
                  <a:pt x="852169" y="131413"/>
                  <a:pt x="852169" y="92012"/>
                </a:cubicBezTo>
                <a:cubicBezTo>
                  <a:pt x="852169" y="46360"/>
                  <a:pt x="820483" y="8109"/>
                  <a:pt x="777477" y="1"/>
                </a:cubicBezTo>
                <a:lnTo>
                  <a:pt x="682740" y="1"/>
                </a:lnTo>
                <a:lnTo>
                  <a:pt x="682740" y="0"/>
                </a:lnTo>
                <a:lnTo>
                  <a:pt x="419717" y="0"/>
                </a:lnTo>
                <a:lnTo>
                  <a:pt x="416040" y="0"/>
                </a:lnTo>
                <a:lnTo>
                  <a:pt x="416040" y="366316"/>
                </a:lnTo>
                <a:lnTo>
                  <a:pt x="408340" y="386493"/>
                </a:lnTo>
                <a:cubicBezTo>
                  <a:pt x="392021" y="413548"/>
                  <a:pt x="361945" y="431371"/>
                  <a:pt x="327706" y="431371"/>
                </a:cubicBezTo>
                <a:cubicBezTo>
                  <a:pt x="288305" y="431371"/>
                  <a:pt x="271632" y="393781"/>
                  <a:pt x="239545" y="373869"/>
                </a:cubicBezTo>
                <a:cubicBezTo>
                  <a:pt x="218203" y="363109"/>
                  <a:pt x="194045" y="357457"/>
                  <a:pt x="168567" y="357457"/>
                </a:cubicBezTo>
                <a:cubicBezTo>
                  <a:pt x="75470" y="357457"/>
                  <a:pt x="0" y="432927"/>
                  <a:pt x="0" y="526024"/>
                </a:cubicBezTo>
                <a:cubicBezTo>
                  <a:pt x="0" y="619121"/>
                  <a:pt x="75470" y="694591"/>
                  <a:pt x="168567" y="694591"/>
                </a:cubicBezTo>
                <a:cubicBezTo>
                  <a:pt x="194238" y="694591"/>
                  <a:pt x="218567" y="688853"/>
                  <a:pt x="240056" y="677991"/>
                </a:cubicBezTo>
                <a:cubicBezTo>
                  <a:pt x="281970" y="647809"/>
                  <a:pt x="288685" y="621430"/>
                  <a:pt x="327707" y="621430"/>
                </a:cubicBezTo>
                <a:cubicBezTo>
                  <a:pt x="361783" y="621430"/>
                  <a:pt x="391736" y="639086"/>
                  <a:pt x="408157" y="665933"/>
                </a:cubicBezTo>
                <a:lnTo>
                  <a:pt x="416040" y="686116"/>
                </a:lnTo>
                <a:lnTo>
                  <a:pt x="416040" y="1066799"/>
                </a:lnTo>
                <a:lnTo>
                  <a:pt x="419717" y="1066799"/>
                </a:lnTo>
                <a:lnTo>
                  <a:pt x="598595" y="1066799"/>
                </a:lnTo>
                <a:lnTo>
                  <a:pt x="598603" y="1066801"/>
                </a:lnTo>
                <a:lnTo>
                  <a:pt x="1309795" y="1066801"/>
                </a:lnTo>
                <a:cubicBezTo>
                  <a:pt x="1407993" y="1066801"/>
                  <a:pt x="1487599" y="987195"/>
                  <a:pt x="1487599" y="888996"/>
                </a:cubicBezTo>
                <a:close/>
              </a:path>
            </a:pathLst>
          </a:custGeom>
          <a:gradFill flip="none" rotWithShape="1">
            <a:gsLst>
              <a:gs pos="0">
                <a:schemeClr val="accent5">
                  <a:lumMod val="89000"/>
                </a:schemeClr>
              </a:gs>
              <a:gs pos="23000">
                <a:schemeClr val="accent5">
                  <a:lumMod val="89000"/>
                </a:schemeClr>
              </a:gs>
              <a:gs pos="69000">
                <a:schemeClr val="accent5">
                  <a:lumMod val="75000"/>
                </a:schemeClr>
              </a:gs>
              <a:gs pos="97000">
                <a:schemeClr val="accent5">
                  <a:lumMod val="70000"/>
                </a:schemeClr>
              </a:gs>
            </a:gsLst>
            <a:path path="circle">
              <a:fillToRect l="50000" t="50000" r="50000" b="50000"/>
            </a:path>
            <a:tileRect/>
          </a:gradFill>
          <a:ln w="25400">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60"/>
          <p:cNvSpPr/>
          <p:nvPr/>
        </p:nvSpPr>
        <p:spPr>
          <a:xfrm>
            <a:off x="1205113" y="3596468"/>
            <a:ext cx="1277582" cy="863063"/>
          </a:xfrm>
          <a:custGeom>
            <a:avLst/>
            <a:gdLst>
              <a:gd name="connsiteX0" fmla="*/ 419717 w 1919379"/>
              <a:gd name="connsiteY0" fmla="*/ 0 h 1073523"/>
              <a:gd name="connsiteX1" fmla="*/ 1499662 w 1919379"/>
              <a:gd name="connsiteY1" fmla="*/ 0 h 1073523"/>
              <a:gd name="connsiteX2" fmla="*/ 1499662 w 1919379"/>
              <a:gd name="connsiteY2" fmla="*/ 360039 h 1073523"/>
              <a:gd name="connsiteX3" fmla="*/ 1591673 w 1919379"/>
              <a:gd name="connsiteY3" fmla="*/ 434731 h 1073523"/>
              <a:gd name="connsiteX4" fmla="*/ 1679834 w 1919379"/>
              <a:gd name="connsiteY4" fmla="*/ 377229 h 1073523"/>
              <a:gd name="connsiteX5" fmla="*/ 1750812 w 1919379"/>
              <a:gd name="connsiteY5" fmla="*/ 360817 h 1073523"/>
              <a:gd name="connsiteX6" fmla="*/ 1919379 w 1919379"/>
              <a:gd name="connsiteY6" fmla="*/ 529384 h 1073523"/>
              <a:gd name="connsiteX7" fmla="*/ 1750812 w 1919379"/>
              <a:gd name="connsiteY7" fmla="*/ 697951 h 1073523"/>
              <a:gd name="connsiteX8" fmla="*/ 1679323 w 1919379"/>
              <a:gd name="connsiteY8" fmla="*/ 681351 h 1073523"/>
              <a:gd name="connsiteX9" fmla="*/ 1591672 w 1919379"/>
              <a:gd name="connsiteY9" fmla="*/ 624790 h 1073523"/>
              <a:gd name="connsiteX10" fmla="*/ 1499662 w 1919379"/>
              <a:gd name="connsiteY10" fmla="*/ 698891 h 1073523"/>
              <a:gd name="connsiteX11" fmla="*/ 1499662 w 1919379"/>
              <a:gd name="connsiteY11" fmla="*/ 1073523 h 1073523"/>
              <a:gd name="connsiteX12" fmla="*/ 1121817 w 1919379"/>
              <a:gd name="connsiteY12" fmla="*/ 1073523 h 1073523"/>
              <a:gd name="connsiteX13" fmla="*/ 1092223 w 1919379"/>
              <a:gd name="connsiteY13" fmla="*/ 1061964 h 1073523"/>
              <a:gd name="connsiteX14" fmla="*/ 1047720 w 1919379"/>
              <a:gd name="connsiteY14" fmla="*/ 981515 h 1073523"/>
              <a:gd name="connsiteX15" fmla="*/ 1104281 w 1919379"/>
              <a:gd name="connsiteY15" fmla="*/ 893864 h 1073523"/>
              <a:gd name="connsiteX16" fmla="*/ 1120881 w 1919379"/>
              <a:gd name="connsiteY16" fmla="*/ 822375 h 1073523"/>
              <a:gd name="connsiteX17" fmla="*/ 952314 w 1919379"/>
              <a:gd name="connsiteY17" fmla="*/ 653808 h 1073523"/>
              <a:gd name="connsiteX18" fmla="*/ 783747 w 1919379"/>
              <a:gd name="connsiteY18" fmla="*/ 822375 h 1073523"/>
              <a:gd name="connsiteX19" fmla="*/ 800159 w 1919379"/>
              <a:gd name="connsiteY19" fmla="*/ 893353 h 1073523"/>
              <a:gd name="connsiteX20" fmla="*/ 857661 w 1919379"/>
              <a:gd name="connsiteY20" fmla="*/ 981514 h 1073523"/>
              <a:gd name="connsiteX21" fmla="*/ 812782 w 1919379"/>
              <a:gd name="connsiteY21" fmla="*/ 1062147 h 1073523"/>
              <a:gd name="connsiteX22" fmla="*/ 782973 w 1919379"/>
              <a:gd name="connsiteY22" fmla="*/ 1073523 h 1073523"/>
              <a:gd name="connsiteX23" fmla="*/ 419717 w 1919379"/>
              <a:gd name="connsiteY23" fmla="*/ 1073523 h 1073523"/>
              <a:gd name="connsiteX24" fmla="*/ 419717 w 1919379"/>
              <a:gd name="connsiteY24" fmla="*/ 725013 h 1073523"/>
              <a:gd name="connsiteX25" fmla="*/ 327707 w 1919379"/>
              <a:gd name="connsiteY25" fmla="*/ 650912 h 1073523"/>
              <a:gd name="connsiteX26" fmla="*/ 240056 w 1919379"/>
              <a:gd name="connsiteY26" fmla="*/ 707473 h 1073523"/>
              <a:gd name="connsiteX27" fmla="*/ 168567 w 1919379"/>
              <a:gd name="connsiteY27" fmla="*/ 724073 h 1073523"/>
              <a:gd name="connsiteX28" fmla="*/ 0 w 1919379"/>
              <a:gd name="connsiteY28" fmla="*/ 555506 h 1073523"/>
              <a:gd name="connsiteX29" fmla="*/ 168567 w 1919379"/>
              <a:gd name="connsiteY29" fmla="*/ 386939 h 1073523"/>
              <a:gd name="connsiteX30" fmla="*/ 239545 w 1919379"/>
              <a:gd name="connsiteY30" fmla="*/ 403351 h 1073523"/>
              <a:gd name="connsiteX31" fmla="*/ 327706 w 1919379"/>
              <a:gd name="connsiteY31" fmla="*/ 460853 h 1073523"/>
              <a:gd name="connsiteX32" fmla="*/ 419717 w 1919379"/>
              <a:gd name="connsiteY32" fmla="*/ 386161 h 1073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919379" h="1073523">
                <a:moveTo>
                  <a:pt x="419717" y="0"/>
                </a:moveTo>
                <a:lnTo>
                  <a:pt x="1499662" y="0"/>
                </a:lnTo>
                <a:lnTo>
                  <a:pt x="1499662" y="360039"/>
                </a:lnTo>
                <a:cubicBezTo>
                  <a:pt x="1507770" y="403045"/>
                  <a:pt x="1546021" y="434731"/>
                  <a:pt x="1591673" y="434731"/>
                </a:cubicBezTo>
                <a:cubicBezTo>
                  <a:pt x="1631074" y="434731"/>
                  <a:pt x="1647747" y="397141"/>
                  <a:pt x="1679834" y="377229"/>
                </a:cubicBezTo>
                <a:cubicBezTo>
                  <a:pt x="1701176" y="366469"/>
                  <a:pt x="1725334" y="360817"/>
                  <a:pt x="1750812" y="360817"/>
                </a:cubicBezTo>
                <a:cubicBezTo>
                  <a:pt x="1843909" y="360817"/>
                  <a:pt x="1919379" y="436287"/>
                  <a:pt x="1919379" y="529384"/>
                </a:cubicBezTo>
                <a:cubicBezTo>
                  <a:pt x="1919379" y="622481"/>
                  <a:pt x="1843909" y="697951"/>
                  <a:pt x="1750812" y="697951"/>
                </a:cubicBezTo>
                <a:cubicBezTo>
                  <a:pt x="1725141" y="697951"/>
                  <a:pt x="1700812" y="692213"/>
                  <a:pt x="1679323" y="681351"/>
                </a:cubicBezTo>
                <a:cubicBezTo>
                  <a:pt x="1637409" y="651169"/>
                  <a:pt x="1630694" y="624790"/>
                  <a:pt x="1591672" y="624790"/>
                </a:cubicBezTo>
                <a:cubicBezTo>
                  <a:pt x="1546237" y="624790"/>
                  <a:pt x="1508132" y="656178"/>
                  <a:pt x="1499662" y="698891"/>
                </a:cubicBezTo>
                <a:lnTo>
                  <a:pt x="1499662" y="1073523"/>
                </a:lnTo>
                <a:lnTo>
                  <a:pt x="1121817" y="1073523"/>
                </a:lnTo>
                <a:lnTo>
                  <a:pt x="1092223" y="1061964"/>
                </a:lnTo>
                <a:cubicBezTo>
                  <a:pt x="1065375" y="1045544"/>
                  <a:pt x="1047720" y="1015591"/>
                  <a:pt x="1047720" y="981515"/>
                </a:cubicBezTo>
                <a:cubicBezTo>
                  <a:pt x="1047720" y="942493"/>
                  <a:pt x="1074099" y="935778"/>
                  <a:pt x="1104281" y="893864"/>
                </a:cubicBezTo>
                <a:cubicBezTo>
                  <a:pt x="1115143" y="872375"/>
                  <a:pt x="1120881" y="848046"/>
                  <a:pt x="1120881" y="822375"/>
                </a:cubicBezTo>
                <a:cubicBezTo>
                  <a:pt x="1120881" y="729278"/>
                  <a:pt x="1045411" y="653808"/>
                  <a:pt x="952314" y="653808"/>
                </a:cubicBezTo>
                <a:cubicBezTo>
                  <a:pt x="859217" y="653808"/>
                  <a:pt x="783747" y="729278"/>
                  <a:pt x="783747" y="822375"/>
                </a:cubicBezTo>
                <a:cubicBezTo>
                  <a:pt x="783747" y="847853"/>
                  <a:pt x="789399" y="872011"/>
                  <a:pt x="800159" y="893353"/>
                </a:cubicBezTo>
                <a:cubicBezTo>
                  <a:pt x="820071" y="925440"/>
                  <a:pt x="857661" y="942113"/>
                  <a:pt x="857661" y="981514"/>
                </a:cubicBezTo>
                <a:cubicBezTo>
                  <a:pt x="857661" y="1015753"/>
                  <a:pt x="839837" y="1045829"/>
                  <a:pt x="812782" y="1062147"/>
                </a:cubicBezTo>
                <a:lnTo>
                  <a:pt x="782973" y="1073523"/>
                </a:lnTo>
                <a:lnTo>
                  <a:pt x="419717" y="1073523"/>
                </a:lnTo>
                <a:lnTo>
                  <a:pt x="419717" y="725013"/>
                </a:lnTo>
                <a:cubicBezTo>
                  <a:pt x="411247" y="682300"/>
                  <a:pt x="373142" y="650912"/>
                  <a:pt x="327707" y="650912"/>
                </a:cubicBezTo>
                <a:cubicBezTo>
                  <a:pt x="288685" y="650912"/>
                  <a:pt x="281970" y="677291"/>
                  <a:pt x="240056" y="707473"/>
                </a:cubicBezTo>
                <a:cubicBezTo>
                  <a:pt x="218567" y="718335"/>
                  <a:pt x="194238" y="724073"/>
                  <a:pt x="168567" y="724073"/>
                </a:cubicBezTo>
                <a:cubicBezTo>
                  <a:pt x="75470" y="724073"/>
                  <a:pt x="0" y="648603"/>
                  <a:pt x="0" y="555506"/>
                </a:cubicBezTo>
                <a:cubicBezTo>
                  <a:pt x="0" y="462409"/>
                  <a:pt x="75470" y="386939"/>
                  <a:pt x="168567" y="386939"/>
                </a:cubicBezTo>
                <a:cubicBezTo>
                  <a:pt x="194045" y="386939"/>
                  <a:pt x="218203" y="392591"/>
                  <a:pt x="239545" y="403351"/>
                </a:cubicBezTo>
                <a:cubicBezTo>
                  <a:pt x="271632" y="423263"/>
                  <a:pt x="288305" y="460853"/>
                  <a:pt x="327706" y="460853"/>
                </a:cubicBezTo>
                <a:cubicBezTo>
                  <a:pt x="373358" y="460853"/>
                  <a:pt x="411609" y="429167"/>
                  <a:pt x="419717" y="386161"/>
                </a:cubicBezTo>
                <a:close/>
              </a:path>
            </a:pathLst>
          </a:cu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w="25400">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61"/>
          <p:cNvSpPr/>
          <p:nvPr/>
        </p:nvSpPr>
        <p:spPr>
          <a:xfrm rot="5400000" flipH="1" flipV="1">
            <a:off x="2835835" y="3839369"/>
            <a:ext cx="1195961" cy="710087"/>
          </a:xfrm>
          <a:custGeom>
            <a:avLst/>
            <a:gdLst>
              <a:gd name="connsiteX0" fmla="*/ 1487599 w 1487599"/>
              <a:gd name="connsiteY0" fmla="*/ 888996 h 1066801"/>
              <a:gd name="connsiteX1" fmla="*/ 1487599 w 1487599"/>
              <a:gd name="connsiteY1" fmla="*/ 266701 h 1066801"/>
              <a:gd name="connsiteX2" fmla="*/ 1487599 w 1487599"/>
              <a:gd name="connsiteY2" fmla="*/ 177805 h 1066801"/>
              <a:gd name="connsiteX3" fmla="*/ 1487599 w 1487599"/>
              <a:gd name="connsiteY3" fmla="*/ 1 h 1066801"/>
              <a:gd name="connsiteX4" fmla="*/ 1309795 w 1487599"/>
              <a:gd name="connsiteY4" fmla="*/ 1 h 1066801"/>
              <a:gd name="connsiteX5" fmla="*/ 1116329 w 1487599"/>
              <a:gd name="connsiteY5" fmla="*/ 1 h 1066801"/>
              <a:gd name="connsiteX6" fmla="*/ 1042228 w 1487599"/>
              <a:gd name="connsiteY6" fmla="*/ 92011 h 1066801"/>
              <a:gd name="connsiteX7" fmla="*/ 1098789 w 1487599"/>
              <a:gd name="connsiteY7" fmla="*/ 179662 h 1066801"/>
              <a:gd name="connsiteX8" fmla="*/ 1115389 w 1487599"/>
              <a:gd name="connsiteY8" fmla="*/ 251151 h 1066801"/>
              <a:gd name="connsiteX9" fmla="*/ 946822 w 1487599"/>
              <a:gd name="connsiteY9" fmla="*/ 419718 h 1066801"/>
              <a:gd name="connsiteX10" fmla="*/ 778255 w 1487599"/>
              <a:gd name="connsiteY10" fmla="*/ 251151 h 1066801"/>
              <a:gd name="connsiteX11" fmla="*/ 794667 w 1487599"/>
              <a:gd name="connsiteY11" fmla="*/ 180173 h 1066801"/>
              <a:gd name="connsiteX12" fmla="*/ 852169 w 1487599"/>
              <a:gd name="connsiteY12" fmla="*/ 92012 h 1066801"/>
              <a:gd name="connsiteX13" fmla="*/ 777477 w 1487599"/>
              <a:gd name="connsiteY13" fmla="*/ 1 h 1066801"/>
              <a:gd name="connsiteX14" fmla="*/ 682740 w 1487599"/>
              <a:gd name="connsiteY14" fmla="*/ 1 h 1066801"/>
              <a:gd name="connsiteX15" fmla="*/ 682740 w 1487599"/>
              <a:gd name="connsiteY15" fmla="*/ 0 h 1066801"/>
              <a:gd name="connsiteX16" fmla="*/ 419717 w 1487599"/>
              <a:gd name="connsiteY16" fmla="*/ 0 h 1066801"/>
              <a:gd name="connsiteX17" fmla="*/ 416040 w 1487599"/>
              <a:gd name="connsiteY17" fmla="*/ 0 h 1066801"/>
              <a:gd name="connsiteX18" fmla="*/ 416040 w 1487599"/>
              <a:gd name="connsiteY18" fmla="*/ 366316 h 1066801"/>
              <a:gd name="connsiteX19" fmla="*/ 408340 w 1487599"/>
              <a:gd name="connsiteY19" fmla="*/ 386493 h 1066801"/>
              <a:gd name="connsiteX20" fmla="*/ 327706 w 1487599"/>
              <a:gd name="connsiteY20" fmla="*/ 431371 h 1066801"/>
              <a:gd name="connsiteX21" fmla="*/ 239545 w 1487599"/>
              <a:gd name="connsiteY21" fmla="*/ 373869 h 1066801"/>
              <a:gd name="connsiteX22" fmla="*/ 168567 w 1487599"/>
              <a:gd name="connsiteY22" fmla="*/ 357457 h 1066801"/>
              <a:gd name="connsiteX23" fmla="*/ 0 w 1487599"/>
              <a:gd name="connsiteY23" fmla="*/ 526024 h 1066801"/>
              <a:gd name="connsiteX24" fmla="*/ 168567 w 1487599"/>
              <a:gd name="connsiteY24" fmla="*/ 694591 h 1066801"/>
              <a:gd name="connsiteX25" fmla="*/ 240056 w 1487599"/>
              <a:gd name="connsiteY25" fmla="*/ 677991 h 1066801"/>
              <a:gd name="connsiteX26" fmla="*/ 327707 w 1487599"/>
              <a:gd name="connsiteY26" fmla="*/ 621430 h 1066801"/>
              <a:gd name="connsiteX27" fmla="*/ 408157 w 1487599"/>
              <a:gd name="connsiteY27" fmla="*/ 665933 h 1066801"/>
              <a:gd name="connsiteX28" fmla="*/ 416040 w 1487599"/>
              <a:gd name="connsiteY28" fmla="*/ 686116 h 1066801"/>
              <a:gd name="connsiteX29" fmla="*/ 416040 w 1487599"/>
              <a:gd name="connsiteY29" fmla="*/ 1066799 h 1066801"/>
              <a:gd name="connsiteX30" fmla="*/ 419717 w 1487599"/>
              <a:gd name="connsiteY30" fmla="*/ 1066799 h 1066801"/>
              <a:gd name="connsiteX31" fmla="*/ 598595 w 1487599"/>
              <a:gd name="connsiteY31" fmla="*/ 1066799 h 1066801"/>
              <a:gd name="connsiteX32" fmla="*/ 598603 w 1487599"/>
              <a:gd name="connsiteY32" fmla="*/ 1066801 h 1066801"/>
              <a:gd name="connsiteX33" fmla="*/ 1309795 w 1487599"/>
              <a:gd name="connsiteY33" fmla="*/ 1066801 h 1066801"/>
              <a:gd name="connsiteX34" fmla="*/ 1487599 w 1487599"/>
              <a:gd name="connsiteY34" fmla="*/ 888996 h 1066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487599" h="1066801">
                <a:moveTo>
                  <a:pt x="1487599" y="888996"/>
                </a:moveTo>
                <a:lnTo>
                  <a:pt x="1487599" y="266701"/>
                </a:lnTo>
                <a:lnTo>
                  <a:pt x="1487599" y="177805"/>
                </a:lnTo>
                <a:lnTo>
                  <a:pt x="1487599" y="1"/>
                </a:lnTo>
                <a:lnTo>
                  <a:pt x="1309795" y="1"/>
                </a:lnTo>
                <a:lnTo>
                  <a:pt x="1116329" y="1"/>
                </a:lnTo>
                <a:cubicBezTo>
                  <a:pt x="1073616" y="8471"/>
                  <a:pt x="1042228" y="46576"/>
                  <a:pt x="1042228" y="92011"/>
                </a:cubicBezTo>
                <a:cubicBezTo>
                  <a:pt x="1042228" y="131033"/>
                  <a:pt x="1068607" y="137748"/>
                  <a:pt x="1098789" y="179662"/>
                </a:cubicBezTo>
                <a:cubicBezTo>
                  <a:pt x="1109651" y="201151"/>
                  <a:pt x="1115389" y="225480"/>
                  <a:pt x="1115389" y="251151"/>
                </a:cubicBezTo>
                <a:cubicBezTo>
                  <a:pt x="1115389" y="344248"/>
                  <a:pt x="1039919" y="419718"/>
                  <a:pt x="946822" y="419718"/>
                </a:cubicBezTo>
                <a:cubicBezTo>
                  <a:pt x="853725" y="419718"/>
                  <a:pt x="778255" y="344248"/>
                  <a:pt x="778255" y="251151"/>
                </a:cubicBezTo>
                <a:cubicBezTo>
                  <a:pt x="778255" y="225673"/>
                  <a:pt x="783907" y="201515"/>
                  <a:pt x="794667" y="180173"/>
                </a:cubicBezTo>
                <a:cubicBezTo>
                  <a:pt x="814579" y="148086"/>
                  <a:pt x="852169" y="131413"/>
                  <a:pt x="852169" y="92012"/>
                </a:cubicBezTo>
                <a:cubicBezTo>
                  <a:pt x="852169" y="46360"/>
                  <a:pt x="820483" y="8109"/>
                  <a:pt x="777477" y="1"/>
                </a:cubicBezTo>
                <a:lnTo>
                  <a:pt x="682740" y="1"/>
                </a:lnTo>
                <a:lnTo>
                  <a:pt x="682740" y="0"/>
                </a:lnTo>
                <a:lnTo>
                  <a:pt x="419717" y="0"/>
                </a:lnTo>
                <a:lnTo>
                  <a:pt x="416040" y="0"/>
                </a:lnTo>
                <a:lnTo>
                  <a:pt x="416040" y="366316"/>
                </a:lnTo>
                <a:lnTo>
                  <a:pt x="408340" y="386493"/>
                </a:lnTo>
                <a:cubicBezTo>
                  <a:pt x="392021" y="413548"/>
                  <a:pt x="361945" y="431371"/>
                  <a:pt x="327706" y="431371"/>
                </a:cubicBezTo>
                <a:cubicBezTo>
                  <a:pt x="288305" y="431371"/>
                  <a:pt x="271632" y="393781"/>
                  <a:pt x="239545" y="373869"/>
                </a:cubicBezTo>
                <a:cubicBezTo>
                  <a:pt x="218203" y="363109"/>
                  <a:pt x="194045" y="357457"/>
                  <a:pt x="168567" y="357457"/>
                </a:cubicBezTo>
                <a:cubicBezTo>
                  <a:pt x="75470" y="357457"/>
                  <a:pt x="0" y="432927"/>
                  <a:pt x="0" y="526024"/>
                </a:cubicBezTo>
                <a:cubicBezTo>
                  <a:pt x="0" y="619121"/>
                  <a:pt x="75470" y="694591"/>
                  <a:pt x="168567" y="694591"/>
                </a:cubicBezTo>
                <a:cubicBezTo>
                  <a:pt x="194238" y="694591"/>
                  <a:pt x="218567" y="688853"/>
                  <a:pt x="240056" y="677991"/>
                </a:cubicBezTo>
                <a:cubicBezTo>
                  <a:pt x="281970" y="647809"/>
                  <a:pt x="288685" y="621430"/>
                  <a:pt x="327707" y="621430"/>
                </a:cubicBezTo>
                <a:cubicBezTo>
                  <a:pt x="361783" y="621430"/>
                  <a:pt x="391736" y="639086"/>
                  <a:pt x="408157" y="665933"/>
                </a:cubicBezTo>
                <a:lnTo>
                  <a:pt x="416040" y="686116"/>
                </a:lnTo>
                <a:lnTo>
                  <a:pt x="416040" y="1066799"/>
                </a:lnTo>
                <a:lnTo>
                  <a:pt x="419717" y="1066799"/>
                </a:lnTo>
                <a:lnTo>
                  <a:pt x="598595" y="1066799"/>
                </a:lnTo>
                <a:lnTo>
                  <a:pt x="598603" y="1066801"/>
                </a:lnTo>
                <a:lnTo>
                  <a:pt x="1309795" y="1066801"/>
                </a:lnTo>
                <a:cubicBezTo>
                  <a:pt x="1407993" y="1066801"/>
                  <a:pt x="1487599" y="987195"/>
                  <a:pt x="1487599" y="888996"/>
                </a:cubicBezTo>
                <a:close/>
              </a:path>
            </a:pathLst>
          </a:custGeom>
          <a:gradFill flip="none" rotWithShape="1">
            <a:gsLst>
              <a:gs pos="0">
                <a:schemeClr val="accent6">
                  <a:lumMod val="89000"/>
                </a:schemeClr>
              </a:gs>
              <a:gs pos="23000">
                <a:schemeClr val="accent6">
                  <a:lumMod val="89000"/>
                </a:schemeClr>
              </a:gs>
              <a:gs pos="69000">
                <a:schemeClr val="accent6">
                  <a:lumMod val="75000"/>
                </a:schemeClr>
              </a:gs>
              <a:gs pos="97000">
                <a:schemeClr val="accent6">
                  <a:lumMod val="70000"/>
                </a:schemeClr>
              </a:gs>
            </a:gsLst>
            <a:path path="circle">
              <a:fillToRect l="50000" t="50000" r="50000" b="50000"/>
            </a:path>
            <a:tileRect/>
          </a:gradFill>
          <a:ln w="25400">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80"/>
          <p:cNvSpPr/>
          <p:nvPr/>
        </p:nvSpPr>
        <p:spPr>
          <a:xfrm rot="5400000" flipH="1">
            <a:off x="1109253" y="5076104"/>
            <a:ext cx="1533393" cy="720951"/>
          </a:xfrm>
          <a:custGeom>
            <a:avLst/>
            <a:gdLst>
              <a:gd name="connsiteX0" fmla="*/ 1907316 w 1907316"/>
              <a:gd name="connsiteY0" fmla="*/ 554558 h 1083120"/>
              <a:gd name="connsiteX1" fmla="*/ 1738749 w 1907316"/>
              <a:gd name="connsiteY1" fmla="*/ 385991 h 1083120"/>
              <a:gd name="connsiteX2" fmla="*/ 1667260 w 1907316"/>
              <a:gd name="connsiteY2" fmla="*/ 402591 h 1083120"/>
              <a:gd name="connsiteX3" fmla="*/ 1579609 w 1907316"/>
              <a:gd name="connsiteY3" fmla="*/ 459152 h 1083120"/>
              <a:gd name="connsiteX4" fmla="*/ 1499159 w 1907316"/>
              <a:gd name="connsiteY4" fmla="*/ 414649 h 1083120"/>
              <a:gd name="connsiteX5" fmla="*/ 1492400 w 1907316"/>
              <a:gd name="connsiteY5" fmla="*/ 397344 h 1083120"/>
              <a:gd name="connsiteX6" fmla="*/ 1492400 w 1907316"/>
              <a:gd name="connsiteY6" fmla="*/ 0 h 1083120"/>
              <a:gd name="connsiteX7" fmla="*/ 1487598 w 1907316"/>
              <a:gd name="connsiteY7" fmla="*/ 0 h 1083120"/>
              <a:gd name="connsiteX8" fmla="*/ 1112997 w 1907316"/>
              <a:gd name="connsiteY8" fmla="*/ 0 h 1083120"/>
              <a:gd name="connsiteX9" fmla="*/ 1088171 w 1907316"/>
              <a:gd name="connsiteY9" fmla="*/ 9696 h 1083120"/>
              <a:gd name="connsiteX10" fmla="*/ 1043668 w 1907316"/>
              <a:gd name="connsiteY10" fmla="*/ 90146 h 1083120"/>
              <a:gd name="connsiteX11" fmla="*/ 1100229 w 1907316"/>
              <a:gd name="connsiteY11" fmla="*/ 177797 h 1083120"/>
              <a:gd name="connsiteX12" fmla="*/ 1116829 w 1907316"/>
              <a:gd name="connsiteY12" fmla="*/ 249286 h 1083120"/>
              <a:gd name="connsiteX13" fmla="*/ 948262 w 1907316"/>
              <a:gd name="connsiteY13" fmla="*/ 417853 h 1083120"/>
              <a:gd name="connsiteX14" fmla="*/ 779695 w 1907316"/>
              <a:gd name="connsiteY14" fmla="*/ 249286 h 1083120"/>
              <a:gd name="connsiteX15" fmla="*/ 796107 w 1907316"/>
              <a:gd name="connsiteY15" fmla="*/ 178308 h 1083120"/>
              <a:gd name="connsiteX16" fmla="*/ 853609 w 1907316"/>
              <a:gd name="connsiteY16" fmla="*/ 90147 h 1083120"/>
              <a:gd name="connsiteX17" fmla="*/ 808731 w 1907316"/>
              <a:gd name="connsiteY17" fmla="*/ 9513 h 1083120"/>
              <a:gd name="connsiteX18" fmla="*/ 783801 w 1907316"/>
              <a:gd name="connsiteY18" fmla="*/ 0 h 1083120"/>
              <a:gd name="connsiteX19" fmla="*/ 419717 w 1907316"/>
              <a:gd name="connsiteY19" fmla="*/ 0 h 1083120"/>
              <a:gd name="connsiteX20" fmla="*/ 418878 w 1907316"/>
              <a:gd name="connsiteY20" fmla="*/ 0 h 1083120"/>
              <a:gd name="connsiteX21" fmla="*/ 418878 w 1907316"/>
              <a:gd name="connsiteY21" fmla="*/ 372659 h 1083120"/>
              <a:gd name="connsiteX22" fmla="*/ 408340 w 1907316"/>
              <a:gd name="connsiteY22" fmla="*/ 400273 h 1083120"/>
              <a:gd name="connsiteX23" fmla="*/ 327706 w 1907316"/>
              <a:gd name="connsiteY23" fmla="*/ 445151 h 1083120"/>
              <a:gd name="connsiteX24" fmla="*/ 239545 w 1907316"/>
              <a:gd name="connsiteY24" fmla="*/ 387649 h 1083120"/>
              <a:gd name="connsiteX25" fmla="*/ 168567 w 1907316"/>
              <a:gd name="connsiteY25" fmla="*/ 371237 h 1083120"/>
              <a:gd name="connsiteX26" fmla="*/ 0 w 1907316"/>
              <a:gd name="connsiteY26" fmla="*/ 539804 h 1083120"/>
              <a:gd name="connsiteX27" fmla="*/ 168567 w 1907316"/>
              <a:gd name="connsiteY27" fmla="*/ 708371 h 1083120"/>
              <a:gd name="connsiteX28" fmla="*/ 240056 w 1907316"/>
              <a:gd name="connsiteY28" fmla="*/ 691771 h 1083120"/>
              <a:gd name="connsiteX29" fmla="*/ 327707 w 1907316"/>
              <a:gd name="connsiteY29" fmla="*/ 635210 h 1083120"/>
              <a:gd name="connsiteX30" fmla="*/ 408157 w 1907316"/>
              <a:gd name="connsiteY30" fmla="*/ 679713 h 1083120"/>
              <a:gd name="connsiteX31" fmla="*/ 418878 w 1907316"/>
              <a:gd name="connsiteY31" fmla="*/ 707162 h 1083120"/>
              <a:gd name="connsiteX32" fmla="*/ 418878 w 1907316"/>
              <a:gd name="connsiteY32" fmla="*/ 1083120 h 1083120"/>
              <a:gd name="connsiteX33" fmla="*/ 419717 w 1907316"/>
              <a:gd name="connsiteY33" fmla="*/ 1083120 h 1083120"/>
              <a:gd name="connsiteX34" fmla="*/ 810350 w 1907316"/>
              <a:gd name="connsiteY34" fmla="*/ 1083120 h 1083120"/>
              <a:gd name="connsiteX35" fmla="*/ 832359 w 1907316"/>
              <a:gd name="connsiteY35" fmla="*/ 1074523 h 1083120"/>
              <a:gd name="connsiteX36" fmla="*/ 876862 w 1907316"/>
              <a:gd name="connsiteY36" fmla="*/ 994074 h 1083120"/>
              <a:gd name="connsiteX37" fmla="*/ 820301 w 1907316"/>
              <a:gd name="connsiteY37" fmla="*/ 906423 h 1083120"/>
              <a:gd name="connsiteX38" fmla="*/ 803701 w 1907316"/>
              <a:gd name="connsiteY38" fmla="*/ 834934 h 1083120"/>
              <a:gd name="connsiteX39" fmla="*/ 972268 w 1907316"/>
              <a:gd name="connsiteY39" fmla="*/ 666367 h 1083120"/>
              <a:gd name="connsiteX40" fmla="*/ 1140835 w 1907316"/>
              <a:gd name="connsiteY40" fmla="*/ 834934 h 1083120"/>
              <a:gd name="connsiteX41" fmla="*/ 1124423 w 1907316"/>
              <a:gd name="connsiteY41" fmla="*/ 905912 h 1083120"/>
              <a:gd name="connsiteX42" fmla="*/ 1066921 w 1907316"/>
              <a:gd name="connsiteY42" fmla="*/ 994073 h 1083120"/>
              <a:gd name="connsiteX43" fmla="*/ 1111799 w 1907316"/>
              <a:gd name="connsiteY43" fmla="*/ 1074706 h 1083120"/>
              <a:gd name="connsiteX44" fmla="*/ 1133846 w 1907316"/>
              <a:gd name="connsiteY44" fmla="*/ 1083120 h 1083120"/>
              <a:gd name="connsiteX45" fmla="*/ 1487598 w 1907316"/>
              <a:gd name="connsiteY45" fmla="*/ 1083120 h 1083120"/>
              <a:gd name="connsiteX46" fmla="*/ 1492400 w 1907316"/>
              <a:gd name="connsiteY46" fmla="*/ 1083120 h 1083120"/>
              <a:gd name="connsiteX47" fmla="*/ 1492400 w 1907316"/>
              <a:gd name="connsiteY47" fmla="*/ 711321 h 1083120"/>
              <a:gd name="connsiteX48" fmla="*/ 1498976 w 1907316"/>
              <a:gd name="connsiteY48" fmla="*/ 694090 h 1083120"/>
              <a:gd name="connsiteX49" fmla="*/ 1579610 w 1907316"/>
              <a:gd name="connsiteY49" fmla="*/ 649211 h 1083120"/>
              <a:gd name="connsiteX50" fmla="*/ 1667771 w 1907316"/>
              <a:gd name="connsiteY50" fmla="*/ 706713 h 1083120"/>
              <a:gd name="connsiteX51" fmla="*/ 1738749 w 1907316"/>
              <a:gd name="connsiteY51" fmla="*/ 723125 h 1083120"/>
              <a:gd name="connsiteX52" fmla="*/ 1907316 w 1907316"/>
              <a:gd name="connsiteY52" fmla="*/ 554558 h 1083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907316" h="1083120">
                <a:moveTo>
                  <a:pt x="1907316" y="554558"/>
                </a:moveTo>
                <a:cubicBezTo>
                  <a:pt x="1907316" y="461461"/>
                  <a:pt x="1831845" y="385991"/>
                  <a:pt x="1738749" y="385991"/>
                </a:cubicBezTo>
                <a:cubicBezTo>
                  <a:pt x="1713078" y="385991"/>
                  <a:pt x="1688749" y="391729"/>
                  <a:pt x="1667260" y="402591"/>
                </a:cubicBezTo>
                <a:cubicBezTo>
                  <a:pt x="1625346" y="432773"/>
                  <a:pt x="1618631" y="459152"/>
                  <a:pt x="1579609" y="459152"/>
                </a:cubicBezTo>
                <a:cubicBezTo>
                  <a:pt x="1545532" y="459152"/>
                  <a:pt x="1515579" y="441497"/>
                  <a:pt x="1499159" y="414649"/>
                </a:cubicBezTo>
                <a:lnTo>
                  <a:pt x="1492400" y="397344"/>
                </a:lnTo>
                <a:lnTo>
                  <a:pt x="1492400" y="0"/>
                </a:lnTo>
                <a:lnTo>
                  <a:pt x="1487598" y="0"/>
                </a:lnTo>
                <a:lnTo>
                  <a:pt x="1112997" y="0"/>
                </a:lnTo>
                <a:lnTo>
                  <a:pt x="1088171" y="9696"/>
                </a:lnTo>
                <a:cubicBezTo>
                  <a:pt x="1061324" y="26117"/>
                  <a:pt x="1043668" y="56070"/>
                  <a:pt x="1043668" y="90146"/>
                </a:cubicBezTo>
                <a:cubicBezTo>
                  <a:pt x="1043668" y="129168"/>
                  <a:pt x="1070047" y="135883"/>
                  <a:pt x="1100229" y="177797"/>
                </a:cubicBezTo>
                <a:cubicBezTo>
                  <a:pt x="1111091" y="199286"/>
                  <a:pt x="1116829" y="223615"/>
                  <a:pt x="1116829" y="249286"/>
                </a:cubicBezTo>
                <a:cubicBezTo>
                  <a:pt x="1116829" y="342383"/>
                  <a:pt x="1041359" y="417853"/>
                  <a:pt x="948262" y="417853"/>
                </a:cubicBezTo>
                <a:cubicBezTo>
                  <a:pt x="855165" y="417853"/>
                  <a:pt x="779695" y="342383"/>
                  <a:pt x="779695" y="249286"/>
                </a:cubicBezTo>
                <a:cubicBezTo>
                  <a:pt x="779695" y="223808"/>
                  <a:pt x="785347" y="199650"/>
                  <a:pt x="796107" y="178308"/>
                </a:cubicBezTo>
                <a:cubicBezTo>
                  <a:pt x="816019" y="146221"/>
                  <a:pt x="853609" y="129548"/>
                  <a:pt x="853609" y="90147"/>
                </a:cubicBezTo>
                <a:cubicBezTo>
                  <a:pt x="853609" y="55908"/>
                  <a:pt x="835786" y="25832"/>
                  <a:pt x="808731" y="9513"/>
                </a:cubicBezTo>
                <a:lnTo>
                  <a:pt x="783801" y="0"/>
                </a:lnTo>
                <a:lnTo>
                  <a:pt x="419717" y="0"/>
                </a:lnTo>
                <a:lnTo>
                  <a:pt x="418878" y="0"/>
                </a:lnTo>
                <a:lnTo>
                  <a:pt x="418878" y="372659"/>
                </a:lnTo>
                <a:lnTo>
                  <a:pt x="408340" y="400273"/>
                </a:lnTo>
                <a:cubicBezTo>
                  <a:pt x="392021" y="427328"/>
                  <a:pt x="361945" y="445151"/>
                  <a:pt x="327706" y="445151"/>
                </a:cubicBezTo>
                <a:cubicBezTo>
                  <a:pt x="288305" y="445151"/>
                  <a:pt x="271632" y="407561"/>
                  <a:pt x="239545" y="387649"/>
                </a:cubicBezTo>
                <a:cubicBezTo>
                  <a:pt x="218203" y="376889"/>
                  <a:pt x="194045" y="371237"/>
                  <a:pt x="168567" y="371237"/>
                </a:cubicBezTo>
                <a:cubicBezTo>
                  <a:pt x="75470" y="371237"/>
                  <a:pt x="0" y="446707"/>
                  <a:pt x="0" y="539804"/>
                </a:cubicBezTo>
                <a:cubicBezTo>
                  <a:pt x="0" y="632901"/>
                  <a:pt x="75470" y="708371"/>
                  <a:pt x="168567" y="708371"/>
                </a:cubicBezTo>
                <a:cubicBezTo>
                  <a:pt x="194238" y="708371"/>
                  <a:pt x="218567" y="702633"/>
                  <a:pt x="240056" y="691771"/>
                </a:cubicBezTo>
                <a:cubicBezTo>
                  <a:pt x="281970" y="661589"/>
                  <a:pt x="288685" y="635210"/>
                  <a:pt x="327707" y="635210"/>
                </a:cubicBezTo>
                <a:cubicBezTo>
                  <a:pt x="361783" y="635210"/>
                  <a:pt x="391737" y="652866"/>
                  <a:pt x="408157" y="679713"/>
                </a:cubicBezTo>
                <a:lnTo>
                  <a:pt x="418878" y="707162"/>
                </a:lnTo>
                <a:lnTo>
                  <a:pt x="418878" y="1083120"/>
                </a:lnTo>
                <a:lnTo>
                  <a:pt x="419717" y="1083120"/>
                </a:lnTo>
                <a:lnTo>
                  <a:pt x="810350" y="1083120"/>
                </a:lnTo>
                <a:lnTo>
                  <a:pt x="832359" y="1074523"/>
                </a:lnTo>
                <a:cubicBezTo>
                  <a:pt x="859206" y="1058103"/>
                  <a:pt x="876862" y="1028150"/>
                  <a:pt x="876862" y="994074"/>
                </a:cubicBezTo>
                <a:cubicBezTo>
                  <a:pt x="876862" y="955052"/>
                  <a:pt x="850483" y="948337"/>
                  <a:pt x="820301" y="906423"/>
                </a:cubicBezTo>
                <a:cubicBezTo>
                  <a:pt x="809439" y="884934"/>
                  <a:pt x="803701" y="860605"/>
                  <a:pt x="803701" y="834934"/>
                </a:cubicBezTo>
                <a:cubicBezTo>
                  <a:pt x="803701" y="741837"/>
                  <a:pt x="879171" y="666367"/>
                  <a:pt x="972268" y="666367"/>
                </a:cubicBezTo>
                <a:cubicBezTo>
                  <a:pt x="1065365" y="666367"/>
                  <a:pt x="1140835" y="741837"/>
                  <a:pt x="1140835" y="834934"/>
                </a:cubicBezTo>
                <a:cubicBezTo>
                  <a:pt x="1140835" y="860412"/>
                  <a:pt x="1135183" y="884570"/>
                  <a:pt x="1124423" y="905912"/>
                </a:cubicBezTo>
                <a:cubicBezTo>
                  <a:pt x="1104511" y="937999"/>
                  <a:pt x="1066921" y="954672"/>
                  <a:pt x="1066921" y="994073"/>
                </a:cubicBezTo>
                <a:cubicBezTo>
                  <a:pt x="1066921" y="1028312"/>
                  <a:pt x="1084744" y="1058388"/>
                  <a:pt x="1111799" y="1074706"/>
                </a:cubicBezTo>
                <a:lnTo>
                  <a:pt x="1133846" y="1083120"/>
                </a:lnTo>
                <a:lnTo>
                  <a:pt x="1487598" y="1083120"/>
                </a:lnTo>
                <a:lnTo>
                  <a:pt x="1492400" y="1083120"/>
                </a:lnTo>
                <a:lnTo>
                  <a:pt x="1492400" y="711321"/>
                </a:lnTo>
                <a:lnTo>
                  <a:pt x="1498976" y="694090"/>
                </a:lnTo>
                <a:cubicBezTo>
                  <a:pt x="1515295" y="667035"/>
                  <a:pt x="1545371" y="649211"/>
                  <a:pt x="1579610" y="649211"/>
                </a:cubicBezTo>
                <a:cubicBezTo>
                  <a:pt x="1619011" y="649211"/>
                  <a:pt x="1635684" y="686801"/>
                  <a:pt x="1667771" y="706713"/>
                </a:cubicBezTo>
                <a:cubicBezTo>
                  <a:pt x="1689113" y="717473"/>
                  <a:pt x="1713271" y="723125"/>
                  <a:pt x="1738749" y="723125"/>
                </a:cubicBezTo>
                <a:cubicBezTo>
                  <a:pt x="1831845" y="723125"/>
                  <a:pt x="1907316" y="647655"/>
                  <a:pt x="1907316" y="554558"/>
                </a:cubicBezTo>
                <a:close/>
              </a:path>
            </a:pathLst>
          </a:cu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w="25400">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85"/>
          <p:cNvSpPr/>
          <p:nvPr/>
        </p:nvSpPr>
        <p:spPr>
          <a:xfrm rot="5400000">
            <a:off x="-70828" y="6486518"/>
            <a:ext cx="1195961" cy="710087"/>
          </a:xfrm>
          <a:custGeom>
            <a:avLst/>
            <a:gdLst>
              <a:gd name="connsiteX0" fmla="*/ 1487599 w 1487599"/>
              <a:gd name="connsiteY0" fmla="*/ 888996 h 1066801"/>
              <a:gd name="connsiteX1" fmla="*/ 1487599 w 1487599"/>
              <a:gd name="connsiteY1" fmla="*/ 266701 h 1066801"/>
              <a:gd name="connsiteX2" fmla="*/ 1487599 w 1487599"/>
              <a:gd name="connsiteY2" fmla="*/ 177805 h 1066801"/>
              <a:gd name="connsiteX3" fmla="*/ 1487599 w 1487599"/>
              <a:gd name="connsiteY3" fmla="*/ 1 h 1066801"/>
              <a:gd name="connsiteX4" fmla="*/ 1309795 w 1487599"/>
              <a:gd name="connsiteY4" fmla="*/ 1 h 1066801"/>
              <a:gd name="connsiteX5" fmla="*/ 1116329 w 1487599"/>
              <a:gd name="connsiteY5" fmla="*/ 1 h 1066801"/>
              <a:gd name="connsiteX6" fmla="*/ 1042228 w 1487599"/>
              <a:gd name="connsiteY6" fmla="*/ 92011 h 1066801"/>
              <a:gd name="connsiteX7" fmla="*/ 1098789 w 1487599"/>
              <a:gd name="connsiteY7" fmla="*/ 179662 h 1066801"/>
              <a:gd name="connsiteX8" fmla="*/ 1115389 w 1487599"/>
              <a:gd name="connsiteY8" fmla="*/ 251151 h 1066801"/>
              <a:gd name="connsiteX9" fmla="*/ 946822 w 1487599"/>
              <a:gd name="connsiteY9" fmla="*/ 419718 h 1066801"/>
              <a:gd name="connsiteX10" fmla="*/ 778255 w 1487599"/>
              <a:gd name="connsiteY10" fmla="*/ 251151 h 1066801"/>
              <a:gd name="connsiteX11" fmla="*/ 794667 w 1487599"/>
              <a:gd name="connsiteY11" fmla="*/ 180173 h 1066801"/>
              <a:gd name="connsiteX12" fmla="*/ 852169 w 1487599"/>
              <a:gd name="connsiteY12" fmla="*/ 92012 h 1066801"/>
              <a:gd name="connsiteX13" fmla="*/ 777477 w 1487599"/>
              <a:gd name="connsiteY13" fmla="*/ 1 h 1066801"/>
              <a:gd name="connsiteX14" fmla="*/ 682740 w 1487599"/>
              <a:gd name="connsiteY14" fmla="*/ 1 h 1066801"/>
              <a:gd name="connsiteX15" fmla="*/ 682740 w 1487599"/>
              <a:gd name="connsiteY15" fmla="*/ 0 h 1066801"/>
              <a:gd name="connsiteX16" fmla="*/ 419717 w 1487599"/>
              <a:gd name="connsiteY16" fmla="*/ 0 h 1066801"/>
              <a:gd name="connsiteX17" fmla="*/ 416040 w 1487599"/>
              <a:gd name="connsiteY17" fmla="*/ 0 h 1066801"/>
              <a:gd name="connsiteX18" fmla="*/ 416040 w 1487599"/>
              <a:gd name="connsiteY18" fmla="*/ 366316 h 1066801"/>
              <a:gd name="connsiteX19" fmla="*/ 408340 w 1487599"/>
              <a:gd name="connsiteY19" fmla="*/ 386493 h 1066801"/>
              <a:gd name="connsiteX20" fmla="*/ 327706 w 1487599"/>
              <a:gd name="connsiteY20" fmla="*/ 431371 h 1066801"/>
              <a:gd name="connsiteX21" fmla="*/ 239545 w 1487599"/>
              <a:gd name="connsiteY21" fmla="*/ 373869 h 1066801"/>
              <a:gd name="connsiteX22" fmla="*/ 168567 w 1487599"/>
              <a:gd name="connsiteY22" fmla="*/ 357457 h 1066801"/>
              <a:gd name="connsiteX23" fmla="*/ 0 w 1487599"/>
              <a:gd name="connsiteY23" fmla="*/ 526024 h 1066801"/>
              <a:gd name="connsiteX24" fmla="*/ 168567 w 1487599"/>
              <a:gd name="connsiteY24" fmla="*/ 694591 h 1066801"/>
              <a:gd name="connsiteX25" fmla="*/ 240056 w 1487599"/>
              <a:gd name="connsiteY25" fmla="*/ 677991 h 1066801"/>
              <a:gd name="connsiteX26" fmla="*/ 327707 w 1487599"/>
              <a:gd name="connsiteY26" fmla="*/ 621430 h 1066801"/>
              <a:gd name="connsiteX27" fmla="*/ 408157 w 1487599"/>
              <a:gd name="connsiteY27" fmla="*/ 665933 h 1066801"/>
              <a:gd name="connsiteX28" fmla="*/ 416040 w 1487599"/>
              <a:gd name="connsiteY28" fmla="*/ 686116 h 1066801"/>
              <a:gd name="connsiteX29" fmla="*/ 416040 w 1487599"/>
              <a:gd name="connsiteY29" fmla="*/ 1066799 h 1066801"/>
              <a:gd name="connsiteX30" fmla="*/ 419717 w 1487599"/>
              <a:gd name="connsiteY30" fmla="*/ 1066799 h 1066801"/>
              <a:gd name="connsiteX31" fmla="*/ 598595 w 1487599"/>
              <a:gd name="connsiteY31" fmla="*/ 1066799 h 1066801"/>
              <a:gd name="connsiteX32" fmla="*/ 598603 w 1487599"/>
              <a:gd name="connsiteY32" fmla="*/ 1066801 h 1066801"/>
              <a:gd name="connsiteX33" fmla="*/ 1309795 w 1487599"/>
              <a:gd name="connsiteY33" fmla="*/ 1066801 h 1066801"/>
              <a:gd name="connsiteX34" fmla="*/ 1487599 w 1487599"/>
              <a:gd name="connsiteY34" fmla="*/ 888996 h 1066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487599" h="1066801">
                <a:moveTo>
                  <a:pt x="1487599" y="888996"/>
                </a:moveTo>
                <a:lnTo>
                  <a:pt x="1487599" y="266701"/>
                </a:lnTo>
                <a:lnTo>
                  <a:pt x="1487599" y="177805"/>
                </a:lnTo>
                <a:lnTo>
                  <a:pt x="1487599" y="1"/>
                </a:lnTo>
                <a:lnTo>
                  <a:pt x="1309795" y="1"/>
                </a:lnTo>
                <a:lnTo>
                  <a:pt x="1116329" y="1"/>
                </a:lnTo>
                <a:cubicBezTo>
                  <a:pt x="1073616" y="8471"/>
                  <a:pt x="1042228" y="46576"/>
                  <a:pt x="1042228" y="92011"/>
                </a:cubicBezTo>
                <a:cubicBezTo>
                  <a:pt x="1042228" y="131033"/>
                  <a:pt x="1068607" y="137748"/>
                  <a:pt x="1098789" y="179662"/>
                </a:cubicBezTo>
                <a:cubicBezTo>
                  <a:pt x="1109651" y="201151"/>
                  <a:pt x="1115389" y="225480"/>
                  <a:pt x="1115389" y="251151"/>
                </a:cubicBezTo>
                <a:cubicBezTo>
                  <a:pt x="1115389" y="344248"/>
                  <a:pt x="1039919" y="419718"/>
                  <a:pt x="946822" y="419718"/>
                </a:cubicBezTo>
                <a:cubicBezTo>
                  <a:pt x="853725" y="419718"/>
                  <a:pt x="778255" y="344248"/>
                  <a:pt x="778255" y="251151"/>
                </a:cubicBezTo>
                <a:cubicBezTo>
                  <a:pt x="778255" y="225673"/>
                  <a:pt x="783907" y="201515"/>
                  <a:pt x="794667" y="180173"/>
                </a:cubicBezTo>
                <a:cubicBezTo>
                  <a:pt x="814579" y="148086"/>
                  <a:pt x="852169" y="131413"/>
                  <a:pt x="852169" y="92012"/>
                </a:cubicBezTo>
                <a:cubicBezTo>
                  <a:pt x="852169" y="46360"/>
                  <a:pt x="820483" y="8109"/>
                  <a:pt x="777477" y="1"/>
                </a:cubicBezTo>
                <a:lnTo>
                  <a:pt x="682740" y="1"/>
                </a:lnTo>
                <a:lnTo>
                  <a:pt x="682740" y="0"/>
                </a:lnTo>
                <a:lnTo>
                  <a:pt x="419717" y="0"/>
                </a:lnTo>
                <a:lnTo>
                  <a:pt x="416040" y="0"/>
                </a:lnTo>
                <a:lnTo>
                  <a:pt x="416040" y="366316"/>
                </a:lnTo>
                <a:lnTo>
                  <a:pt x="408340" y="386493"/>
                </a:lnTo>
                <a:cubicBezTo>
                  <a:pt x="392021" y="413548"/>
                  <a:pt x="361945" y="431371"/>
                  <a:pt x="327706" y="431371"/>
                </a:cubicBezTo>
                <a:cubicBezTo>
                  <a:pt x="288305" y="431371"/>
                  <a:pt x="271632" y="393781"/>
                  <a:pt x="239545" y="373869"/>
                </a:cubicBezTo>
                <a:cubicBezTo>
                  <a:pt x="218203" y="363109"/>
                  <a:pt x="194045" y="357457"/>
                  <a:pt x="168567" y="357457"/>
                </a:cubicBezTo>
                <a:cubicBezTo>
                  <a:pt x="75470" y="357457"/>
                  <a:pt x="0" y="432927"/>
                  <a:pt x="0" y="526024"/>
                </a:cubicBezTo>
                <a:cubicBezTo>
                  <a:pt x="0" y="619121"/>
                  <a:pt x="75470" y="694591"/>
                  <a:pt x="168567" y="694591"/>
                </a:cubicBezTo>
                <a:cubicBezTo>
                  <a:pt x="194238" y="694591"/>
                  <a:pt x="218567" y="688853"/>
                  <a:pt x="240056" y="677991"/>
                </a:cubicBezTo>
                <a:cubicBezTo>
                  <a:pt x="281970" y="647809"/>
                  <a:pt x="288685" y="621430"/>
                  <a:pt x="327707" y="621430"/>
                </a:cubicBezTo>
                <a:cubicBezTo>
                  <a:pt x="361783" y="621430"/>
                  <a:pt x="391736" y="639086"/>
                  <a:pt x="408157" y="665933"/>
                </a:cubicBezTo>
                <a:lnTo>
                  <a:pt x="416040" y="686116"/>
                </a:lnTo>
                <a:lnTo>
                  <a:pt x="416040" y="1066799"/>
                </a:lnTo>
                <a:lnTo>
                  <a:pt x="419717" y="1066799"/>
                </a:lnTo>
                <a:lnTo>
                  <a:pt x="598595" y="1066799"/>
                </a:lnTo>
                <a:lnTo>
                  <a:pt x="598603" y="1066801"/>
                </a:lnTo>
                <a:lnTo>
                  <a:pt x="1309795" y="1066801"/>
                </a:lnTo>
                <a:cubicBezTo>
                  <a:pt x="1407993" y="1066801"/>
                  <a:pt x="1487599" y="987195"/>
                  <a:pt x="1487599" y="888996"/>
                </a:cubicBezTo>
                <a:close/>
              </a:path>
            </a:pathLst>
          </a:custGeom>
          <a:gradFill flip="none" rotWithShape="1">
            <a:gsLst>
              <a:gs pos="0">
                <a:schemeClr val="accent5">
                  <a:lumMod val="89000"/>
                </a:schemeClr>
              </a:gs>
              <a:gs pos="23000">
                <a:schemeClr val="accent5">
                  <a:lumMod val="89000"/>
                </a:schemeClr>
              </a:gs>
              <a:gs pos="69000">
                <a:schemeClr val="accent5">
                  <a:lumMod val="75000"/>
                </a:schemeClr>
              </a:gs>
              <a:gs pos="97000">
                <a:schemeClr val="accent5">
                  <a:lumMod val="70000"/>
                </a:schemeClr>
              </a:gs>
            </a:gsLst>
            <a:path path="circle">
              <a:fillToRect l="50000" t="50000" r="50000" b="50000"/>
            </a:path>
            <a:tileRect/>
          </a:gradFill>
          <a:ln w="25400">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88"/>
          <p:cNvSpPr/>
          <p:nvPr/>
        </p:nvSpPr>
        <p:spPr>
          <a:xfrm rot="16200000" flipH="1">
            <a:off x="2835836" y="6486518"/>
            <a:ext cx="1195961" cy="710087"/>
          </a:xfrm>
          <a:custGeom>
            <a:avLst/>
            <a:gdLst>
              <a:gd name="connsiteX0" fmla="*/ 1487599 w 1487599"/>
              <a:gd name="connsiteY0" fmla="*/ 888996 h 1066801"/>
              <a:gd name="connsiteX1" fmla="*/ 1487599 w 1487599"/>
              <a:gd name="connsiteY1" fmla="*/ 266701 h 1066801"/>
              <a:gd name="connsiteX2" fmla="*/ 1487599 w 1487599"/>
              <a:gd name="connsiteY2" fmla="*/ 177805 h 1066801"/>
              <a:gd name="connsiteX3" fmla="*/ 1487599 w 1487599"/>
              <a:gd name="connsiteY3" fmla="*/ 1 h 1066801"/>
              <a:gd name="connsiteX4" fmla="*/ 1309795 w 1487599"/>
              <a:gd name="connsiteY4" fmla="*/ 1 h 1066801"/>
              <a:gd name="connsiteX5" fmla="*/ 1116329 w 1487599"/>
              <a:gd name="connsiteY5" fmla="*/ 1 h 1066801"/>
              <a:gd name="connsiteX6" fmla="*/ 1042228 w 1487599"/>
              <a:gd name="connsiteY6" fmla="*/ 92011 h 1066801"/>
              <a:gd name="connsiteX7" fmla="*/ 1098789 w 1487599"/>
              <a:gd name="connsiteY7" fmla="*/ 179662 h 1066801"/>
              <a:gd name="connsiteX8" fmla="*/ 1115389 w 1487599"/>
              <a:gd name="connsiteY8" fmla="*/ 251151 h 1066801"/>
              <a:gd name="connsiteX9" fmla="*/ 946822 w 1487599"/>
              <a:gd name="connsiteY9" fmla="*/ 419718 h 1066801"/>
              <a:gd name="connsiteX10" fmla="*/ 778255 w 1487599"/>
              <a:gd name="connsiteY10" fmla="*/ 251151 h 1066801"/>
              <a:gd name="connsiteX11" fmla="*/ 794667 w 1487599"/>
              <a:gd name="connsiteY11" fmla="*/ 180173 h 1066801"/>
              <a:gd name="connsiteX12" fmla="*/ 852169 w 1487599"/>
              <a:gd name="connsiteY12" fmla="*/ 92012 h 1066801"/>
              <a:gd name="connsiteX13" fmla="*/ 777477 w 1487599"/>
              <a:gd name="connsiteY13" fmla="*/ 1 h 1066801"/>
              <a:gd name="connsiteX14" fmla="*/ 682740 w 1487599"/>
              <a:gd name="connsiteY14" fmla="*/ 1 h 1066801"/>
              <a:gd name="connsiteX15" fmla="*/ 682740 w 1487599"/>
              <a:gd name="connsiteY15" fmla="*/ 0 h 1066801"/>
              <a:gd name="connsiteX16" fmla="*/ 419717 w 1487599"/>
              <a:gd name="connsiteY16" fmla="*/ 0 h 1066801"/>
              <a:gd name="connsiteX17" fmla="*/ 416040 w 1487599"/>
              <a:gd name="connsiteY17" fmla="*/ 0 h 1066801"/>
              <a:gd name="connsiteX18" fmla="*/ 416040 w 1487599"/>
              <a:gd name="connsiteY18" fmla="*/ 366316 h 1066801"/>
              <a:gd name="connsiteX19" fmla="*/ 408340 w 1487599"/>
              <a:gd name="connsiteY19" fmla="*/ 386493 h 1066801"/>
              <a:gd name="connsiteX20" fmla="*/ 327706 w 1487599"/>
              <a:gd name="connsiteY20" fmla="*/ 431371 h 1066801"/>
              <a:gd name="connsiteX21" fmla="*/ 239545 w 1487599"/>
              <a:gd name="connsiteY21" fmla="*/ 373869 h 1066801"/>
              <a:gd name="connsiteX22" fmla="*/ 168567 w 1487599"/>
              <a:gd name="connsiteY22" fmla="*/ 357457 h 1066801"/>
              <a:gd name="connsiteX23" fmla="*/ 0 w 1487599"/>
              <a:gd name="connsiteY23" fmla="*/ 526024 h 1066801"/>
              <a:gd name="connsiteX24" fmla="*/ 168567 w 1487599"/>
              <a:gd name="connsiteY24" fmla="*/ 694591 h 1066801"/>
              <a:gd name="connsiteX25" fmla="*/ 240056 w 1487599"/>
              <a:gd name="connsiteY25" fmla="*/ 677991 h 1066801"/>
              <a:gd name="connsiteX26" fmla="*/ 327707 w 1487599"/>
              <a:gd name="connsiteY26" fmla="*/ 621430 h 1066801"/>
              <a:gd name="connsiteX27" fmla="*/ 408157 w 1487599"/>
              <a:gd name="connsiteY27" fmla="*/ 665933 h 1066801"/>
              <a:gd name="connsiteX28" fmla="*/ 416040 w 1487599"/>
              <a:gd name="connsiteY28" fmla="*/ 686116 h 1066801"/>
              <a:gd name="connsiteX29" fmla="*/ 416040 w 1487599"/>
              <a:gd name="connsiteY29" fmla="*/ 1066799 h 1066801"/>
              <a:gd name="connsiteX30" fmla="*/ 419717 w 1487599"/>
              <a:gd name="connsiteY30" fmla="*/ 1066799 h 1066801"/>
              <a:gd name="connsiteX31" fmla="*/ 598595 w 1487599"/>
              <a:gd name="connsiteY31" fmla="*/ 1066799 h 1066801"/>
              <a:gd name="connsiteX32" fmla="*/ 598603 w 1487599"/>
              <a:gd name="connsiteY32" fmla="*/ 1066801 h 1066801"/>
              <a:gd name="connsiteX33" fmla="*/ 1309795 w 1487599"/>
              <a:gd name="connsiteY33" fmla="*/ 1066801 h 1066801"/>
              <a:gd name="connsiteX34" fmla="*/ 1487599 w 1487599"/>
              <a:gd name="connsiteY34" fmla="*/ 888996 h 1066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487599" h="1066801">
                <a:moveTo>
                  <a:pt x="1487599" y="888996"/>
                </a:moveTo>
                <a:lnTo>
                  <a:pt x="1487599" y="266701"/>
                </a:lnTo>
                <a:lnTo>
                  <a:pt x="1487599" y="177805"/>
                </a:lnTo>
                <a:lnTo>
                  <a:pt x="1487599" y="1"/>
                </a:lnTo>
                <a:lnTo>
                  <a:pt x="1309795" y="1"/>
                </a:lnTo>
                <a:lnTo>
                  <a:pt x="1116329" y="1"/>
                </a:lnTo>
                <a:cubicBezTo>
                  <a:pt x="1073616" y="8471"/>
                  <a:pt x="1042228" y="46576"/>
                  <a:pt x="1042228" y="92011"/>
                </a:cubicBezTo>
                <a:cubicBezTo>
                  <a:pt x="1042228" y="131033"/>
                  <a:pt x="1068607" y="137748"/>
                  <a:pt x="1098789" y="179662"/>
                </a:cubicBezTo>
                <a:cubicBezTo>
                  <a:pt x="1109651" y="201151"/>
                  <a:pt x="1115389" y="225480"/>
                  <a:pt x="1115389" y="251151"/>
                </a:cubicBezTo>
                <a:cubicBezTo>
                  <a:pt x="1115389" y="344248"/>
                  <a:pt x="1039919" y="419718"/>
                  <a:pt x="946822" y="419718"/>
                </a:cubicBezTo>
                <a:cubicBezTo>
                  <a:pt x="853725" y="419718"/>
                  <a:pt x="778255" y="344248"/>
                  <a:pt x="778255" y="251151"/>
                </a:cubicBezTo>
                <a:cubicBezTo>
                  <a:pt x="778255" y="225673"/>
                  <a:pt x="783907" y="201515"/>
                  <a:pt x="794667" y="180173"/>
                </a:cubicBezTo>
                <a:cubicBezTo>
                  <a:pt x="814579" y="148086"/>
                  <a:pt x="852169" y="131413"/>
                  <a:pt x="852169" y="92012"/>
                </a:cubicBezTo>
                <a:cubicBezTo>
                  <a:pt x="852169" y="46360"/>
                  <a:pt x="820483" y="8109"/>
                  <a:pt x="777477" y="1"/>
                </a:cubicBezTo>
                <a:lnTo>
                  <a:pt x="682740" y="1"/>
                </a:lnTo>
                <a:lnTo>
                  <a:pt x="682740" y="0"/>
                </a:lnTo>
                <a:lnTo>
                  <a:pt x="419717" y="0"/>
                </a:lnTo>
                <a:lnTo>
                  <a:pt x="416040" y="0"/>
                </a:lnTo>
                <a:lnTo>
                  <a:pt x="416040" y="366316"/>
                </a:lnTo>
                <a:lnTo>
                  <a:pt x="408340" y="386493"/>
                </a:lnTo>
                <a:cubicBezTo>
                  <a:pt x="392021" y="413548"/>
                  <a:pt x="361945" y="431371"/>
                  <a:pt x="327706" y="431371"/>
                </a:cubicBezTo>
                <a:cubicBezTo>
                  <a:pt x="288305" y="431371"/>
                  <a:pt x="271632" y="393781"/>
                  <a:pt x="239545" y="373869"/>
                </a:cubicBezTo>
                <a:cubicBezTo>
                  <a:pt x="218203" y="363109"/>
                  <a:pt x="194045" y="357457"/>
                  <a:pt x="168567" y="357457"/>
                </a:cubicBezTo>
                <a:cubicBezTo>
                  <a:pt x="75470" y="357457"/>
                  <a:pt x="0" y="432927"/>
                  <a:pt x="0" y="526024"/>
                </a:cubicBezTo>
                <a:cubicBezTo>
                  <a:pt x="0" y="619121"/>
                  <a:pt x="75470" y="694591"/>
                  <a:pt x="168567" y="694591"/>
                </a:cubicBezTo>
                <a:cubicBezTo>
                  <a:pt x="194238" y="694591"/>
                  <a:pt x="218567" y="688853"/>
                  <a:pt x="240056" y="677991"/>
                </a:cubicBezTo>
                <a:cubicBezTo>
                  <a:pt x="281970" y="647809"/>
                  <a:pt x="288685" y="621430"/>
                  <a:pt x="327707" y="621430"/>
                </a:cubicBezTo>
                <a:cubicBezTo>
                  <a:pt x="361783" y="621430"/>
                  <a:pt x="391736" y="639086"/>
                  <a:pt x="408157" y="665933"/>
                </a:cubicBezTo>
                <a:lnTo>
                  <a:pt x="416040" y="686116"/>
                </a:lnTo>
                <a:lnTo>
                  <a:pt x="416040" y="1066799"/>
                </a:lnTo>
                <a:lnTo>
                  <a:pt x="419717" y="1066799"/>
                </a:lnTo>
                <a:lnTo>
                  <a:pt x="598595" y="1066799"/>
                </a:lnTo>
                <a:lnTo>
                  <a:pt x="598603" y="1066801"/>
                </a:lnTo>
                <a:lnTo>
                  <a:pt x="1309795" y="1066801"/>
                </a:lnTo>
                <a:cubicBezTo>
                  <a:pt x="1407993" y="1066801"/>
                  <a:pt x="1487599" y="987195"/>
                  <a:pt x="1487599" y="888996"/>
                </a:cubicBezTo>
                <a:close/>
              </a:path>
            </a:pathLst>
          </a:custGeom>
          <a:gradFill flip="none" rotWithShape="1">
            <a:gsLst>
              <a:gs pos="0">
                <a:schemeClr val="accent6">
                  <a:lumMod val="89000"/>
                </a:schemeClr>
              </a:gs>
              <a:gs pos="23000">
                <a:schemeClr val="accent6">
                  <a:lumMod val="89000"/>
                </a:schemeClr>
              </a:gs>
              <a:gs pos="69000">
                <a:schemeClr val="accent6">
                  <a:lumMod val="75000"/>
                </a:schemeClr>
              </a:gs>
              <a:gs pos="97000">
                <a:schemeClr val="accent6">
                  <a:lumMod val="70000"/>
                </a:schemeClr>
              </a:gs>
            </a:gsLst>
            <a:path path="circle">
              <a:fillToRect l="50000" t="50000" r="50000" b="50000"/>
            </a:path>
            <a:tileRect/>
          </a:gradFill>
          <a:ln w="25400">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90"/>
          <p:cNvSpPr/>
          <p:nvPr/>
        </p:nvSpPr>
        <p:spPr>
          <a:xfrm flipH="1">
            <a:off x="172130" y="5003196"/>
            <a:ext cx="993293" cy="863061"/>
          </a:xfrm>
          <a:custGeom>
            <a:avLst/>
            <a:gdLst>
              <a:gd name="connsiteX0" fmla="*/ 848297 w 3093920"/>
              <a:gd name="connsiteY0" fmla="*/ 0 h 2225723"/>
              <a:gd name="connsiteX1" fmla="*/ 870196 w 3093920"/>
              <a:gd name="connsiteY1" fmla="*/ 0 h 2225723"/>
              <a:gd name="connsiteX2" fmla="*/ 1653696 w 3093920"/>
              <a:gd name="connsiteY2" fmla="*/ 0 h 2225723"/>
              <a:gd name="connsiteX3" fmla="*/ 1669549 w 3093920"/>
              <a:gd name="connsiteY3" fmla="*/ 6050 h 2225723"/>
              <a:gd name="connsiteX4" fmla="*/ 1762594 w 3093920"/>
              <a:gd name="connsiteY4" fmla="*/ 173228 h 2225723"/>
              <a:gd name="connsiteX5" fmla="*/ 1643375 w 3093920"/>
              <a:gd name="connsiteY5" fmla="*/ 356011 h 2225723"/>
              <a:gd name="connsiteX6" fmla="*/ 1609349 w 3093920"/>
              <a:gd name="connsiteY6" fmla="*/ 503169 h 2225723"/>
              <a:gd name="connsiteX7" fmla="*/ 1958837 w 3093920"/>
              <a:gd name="connsiteY7" fmla="*/ 852657 h 2225723"/>
              <a:gd name="connsiteX8" fmla="*/ 2308325 w 3093920"/>
              <a:gd name="connsiteY8" fmla="*/ 503169 h 2225723"/>
              <a:gd name="connsiteX9" fmla="*/ 2273909 w 3093920"/>
              <a:gd name="connsiteY9" fmla="*/ 354952 h 2225723"/>
              <a:gd name="connsiteX10" fmla="*/ 2156641 w 3093920"/>
              <a:gd name="connsiteY10" fmla="*/ 173226 h 2225723"/>
              <a:gd name="connsiteX11" fmla="*/ 2248911 w 3093920"/>
              <a:gd name="connsiteY11" fmla="*/ 6429 h 2225723"/>
              <a:gd name="connsiteX12" fmla="*/ 2265371 w 3093920"/>
              <a:gd name="connsiteY12" fmla="*/ 0 h 2225723"/>
              <a:gd name="connsiteX13" fmla="*/ 3093920 w 3093920"/>
              <a:gd name="connsiteY13" fmla="*/ 0 h 2225723"/>
              <a:gd name="connsiteX14" fmla="*/ 3093920 w 3093920"/>
              <a:gd name="connsiteY14" fmla="*/ 2214289 h 2225723"/>
              <a:gd name="connsiteX15" fmla="*/ 3093920 w 3093920"/>
              <a:gd name="connsiteY15" fmla="*/ 2225723 h 2225723"/>
              <a:gd name="connsiteX16" fmla="*/ 2335230 w 3093920"/>
              <a:gd name="connsiteY16" fmla="*/ 2225723 h 2225723"/>
              <a:gd name="connsiteX17" fmla="*/ 2306331 w 3093920"/>
              <a:gd name="connsiteY17" fmla="*/ 2214435 h 2225723"/>
              <a:gd name="connsiteX18" fmla="*/ 2318409 w 3093920"/>
              <a:gd name="connsiteY18" fmla="*/ 2214435 h 2225723"/>
              <a:gd name="connsiteX19" fmla="*/ 2318036 w 3093920"/>
              <a:gd name="connsiteY19" fmla="*/ 2214289 h 2225723"/>
              <a:gd name="connsiteX20" fmla="*/ 2340530 w 3093920"/>
              <a:gd name="connsiteY20" fmla="*/ 2214289 h 2225723"/>
              <a:gd name="connsiteX21" fmla="*/ 2197330 w 3093920"/>
              <a:gd name="connsiteY21" fmla="*/ 2090897 h 2225723"/>
              <a:gd name="connsiteX22" fmla="*/ 2185717 w 3093920"/>
              <a:gd name="connsiteY22" fmla="*/ 2023786 h 2225723"/>
              <a:gd name="connsiteX23" fmla="*/ 2186130 w 3093920"/>
              <a:gd name="connsiteY23" fmla="*/ 2021605 h 2225723"/>
              <a:gd name="connsiteX24" fmla="*/ 2196953 w 3093920"/>
              <a:gd name="connsiteY24" fmla="*/ 1976308 h 2225723"/>
              <a:gd name="connsiteX25" fmla="*/ 2217600 w 3093920"/>
              <a:gd name="connsiteY25" fmla="*/ 1945464 h 2225723"/>
              <a:gd name="connsiteX26" fmla="*/ 2254142 w 3093920"/>
              <a:gd name="connsiteY26" fmla="*/ 1906912 h 2225723"/>
              <a:gd name="connsiteX27" fmla="*/ 2298865 w 3093920"/>
              <a:gd name="connsiteY27" fmla="*/ 1853234 h 2225723"/>
              <a:gd name="connsiteX28" fmla="*/ 2299002 w 3093920"/>
              <a:gd name="connsiteY28" fmla="*/ 1852642 h 2225723"/>
              <a:gd name="connsiteX29" fmla="*/ 2301563 w 3093920"/>
              <a:gd name="connsiteY29" fmla="*/ 1849569 h 2225723"/>
              <a:gd name="connsiteX30" fmla="*/ 2304667 w 3093920"/>
              <a:gd name="connsiteY30" fmla="*/ 1840994 h 2225723"/>
              <a:gd name="connsiteX31" fmla="*/ 2304890 w 3093920"/>
              <a:gd name="connsiteY31" fmla="*/ 1840740 h 2225723"/>
              <a:gd name="connsiteX32" fmla="*/ 2338917 w 3093920"/>
              <a:gd name="connsiteY32" fmla="*/ 1693582 h 2225723"/>
              <a:gd name="connsiteX33" fmla="*/ 1989428 w 3093920"/>
              <a:gd name="connsiteY33" fmla="*/ 1344094 h 2225723"/>
              <a:gd name="connsiteX34" fmla="*/ 1719746 w 3093920"/>
              <a:gd name="connsiteY34" fmla="*/ 1471275 h 2225723"/>
              <a:gd name="connsiteX35" fmla="*/ 1704321 w 3093920"/>
              <a:gd name="connsiteY35" fmla="*/ 1496700 h 2225723"/>
              <a:gd name="connsiteX36" fmla="*/ 1696690 w 3093920"/>
              <a:gd name="connsiteY36" fmla="*/ 1505949 h 2225723"/>
              <a:gd name="connsiteX37" fmla="*/ 1679545 w 3093920"/>
              <a:gd name="connsiteY37" fmla="*/ 1537535 h 2225723"/>
              <a:gd name="connsiteX38" fmla="*/ 1667405 w 3093920"/>
              <a:gd name="connsiteY38" fmla="*/ 1557545 h 2225723"/>
              <a:gd name="connsiteX39" fmla="*/ 1666648 w 3093920"/>
              <a:gd name="connsiteY39" fmla="*/ 1561297 h 2225723"/>
              <a:gd name="connsiteX40" fmla="*/ 1665409 w 3093920"/>
              <a:gd name="connsiteY40" fmla="*/ 1563579 h 2225723"/>
              <a:gd name="connsiteX41" fmla="*/ 1661768 w 3093920"/>
              <a:gd name="connsiteY41" fmla="*/ 1568979 h 2225723"/>
              <a:gd name="connsiteX42" fmla="*/ 1634305 w 3093920"/>
              <a:gd name="connsiteY42" fmla="*/ 1705016 h 2225723"/>
              <a:gd name="connsiteX43" fmla="*/ 1668332 w 3093920"/>
              <a:gd name="connsiteY43" fmla="*/ 1852174 h 2225723"/>
              <a:gd name="connsiteX44" fmla="*/ 1787550 w 3093920"/>
              <a:gd name="connsiteY44" fmla="*/ 2034958 h 2225723"/>
              <a:gd name="connsiteX45" fmla="*/ 1776964 w 3093920"/>
              <a:gd name="connsiteY45" fmla="*/ 2096136 h 2225723"/>
              <a:gd name="connsiteX46" fmla="*/ 1748017 w 3093920"/>
              <a:gd name="connsiteY46" fmla="*/ 2147647 h 2225723"/>
              <a:gd name="connsiteX47" fmla="*/ 1637991 w 3093920"/>
              <a:gd name="connsiteY47" fmla="*/ 2214289 h 2225723"/>
              <a:gd name="connsiteX48" fmla="*/ 1655752 w 3093920"/>
              <a:gd name="connsiteY48" fmla="*/ 2214289 h 2225723"/>
              <a:gd name="connsiteX49" fmla="*/ 1655370 w 3093920"/>
              <a:gd name="connsiteY49" fmla="*/ 2214435 h 2225723"/>
              <a:gd name="connsiteX50" fmla="*/ 1662269 w 3093920"/>
              <a:gd name="connsiteY50" fmla="*/ 2214435 h 2225723"/>
              <a:gd name="connsiteX51" fmla="*/ 1632692 w 3093920"/>
              <a:gd name="connsiteY51" fmla="*/ 2225723 h 2225723"/>
              <a:gd name="connsiteX52" fmla="*/ 870196 w 3093920"/>
              <a:gd name="connsiteY52" fmla="*/ 2225723 h 2225723"/>
              <a:gd name="connsiteX53" fmla="*/ 848297 w 3093920"/>
              <a:gd name="connsiteY53" fmla="*/ 2225723 h 2225723"/>
              <a:gd name="connsiteX54" fmla="*/ 848297 w 3093920"/>
              <a:gd name="connsiteY54" fmla="*/ 2214289 h 2225723"/>
              <a:gd name="connsiteX55" fmla="*/ 848297 w 3093920"/>
              <a:gd name="connsiteY55" fmla="*/ 1392940 h 2225723"/>
              <a:gd name="connsiteX56" fmla="*/ 846226 w 3093920"/>
              <a:gd name="connsiteY56" fmla="*/ 1387639 h 2225723"/>
              <a:gd name="connsiteX57" fmla="*/ 679432 w 3093920"/>
              <a:gd name="connsiteY57" fmla="*/ 1295371 h 2225723"/>
              <a:gd name="connsiteX58" fmla="*/ 497706 w 3093920"/>
              <a:gd name="connsiteY58" fmla="*/ 1412639 h 2225723"/>
              <a:gd name="connsiteX59" fmla="*/ 349489 w 3093920"/>
              <a:gd name="connsiteY59" fmla="*/ 1447055 h 2225723"/>
              <a:gd name="connsiteX60" fmla="*/ 0 w 3093920"/>
              <a:gd name="connsiteY60" fmla="*/ 1097567 h 2225723"/>
              <a:gd name="connsiteX61" fmla="*/ 349489 w 3093920"/>
              <a:gd name="connsiteY61" fmla="*/ 748079 h 2225723"/>
              <a:gd name="connsiteX62" fmla="*/ 496647 w 3093920"/>
              <a:gd name="connsiteY62" fmla="*/ 782105 h 2225723"/>
              <a:gd name="connsiteX63" fmla="*/ 679430 w 3093920"/>
              <a:gd name="connsiteY63" fmla="*/ 901324 h 2225723"/>
              <a:gd name="connsiteX64" fmla="*/ 846608 w 3093920"/>
              <a:gd name="connsiteY64" fmla="*/ 808279 h 2225723"/>
              <a:gd name="connsiteX65" fmla="*/ 848297 w 3093920"/>
              <a:gd name="connsiteY65" fmla="*/ 803848 h 2225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3093920" h="2225723">
                <a:moveTo>
                  <a:pt x="848297" y="0"/>
                </a:moveTo>
                <a:lnTo>
                  <a:pt x="870196" y="0"/>
                </a:lnTo>
                <a:lnTo>
                  <a:pt x="1653696" y="0"/>
                </a:lnTo>
                <a:lnTo>
                  <a:pt x="1669549" y="6050"/>
                </a:lnTo>
                <a:cubicBezTo>
                  <a:pt x="1725642" y="39884"/>
                  <a:pt x="1762594" y="102240"/>
                  <a:pt x="1762594" y="173228"/>
                </a:cubicBezTo>
                <a:cubicBezTo>
                  <a:pt x="1762594" y="254917"/>
                  <a:pt x="1684659" y="289485"/>
                  <a:pt x="1643375" y="356011"/>
                </a:cubicBezTo>
                <a:cubicBezTo>
                  <a:pt x="1621067" y="400259"/>
                  <a:pt x="1609349" y="450346"/>
                  <a:pt x="1609349" y="503169"/>
                </a:cubicBezTo>
                <a:cubicBezTo>
                  <a:pt x="1609349" y="696186"/>
                  <a:pt x="1765820" y="852657"/>
                  <a:pt x="1958837" y="852657"/>
                </a:cubicBezTo>
                <a:cubicBezTo>
                  <a:pt x="2151854" y="852657"/>
                  <a:pt x="2308325" y="696186"/>
                  <a:pt x="2308325" y="503169"/>
                </a:cubicBezTo>
                <a:cubicBezTo>
                  <a:pt x="2308325" y="449946"/>
                  <a:pt x="2296429" y="399505"/>
                  <a:pt x="2273909" y="354952"/>
                </a:cubicBezTo>
                <a:cubicBezTo>
                  <a:pt x="2211333" y="268052"/>
                  <a:pt x="2156641" y="254130"/>
                  <a:pt x="2156641" y="173226"/>
                </a:cubicBezTo>
                <a:cubicBezTo>
                  <a:pt x="2156641" y="102574"/>
                  <a:pt x="2193247" y="40473"/>
                  <a:pt x="2248911" y="6429"/>
                </a:cubicBezTo>
                <a:lnTo>
                  <a:pt x="2265371" y="0"/>
                </a:lnTo>
                <a:lnTo>
                  <a:pt x="3093920" y="0"/>
                </a:lnTo>
                <a:lnTo>
                  <a:pt x="3093920" y="2214289"/>
                </a:lnTo>
                <a:lnTo>
                  <a:pt x="3093920" y="2225723"/>
                </a:lnTo>
                <a:lnTo>
                  <a:pt x="2335230" y="2225723"/>
                </a:lnTo>
                <a:lnTo>
                  <a:pt x="2306331" y="2214435"/>
                </a:lnTo>
                <a:lnTo>
                  <a:pt x="2318409" y="2214435"/>
                </a:lnTo>
                <a:lnTo>
                  <a:pt x="2318036" y="2214289"/>
                </a:lnTo>
                <a:lnTo>
                  <a:pt x="2340530" y="2214289"/>
                </a:lnTo>
                <a:cubicBezTo>
                  <a:pt x="2273657" y="2201681"/>
                  <a:pt x="2219986" y="2153920"/>
                  <a:pt x="2197330" y="2090897"/>
                </a:cubicBezTo>
                <a:lnTo>
                  <a:pt x="2185717" y="2023786"/>
                </a:lnTo>
                <a:lnTo>
                  <a:pt x="2186130" y="2021605"/>
                </a:lnTo>
                <a:lnTo>
                  <a:pt x="2196953" y="1976308"/>
                </a:lnTo>
                <a:lnTo>
                  <a:pt x="2217600" y="1945464"/>
                </a:lnTo>
                <a:lnTo>
                  <a:pt x="2254142" y="1906912"/>
                </a:lnTo>
                <a:cubicBezTo>
                  <a:pt x="2268070" y="1892122"/>
                  <a:pt x="2283221" y="1874959"/>
                  <a:pt x="2298865" y="1853234"/>
                </a:cubicBezTo>
                <a:lnTo>
                  <a:pt x="2299002" y="1852642"/>
                </a:lnTo>
                <a:lnTo>
                  <a:pt x="2301563" y="1849569"/>
                </a:lnTo>
                <a:lnTo>
                  <a:pt x="2304667" y="1840994"/>
                </a:lnTo>
                <a:lnTo>
                  <a:pt x="2304890" y="1840740"/>
                </a:lnTo>
                <a:cubicBezTo>
                  <a:pt x="2327199" y="1796492"/>
                  <a:pt x="2338917" y="1746405"/>
                  <a:pt x="2338917" y="1693582"/>
                </a:cubicBezTo>
                <a:cubicBezTo>
                  <a:pt x="2338917" y="1500565"/>
                  <a:pt x="2182446" y="1344094"/>
                  <a:pt x="1989428" y="1344094"/>
                </a:cubicBezTo>
                <a:cubicBezTo>
                  <a:pt x="1880856" y="1344094"/>
                  <a:pt x="1783848" y="1393602"/>
                  <a:pt x="1719746" y="1471275"/>
                </a:cubicBezTo>
                <a:lnTo>
                  <a:pt x="1704321" y="1496700"/>
                </a:lnTo>
                <a:lnTo>
                  <a:pt x="1696690" y="1505949"/>
                </a:lnTo>
                <a:lnTo>
                  <a:pt x="1679545" y="1537535"/>
                </a:lnTo>
                <a:lnTo>
                  <a:pt x="1667405" y="1557545"/>
                </a:lnTo>
                <a:lnTo>
                  <a:pt x="1666648" y="1561297"/>
                </a:lnTo>
                <a:lnTo>
                  <a:pt x="1665409" y="1563579"/>
                </a:lnTo>
                <a:lnTo>
                  <a:pt x="1661768" y="1568979"/>
                </a:lnTo>
                <a:cubicBezTo>
                  <a:pt x="1644082" y="1610791"/>
                  <a:pt x="1634305" y="1656760"/>
                  <a:pt x="1634305" y="1705016"/>
                </a:cubicBezTo>
                <a:cubicBezTo>
                  <a:pt x="1634305" y="1757840"/>
                  <a:pt x="1646023" y="1807926"/>
                  <a:pt x="1668332" y="1852174"/>
                </a:cubicBezTo>
                <a:cubicBezTo>
                  <a:pt x="1709615" y="1918700"/>
                  <a:pt x="1787550" y="1953268"/>
                  <a:pt x="1787550" y="2034958"/>
                </a:cubicBezTo>
                <a:lnTo>
                  <a:pt x="1776964" y="2096136"/>
                </a:lnTo>
                <a:lnTo>
                  <a:pt x="1748017" y="2147647"/>
                </a:lnTo>
                <a:cubicBezTo>
                  <a:pt x="1720678" y="2181367"/>
                  <a:pt x="1682270" y="2205509"/>
                  <a:pt x="1637991" y="2214289"/>
                </a:cubicBezTo>
                <a:lnTo>
                  <a:pt x="1655752" y="2214289"/>
                </a:lnTo>
                <a:lnTo>
                  <a:pt x="1655370" y="2214435"/>
                </a:lnTo>
                <a:lnTo>
                  <a:pt x="1662269" y="2214435"/>
                </a:lnTo>
                <a:lnTo>
                  <a:pt x="1632692" y="2225723"/>
                </a:lnTo>
                <a:lnTo>
                  <a:pt x="870196" y="2225723"/>
                </a:lnTo>
                <a:lnTo>
                  <a:pt x="848297" y="2225723"/>
                </a:lnTo>
                <a:lnTo>
                  <a:pt x="848297" y="2214289"/>
                </a:lnTo>
                <a:lnTo>
                  <a:pt x="848297" y="1392940"/>
                </a:lnTo>
                <a:lnTo>
                  <a:pt x="846226" y="1387639"/>
                </a:lnTo>
                <a:cubicBezTo>
                  <a:pt x="812183" y="1331977"/>
                  <a:pt x="750082" y="1295371"/>
                  <a:pt x="679432" y="1295371"/>
                </a:cubicBezTo>
                <a:cubicBezTo>
                  <a:pt x="598528" y="1295371"/>
                  <a:pt x="584606" y="1350063"/>
                  <a:pt x="497706" y="1412639"/>
                </a:cubicBezTo>
                <a:cubicBezTo>
                  <a:pt x="453153" y="1435159"/>
                  <a:pt x="402712" y="1447055"/>
                  <a:pt x="349489" y="1447055"/>
                </a:cubicBezTo>
                <a:cubicBezTo>
                  <a:pt x="156471" y="1447055"/>
                  <a:pt x="0" y="1290584"/>
                  <a:pt x="0" y="1097567"/>
                </a:cubicBezTo>
                <a:cubicBezTo>
                  <a:pt x="0" y="904550"/>
                  <a:pt x="156471" y="748079"/>
                  <a:pt x="349489" y="748079"/>
                </a:cubicBezTo>
                <a:cubicBezTo>
                  <a:pt x="402312" y="748079"/>
                  <a:pt x="452398" y="759797"/>
                  <a:pt x="496647" y="782105"/>
                </a:cubicBezTo>
                <a:cubicBezTo>
                  <a:pt x="563172" y="823389"/>
                  <a:pt x="597740" y="901324"/>
                  <a:pt x="679430" y="901324"/>
                </a:cubicBezTo>
                <a:cubicBezTo>
                  <a:pt x="750417" y="901324"/>
                  <a:pt x="812774" y="864372"/>
                  <a:pt x="846608" y="808279"/>
                </a:cubicBezTo>
                <a:lnTo>
                  <a:pt x="848297" y="803848"/>
                </a:lnTo>
                <a:close/>
              </a:path>
            </a:pathLst>
          </a:custGeom>
          <a:gradFill flip="none" rotWithShape="1">
            <a:gsLst>
              <a:gs pos="0">
                <a:schemeClr val="accent5">
                  <a:lumMod val="89000"/>
                </a:schemeClr>
              </a:gs>
              <a:gs pos="23000">
                <a:schemeClr val="accent5">
                  <a:lumMod val="89000"/>
                </a:schemeClr>
              </a:gs>
              <a:gs pos="69000">
                <a:schemeClr val="accent5">
                  <a:lumMod val="75000"/>
                </a:schemeClr>
              </a:gs>
              <a:gs pos="97000">
                <a:schemeClr val="accent5">
                  <a:lumMod val="70000"/>
                </a:schemeClr>
              </a:gs>
            </a:gsLst>
            <a:path path="circle">
              <a:fillToRect l="50000" t="50000" r="50000" b="50000"/>
            </a:path>
            <a:tileRect/>
          </a:gradFill>
          <a:ln w="25400">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92"/>
          <p:cNvSpPr/>
          <p:nvPr/>
        </p:nvSpPr>
        <p:spPr>
          <a:xfrm>
            <a:off x="2795567" y="5003196"/>
            <a:ext cx="993293" cy="863061"/>
          </a:xfrm>
          <a:custGeom>
            <a:avLst/>
            <a:gdLst>
              <a:gd name="connsiteX0" fmla="*/ 848297 w 3093920"/>
              <a:gd name="connsiteY0" fmla="*/ 0 h 2225723"/>
              <a:gd name="connsiteX1" fmla="*/ 870196 w 3093920"/>
              <a:gd name="connsiteY1" fmla="*/ 0 h 2225723"/>
              <a:gd name="connsiteX2" fmla="*/ 1653696 w 3093920"/>
              <a:gd name="connsiteY2" fmla="*/ 0 h 2225723"/>
              <a:gd name="connsiteX3" fmla="*/ 1669549 w 3093920"/>
              <a:gd name="connsiteY3" fmla="*/ 6050 h 2225723"/>
              <a:gd name="connsiteX4" fmla="*/ 1762594 w 3093920"/>
              <a:gd name="connsiteY4" fmla="*/ 173228 h 2225723"/>
              <a:gd name="connsiteX5" fmla="*/ 1643375 w 3093920"/>
              <a:gd name="connsiteY5" fmla="*/ 356011 h 2225723"/>
              <a:gd name="connsiteX6" fmla="*/ 1609349 w 3093920"/>
              <a:gd name="connsiteY6" fmla="*/ 503169 h 2225723"/>
              <a:gd name="connsiteX7" fmla="*/ 1958837 w 3093920"/>
              <a:gd name="connsiteY7" fmla="*/ 852657 h 2225723"/>
              <a:gd name="connsiteX8" fmla="*/ 2308325 w 3093920"/>
              <a:gd name="connsiteY8" fmla="*/ 503169 h 2225723"/>
              <a:gd name="connsiteX9" fmla="*/ 2273909 w 3093920"/>
              <a:gd name="connsiteY9" fmla="*/ 354952 h 2225723"/>
              <a:gd name="connsiteX10" fmla="*/ 2156641 w 3093920"/>
              <a:gd name="connsiteY10" fmla="*/ 173226 h 2225723"/>
              <a:gd name="connsiteX11" fmla="*/ 2248911 w 3093920"/>
              <a:gd name="connsiteY11" fmla="*/ 6429 h 2225723"/>
              <a:gd name="connsiteX12" fmla="*/ 2265371 w 3093920"/>
              <a:gd name="connsiteY12" fmla="*/ 0 h 2225723"/>
              <a:gd name="connsiteX13" fmla="*/ 3093920 w 3093920"/>
              <a:gd name="connsiteY13" fmla="*/ 0 h 2225723"/>
              <a:gd name="connsiteX14" fmla="*/ 3093920 w 3093920"/>
              <a:gd name="connsiteY14" fmla="*/ 2214289 h 2225723"/>
              <a:gd name="connsiteX15" fmla="*/ 3093920 w 3093920"/>
              <a:gd name="connsiteY15" fmla="*/ 2225723 h 2225723"/>
              <a:gd name="connsiteX16" fmla="*/ 2335230 w 3093920"/>
              <a:gd name="connsiteY16" fmla="*/ 2225723 h 2225723"/>
              <a:gd name="connsiteX17" fmla="*/ 2306331 w 3093920"/>
              <a:gd name="connsiteY17" fmla="*/ 2214435 h 2225723"/>
              <a:gd name="connsiteX18" fmla="*/ 2318409 w 3093920"/>
              <a:gd name="connsiteY18" fmla="*/ 2214435 h 2225723"/>
              <a:gd name="connsiteX19" fmla="*/ 2318036 w 3093920"/>
              <a:gd name="connsiteY19" fmla="*/ 2214289 h 2225723"/>
              <a:gd name="connsiteX20" fmla="*/ 2340530 w 3093920"/>
              <a:gd name="connsiteY20" fmla="*/ 2214289 h 2225723"/>
              <a:gd name="connsiteX21" fmla="*/ 2197330 w 3093920"/>
              <a:gd name="connsiteY21" fmla="*/ 2090897 h 2225723"/>
              <a:gd name="connsiteX22" fmla="*/ 2185717 w 3093920"/>
              <a:gd name="connsiteY22" fmla="*/ 2023786 h 2225723"/>
              <a:gd name="connsiteX23" fmla="*/ 2186130 w 3093920"/>
              <a:gd name="connsiteY23" fmla="*/ 2021605 h 2225723"/>
              <a:gd name="connsiteX24" fmla="*/ 2196953 w 3093920"/>
              <a:gd name="connsiteY24" fmla="*/ 1976308 h 2225723"/>
              <a:gd name="connsiteX25" fmla="*/ 2217600 w 3093920"/>
              <a:gd name="connsiteY25" fmla="*/ 1945464 h 2225723"/>
              <a:gd name="connsiteX26" fmla="*/ 2254142 w 3093920"/>
              <a:gd name="connsiteY26" fmla="*/ 1906912 h 2225723"/>
              <a:gd name="connsiteX27" fmla="*/ 2298865 w 3093920"/>
              <a:gd name="connsiteY27" fmla="*/ 1853234 h 2225723"/>
              <a:gd name="connsiteX28" fmla="*/ 2299002 w 3093920"/>
              <a:gd name="connsiteY28" fmla="*/ 1852642 h 2225723"/>
              <a:gd name="connsiteX29" fmla="*/ 2301563 w 3093920"/>
              <a:gd name="connsiteY29" fmla="*/ 1849569 h 2225723"/>
              <a:gd name="connsiteX30" fmla="*/ 2304667 w 3093920"/>
              <a:gd name="connsiteY30" fmla="*/ 1840994 h 2225723"/>
              <a:gd name="connsiteX31" fmla="*/ 2304890 w 3093920"/>
              <a:gd name="connsiteY31" fmla="*/ 1840740 h 2225723"/>
              <a:gd name="connsiteX32" fmla="*/ 2338917 w 3093920"/>
              <a:gd name="connsiteY32" fmla="*/ 1693582 h 2225723"/>
              <a:gd name="connsiteX33" fmla="*/ 1989428 w 3093920"/>
              <a:gd name="connsiteY33" fmla="*/ 1344094 h 2225723"/>
              <a:gd name="connsiteX34" fmla="*/ 1719746 w 3093920"/>
              <a:gd name="connsiteY34" fmla="*/ 1471275 h 2225723"/>
              <a:gd name="connsiteX35" fmla="*/ 1704321 w 3093920"/>
              <a:gd name="connsiteY35" fmla="*/ 1496700 h 2225723"/>
              <a:gd name="connsiteX36" fmla="*/ 1696690 w 3093920"/>
              <a:gd name="connsiteY36" fmla="*/ 1505949 h 2225723"/>
              <a:gd name="connsiteX37" fmla="*/ 1679545 w 3093920"/>
              <a:gd name="connsiteY37" fmla="*/ 1537535 h 2225723"/>
              <a:gd name="connsiteX38" fmla="*/ 1667405 w 3093920"/>
              <a:gd name="connsiteY38" fmla="*/ 1557545 h 2225723"/>
              <a:gd name="connsiteX39" fmla="*/ 1666648 w 3093920"/>
              <a:gd name="connsiteY39" fmla="*/ 1561297 h 2225723"/>
              <a:gd name="connsiteX40" fmla="*/ 1665409 w 3093920"/>
              <a:gd name="connsiteY40" fmla="*/ 1563579 h 2225723"/>
              <a:gd name="connsiteX41" fmla="*/ 1661768 w 3093920"/>
              <a:gd name="connsiteY41" fmla="*/ 1568979 h 2225723"/>
              <a:gd name="connsiteX42" fmla="*/ 1634305 w 3093920"/>
              <a:gd name="connsiteY42" fmla="*/ 1705016 h 2225723"/>
              <a:gd name="connsiteX43" fmla="*/ 1668332 w 3093920"/>
              <a:gd name="connsiteY43" fmla="*/ 1852174 h 2225723"/>
              <a:gd name="connsiteX44" fmla="*/ 1787550 w 3093920"/>
              <a:gd name="connsiteY44" fmla="*/ 2034958 h 2225723"/>
              <a:gd name="connsiteX45" fmla="*/ 1776964 w 3093920"/>
              <a:gd name="connsiteY45" fmla="*/ 2096136 h 2225723"/>
              <a:gd name="connsiteX46" fmla="*/ 1748017 w 3093920"/>
              <a:gd name="connsiteY46" fmla="*/ 2147647 h 2225723"/>
              <a:gd name="connsiteX47" fmla="*/ 1637991 w 3093920"/>
              <a:gd name="connsiteY47" fmla="*/ 2214289 h 2225723"/>
              <a:gd name="connsiteX48" fmla="*/ 1655752 w 3093920"/>
              <a:gd name="connsiteY48" fmla="*/ 2214289 h 2225723"/>
              <a:gd name="connsiteX49" fmla="*/ 1655370 w 3093920"/>
              <a:gd name="connsiteY49" fmla="*/ 2214435 h 2225723"/>
              <a:gd name="connsiteX50" fmla="*/ 1662269 w 3093920"/>
              <a:gd name="connsiteY50" fmla="*/ 2214435 h 2225723"/>
              <a:gd name="connsiteX51" fmla="*/ 1632692 w 3093920"/>
              <a:gd name="connsiteY51" fmla="*/ 2225723 h 2225723"/>
              <a:gd name="connsiteX52" fmla="*/ 870196 w 3093920"/>
              <a:gd name="connsiteY52" fmla="*/ 2225723 h 2225723"/>
              <a:gd name="connsiteX53" fmla="*/ 848297 w 3093920"/>
              <a:gd name="connsiteY53" fmla="*/ 2225723 h 2225723"/>
              <a:gd name="connsiteX54" fmla="*/ 848297 w 3093920"/>
              <a:gd name="connsiteY54" fmla="*/ 2214289 h 2225723"/>
              <a:gd name="connsiteX55" fmla="*/ 848297 w 3093920"/>
              <a:gd name="connsiteY55" fmla="*/ 1392940 h 2225723"/>
              <a:gd name="connsiteX56" fmla="*/ 846226 w 3093920"/>
              <a:gd name="connsiteY56" fmla="*/ 1387639 h 2225723"/>
              <a:gd name="connsiteX57" fmla="*/ 679432 w 3093920"/>
              <a:gd name="connsiteY57" fmla="*/ 1295371 h 2225723"/>
              <a:gd name="connsiteX58" fmla="*/ 497706 w 3093920"/>
              <a:gd name="connsiteY58" fmla="*/ 1412639 h 2225723"/>
              <a:gd name="connsiteX59" fmla="*/ 349489 w 3093920"/>
              <a:gd name="connsiteY59" fmla="*/ 1447055 h 2225723"/>
              <a:gd name="connsiteX60" fmla="*/ 0 w 3093920"/>
              <a:gd name="connsiteY60" fmla="*/ 1097567 h 2225723"/>
              <a:gd name="connsiteX61" fmla="*/ 349489 w 3093920"/>
              <a:gd name="connsiteY61" fmla="*/ 748079 h 2225723"/>
              <a:gd name="connsiteX62" fmla="*/ 496647 w 3093920"/>
              <a:gd name="connsiteY62" fmla="*/ 782105 h 2225723"/>
              <a:gd name="connsiteX63" fmla="*/ 679430 w 3093920"/>
              <a:gd name="connsiteY63" fmla="*/ 901324 h 2225723"/>
              <a:gd name="connsiteX64" fmla="*/ 846608 w 3093920"/>
              <a:gd name="connsiteY64" fmla="*/ 808279 h 2225723"/>
              <a:gd name="connsiteX65" fmla="*/ 848297 w 3093920"/>
              <a:gd name="connsiteY65" fmla="*/ 803848 h 2225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3093920" h="2225723">
                <a:moveTo>
                  <a:pt x="848297" y="0"/>
                </a:moveTo>
                <a:lnTo>
                  <a:pt x="870196" y="0"/>
                </a:lnTo>
                <a:lnTo>
                  <a:pt x="1653696" y="0"/>
                </a:lnTo>
                <a:lnTo>
                  <a:pt x="1669549" y="6050"/>
                </a:lnTo>
                <a:cubicBezTo>
                  <a:pt x="1725642" y="39884"/>
                  <a:pt x="1762594" y="102240"/>
                  <a:pt x="1762594" y="173228"/>
                </a:cubicBezTo>
                <a:cubicBezTo>
                  <a:pt x="1762594" y="254917"/>
                  <a:pt x="1684659" y="289485"/>
                  <a:pt x="1643375" y="356011"/>
                </a:cubicBezTo>
                <a:cubicBezTo>
                  <a:pt x="1621067" y="400259"/>
                  <a:pt x="1609349" y="450346"/>
                  <a:pt x="1609349" y="503169"/>
                </a:cubicBezTo>
                <a:cubicBezTo>
                  <a:pt x="1609349" y="696186"/>
                  <a:pt x="1765820" y="852657"/>
                  <a:pt x="1958837" y="852657"/>
                </a:cubicBezTo>
                <a:cubicBezTo>
                  <a:pt x="2151854" y="852657"/>
                  <a:pt x="2308325" y="696186"/>
                  <a:pt x="2308325" y="503169"/>
                </a:cubicBezTo>
                <a:cubicBezTo>
                  <a:pt x="2308325" y="449946"/>
                  <a:pt x="2296429" y="399505"/>
                  <a:pt x="2273909" y="354952"/>
                </a:cubicBezTo>
                <a:cubicBezTo>
                  <a:pt x="2211333" y="268052"/>
                  <a:pt x="2156641" y="254130"/>
                  <a:pt x="2156641" y="173226"/>
                </a:cubicBezTo>
                <a:cubicBezTo>
                  <a:pt x="2156641" y="102574"/>
                  <a:pt x="2193247" y="40473"/>
                  <a:pt x="2248911" y="6429"/>
                </a:cubicBezTo>
                <a:lnTo>
                  <a:pt x="2265371" y="0"/>
                </a:lnTo>
                <a:lnTo>
                  <a:pt x="3093920" y="0"/>
                </a:lnTo>
                <a:lnTo>
                  <a:pt x="3093920" y="2214289"/>
                </a:lnTo>
                <a:lnTo>
                  <a:pt x="3093920" y="2225723"/>
                </a:lnTo>
                <a:lnTo>
                  <a:pt x="2335230" y="2225723"/>
                </a:lnTo>
                <a:lnTo>
                  <a:pt x="2306331" y="2214435"/>
                </a:lnTo>
                <a:lnTo>
                  <a:pt x="2318409" y="2214435"/>
                </a:lnTo>
                <a:lnTo>
                  <a:pt x="2318036" y="2214289"/>
                </a:lnTo>
                <a:lnTo>
                  <a:pt x="2340530" y="2214289"/>
                </a:lnTo>
                <a:cubicBezTo>
                  <a:pt x="2273657" y="2201681"/>
                  <a:pt x="2219986" y="2153920"/>
                  <a:pt x="2197330" y="2090897"/>
                </a:cubicBezTo>
                <a:lnTo>
                  <a:pt x="2185717" y="2023786"/>
                </a:lnTo>
                <a:lnTo>
                  <a:pt x="2186130" y="2021605"/>
                </a:lnTo>
                <a:lnTo>
                  <a:pt x="2196953" y="1976308"/>
                </a:lnTo>
                <a:lnTo>
                  <a:pt x="2217600" y="1945464"/>
                </a:lnTo>
                <a:lnTo>
                  <a:pt x="2254142" y="1906912"/>
                </a:lnTo>
                <a:cubicBezTo>
                  <a:pt x="2268070" y="1892122"/>
                  <a:pt x="2283221" y="1874959"/>
                  <a:pt x="2298865" y="1853234"/>
                </a:cubicBezTo>
                <a:lnTo>
                  <a:pt x="2299002" y="1852642"/>
                </a:lnTo>
                <a:lnTo>
                  <a:pt x="2301563" y="1849569"/>
                </a:lnTo>
                <a:lnTo>
                  <a:pt x="2304667" y="1840994"/>
                </a:lnTo>
                <a:lnTo>
                  <a:pt x="2304890" y="1840740"/>
                </a:lnTo>
                <a:cubicBezTo>
                  <a:pt x="2327199" y="1796492"/>
                  <a:pt x="2338917" y="1746405"/>
                  <a:pt x="2338917" y="1693582"/>
                </a:cubicBezTo>
                <a:cubicBezTo>
                  <a:pt x="2338917" y="1500565"/>
                  <a:pt x="2182446" y="1344094"/>
                  <a:pt x="1989428" y="1344094"/>
                </a:cubicBezTo>
                <a:cubicBezTo>
                  <a:pt x="1880856" y="1344094"/>
                  <a:pt x="1783848" y="1393602"/>
                  <a:pt x="1719746" y="1471275"/>
                </a:cubicBezTo>
                <a:lnTo>
                  <a:pt x="1704321" y="1496700"/>
                </a:lnTo>
                <a:lnTo>
                  <a:pt x="1696690" y="1505949"/>
                </a:lnTo>
                <a:lnTo>
                  <a:pt x="1679545" y="1537535"/>
                </a:lnTo>
                <a:lnTo>
                  <a:pt x="1667405" y="1557545"/>
                </a:lnTo>
                <a:lnTo>
                  <a:pt x="1666648" y="1561297"/>
                </a:lnTo>
                <a:lnTo>
                  <a:pt x="1665409" y="1563579"/>
                </a:lnTo>
                <a:lnTo>
                  <a:pt x="1661768" y="1568979"/>
                </a:lnTo>
                <a:cubicBezTo>
                  <a:pt x="1644082" y="1610791"/>
                  <a:pt x="1634305" y="1656760"/>
                  <a:pt x="1634305" y="1705016"/>
                </a:cubicBezTo>
                <a:cubicBezTo>
                  <a:pt x="1634305" y="1757840"/>
                  <a:pt x="1646023" y="1807926"/>
                  <a:pt x="1668332" y="1852174"/>
                </a:cubicBezTo>
                <a:cubicBezTo>
                  <a:pt x="1709615" y="1918700"/>
                  <a:pt x="1787550" y="1953268"/>
                  <a:pt x="1787550" y="2034958"/>
                </a:cubicBezTo>
                <a:lnTo>
                  <a:pt x="1776964" y="2096136"/>
                </a:lnTo>
                <a:lnTo>
                  <a:pt x="1748017" y="2147647"/>
                </a:lnTo>
                <a:cubicBezTo>
                  <a:pt x="1720678" y="2181367"/>
                  <a:pt x="1682270" y="2205509"/>
                  <a:pt x="1637991" y="2214289"/>
                </a:cubicBezTo>
                <a:lnTo>
                  <a:pt x="1655752" y="2214289"/>
                </a:lnTo>
                <a:lnTo>
                  <a:pt x="1655370" y="2214435"/>
                </a:lnTo>
                <a:lnTo>
                  <a:pt x="1662269" y="2214435"/>
                </a:lnTo>
                <a:lnTo>
                  <a:pt x="1632692" y="2225723"/>
                </a:lnTo>
                <a:lnTo>
                  <a:pt x="870196" y="2225723"/>
                </a:lnTo>
                <a:lnTo>
                  <a:pt x="848297" y="2225723"/>
                </a:lnTo>
                <a:lnTo>
                  <a:pt x="848297" y="2214289"/>
                </a:lnTo>
                <a:lnTo>
                  <a:pt x="848297" y="1392940"/>
                </a:lnTo>
                <a:lnTo>
                  <a:pt x="846226" y="1387639"/>
                </a:lnTo>
                <a:cubicBezTo>
                  <a:pt x="812183" y="1331977"/>
                  <a:pt x="750082" y="1295371"/>
                  <a:pt x="679432" y="1295371"/>
                </a:cubicBezTo>
                <a:cubicBezTo>
                  <a:pt x="598528" y="1295371"/>
                  <a:pt x="584606" y="1350063"/>
                  <a:pt x="497706" y="1412639"/>
                </a:cubicBezTo>
                <a:cubicBezTo>
                  <a:pt x="453153" y="1435159"/>
                  <a:pt x="402712" y="1447055"/>
                  <a:pt x="349489" y="1447055"/>
                </a:cubicBezTo>
                <a:cubicBezTo>
                  <a:pt x="156471" y="1447055"/>
                  <a:pt x="0" y="1290584"/>
                  <a:pt x="0" y="1097567"/>
                </a:cubicBezTo>
                <a:cubicBezTo>
                  <a:pt x="0" y="904550"/>
                  <a:pt x="156471" y="748079"/>
                  <a:pt x="349489" y="748079"/>
                </a:cubicBezTo>
                <a:cubicBezTo>
                  <a:pt x="402312" y="748079"/>
                  <a:pt x="452398" y="759797"/>
                  <a:pt x="496647" y="782105"/>
                </a:cubicBezTo>
                <a:cubicBezTo>
                  <a:pt x="563172" y="823389"/>
                  <a:pt x="597740" y="901324"/>
                  <a:pt x="679430" y="901324"/>
                </a:cubicBezTo>
                <a:cubicBezTo>
                  <a:pt x="750417" y="901324"/>
                  <a:pt x="812774" y="864372"/>
                  <a:pt x="846608" y="808279"/>
                </a:cubicBezTo>
                <a:lnTo>
                  <a:pt x="848297" y="803848"/>
                </a:lnTo>
                <a:close/>
              </a:path>
            </a:pathLst>
          </a:custGeom>
          <a:gradFill flip="none" rotWithShape="1">
            <a:gsLst>
              <a:gs pos="0">
                <a:schemeClr val="accent6">
                  <a:lumMod val="89000"/>
                </a:schemeClr>
              </a:gs>
              <a:gs pos="23000">
                <a:schemeClr val="accent6">
                  <a:lumMod val="89000"/>
                </a:schemeClr>
              </a:gs>
              <a:gs pos="69000">
                <a:schemeClr val="accent6">
                  <a:lumMod val="75000"/>
                </a:schemeClr>
              </a:gs>
              <a:gs pos="97000">
                <a:schemeClr val="accent6">
                  <a:lumMod val="70000"/>
                </a:schemeClr>
              </a:gs>
            </a:gsLst>
            <a:path path="circle">
              <a:fillToRect l="50000" t="50000" r="50000" b="50000"/>
            </a:path>
            <a:tileRect/>
          </a:gradFill>
          <a:ln w="25400">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93"/>
          <p:cNvSpPr/>
          <p:nvPr/>
        </p:nvSpPr>
        <p:spPr>
          <a:xfrm flipV="1">
            <a:off x="1205113" y="6560090"/>
            <a:ext cx="1277582" cy="863063"/>
          </a:xfrm>
          <a:custGeom>
            <a:avLst/>
            <a:gdLst>
              <a:gd name="connsiteX0" fmla="*/ 419717 w 1919379"/>
              <a:gd name="connsiteY0" fmla="*/ 0 h 1073523"/>
              <a:gd name="connsiteX1" fmla="*/ 1499662 w 1919379"/>
              <a:gd name="connsiteY1" fmla="*/ 0 h 1073523"/>
              <a:gd name="connsiteX2" fmla="*/ 1499662 w 1919379"/>
              <a:gd name="connsiteY2" fmla="*/ 360039 h 1073523"/>
              <a:gd name="connsiteX3" fmla="*/ 1591673 w 1919379"/>
              <a:gd name="connsiteY3" fmla="*/ 434731 h 1073523"/>
              <a:gd name="connsiteX4" fmla="*/ 1679834 w 1919379"/>
              <a:gd name="connsiteY4" fmla="*/ 377229 h 1073523"/>
              <a:gd name="connsiteX5" fmla="*/ 1750812 w 1919379"/>
              <a:gd name="connsiteY5" fmla="*/ 360817 h 1073523"/>
              <a:gd name="connsiteX6" fmla="*/ 1919379 w 1919379"/>
              <a:gd name="connsiteY6" fmla="*/ 529384 h 1073523"/>
              <a:gd name="connsiteX7" fmla="*/ 1750812 w 1919379"/>
              <a:gd name="connsiteY7" fmla="*/ 697951 h 1073523"/>
              <a:gd name="connsiteX8" fmla="*/ 1679323 w 1919379"/>
              <a:gd name="connsiteY8" fmla="*/ 681351 h 1073523"/>
              <a:gd name="connsiteX9" fmla="*/ 1591672 w 1919379"/>
              <a:gd name="connsiteY9" fmla="*/ 624790 h 1073523"/>
              <a:gd name="connsiteX10" fmla="*/ 1499662 w 1919379"/>
              <a:gd name="connsiteY10" fmla="*/ 698891 h 1073523"/>
              <a:gd name="connsiteX11" fmla="*/ 1499662 w 1919379"/>
              <a:gd name="connsiteY11" fmla="*/ 1073523 h 1073523"/>
              <a:gd name="connsiteX12" fmla="*/ 1121817 w 1919379"/>
              <a:gd name="connsiteY12" fmla="*/ 1073523 h 1073523"/>
              <a:gd name="connsiteX13" fmla="*/ 1092223 w 1919379"/>
              <a:gd name="connsiteY13" fmla="*/ 1061964 h 1073523"/>
              <a:gd name="connsiteX14" fmla="*/ 1047720 w 1919379"/>
              <a:gd name="connsiteY14" fmla="*/ 981515 h 1073523"/>
              <a:gd name="connsiteX15" fmla="*/ 1104281 w 1919379"/>
              <a:gd name="connsiteY15" fmla="*/ 893864 h 1073523"/>
              <a:gd name="connsiteX16" fmla="*/ 1120881 w 1919379"/>
              <a:gd name="connsiteY16" fmla="*/ 822375 h 1073523"/>
              <a:gd name="connsiteX17" fmla="*/ 952314 w 1919379"/>
              <a:gd name="connsiteY17" fmla="*/ 653808 h 1073523"/>
              <a:gd name="connsiteX18" fmla="*/ 783747 w 1919379"/>
              <a:gd name="connsiteY18" fmla="*/ 822375 h 1073523"/>
              <a:gd name="connsiteX19" fmla="*/ 800159 w 1919379"/>
              <a:gd name="connsiteY19" fmla="*/ 893353 h 1073523"/>
              <a:gd name="connsiteX20" fmla="*/ 857661 w 1919379"/>
              <a:gd name="connsiteY20" fmla="*/ 981514 h 1073523"/>
              <a:gd name="connsiteX21" fmla="*/ 812782 w 1919379"/>
              <a:gd name="connsiteY21" fmla="*/ 1062147 h 1073523"/>
              <a:gd name="connsiteX22" fmla="*/ 782973 w 1919379"/>
              <a:gd name="connsiteY22" fmla="*/ 1073523 h 1073523"/>
              <a:gd name="connsiteX23" fmla="*/ 419717 w 1919379"/>
              <a:gd name="connsiteY23" fmla="*/ 1073523 h 1073523"/>
              <a:gd name="connsiteX24" fmla="*/ 419717 w 1919379"/>
              <a:gd name="connsiteY24" fmla="*/ 725013 h 1073523"/>
              <a:gd name="connsiteX25" fmla="*/ 327707 w 1919379"/>
              <a:gd name="connsiteY25" fmla="*/ 650912 h 1073523"/>
              <a:gd name="connsiteX26" fmla="*/ 240056 w 1919379"/>
              <a:gd name="connsiteY26" fmla="*/ 707473 h 1073523"/>
              <a:gd name="connsiteX27" fmla="*/ 168567 w 1919379"/>
              <a:gd name="connsiteY27" fmla="*/ 724073 h 1073523"/>
              <a:gd name="connsiteX28" fmla="*/ 0 w 1919379"/>
              <a:gd name="connsiteY28" fmla="*/ 555506 h 1073523"/>
              <a:gd name="connsiteX29" fmla="*/ 168567 w 1919379"/>
              <a:gd name="connsiteY29" fmla="*/ 386939 h 1073523"/>
              <a:gd name="connsiteX30" fmla="*/ 239545 w 1919379"/>
              <a:gd name="connsiteY30" fmla="*/ 403351 h 1073523"/>
              <a:gd name="connsiteX31" fmla="*/ 327706 w 1919379"/>
              <a:gd name="connsiteY31" fmla="*/ 460853 h 1073523"/>
              <a:gd name="connsiteX32" fmla="*/ 419717 w 1919379"/>
              <a:gd name="connsiteY32" fmla="*/ 386161 h 1073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919379" h="1073523">
                <a:moveTo>
                  <a:pt x="419717" y="0"/>
                </a:moveTo>
                <a:lnTo>
                  <a:pt x="1499662" y="0"/>
                </a:lnTo>
                <a:lnTo>
                  <a:pt x="1499662" y="360039"/>
                </a:lnTo>
                <a:cubicBezTo>
                  <a:pt x="1507770" y="403045"/>
                  <a:pt x="1546021" y="434731"/>
                  <a:pt x="1591673" y="434731"/>
                </a:cubicBezTo>
                <a:cubicBezTo>
                  <a:pt x="1631074" y="434731"/>
                  <a:pt x="1647747" y="397141"/>
                  <a:pt x="1679834" y="377229"/>
                </a:cubicBezTo>
                <a:cubicBezTo>
                  <a:pt x="1701176" y="366469"/>
                  <a:pt x="1725334" y="360817"/>
                  <a:pt x="1750812" y="360817"/>
                </a:cubicBezTo>
                <a:cubicBezTo>
                  <a:pt x="1843909" y="360817"/>
                  <a:pt x="1919379" y="436287"/>
                  <a:pt x="1919379" y="529384"/>
                </a:cubicBezTo>
                <a:cubicBezTo>
                  <a:pt x="1919379" y="622481"/>
                  <a:pt x="1843909" y="697951"/>
                  <a:pt x="1750812" y="697951"/>
                </a:cubicBezTo>
                <a:cubicBezTo>
                  <a:pt x="1725141" y="697951"/>
                  <a:pt x="1700812" y="692213"/>
                  <a:pt x="1679323" y="681351"/>
                </a:cubicBezTo>
                <a:cubicBezTo>
                  <a:pt x="1637409" y="651169"/>
                  <a:pt x="1630694" y="624790"/>
                  <a:pt x="1591672" y="624790"/>
                </a:cubicBezTo>
                <a:cubicBezTo>
                  <a:pt x="1546237" y="624790"/>
                  <a:pt x="1508132" y="656178"/>
                  <a:pt x="1499662" y="698891"/>
                </a:cubicBezTo>
                <a:lnTo>
                  <a:pt x="1499662" y="1073523"/>
                </a:lnTo>
                <a:lnTo>
                  <a:pt x="1121817" y="1073523"/>
                </a:lnTo>
                <a:lnTo>
                  <a:pt x="1092223" y="1061964"/>
                </a:lnTo>
                <a:cubicBezTo>
                  <a:pt x="1065375" y="1045544"/>
                  <a:pt x="1047720" y="1015591"/>
                  <a:pt x="1047720" y="981515"/>
                </a:cubicBezTo>
                <a:cubicBezTo>
                  <a:pt x="1047720" y="942493"/>
                  <a:pt x="1074099" y="935778"/>
                  <a:pt x="1104281" y="893864"/>
                </a:cubicBezTo>
                <a:cubicBezTo>
                  <a:pt x="1115143" y="872375"/>
                  <a:pt x="1120881" y="848046"/>
                  <a:pt x="1120881" y="822375"/>
                </a:cubicBezTo>
                <a:cubicBezTo>
                  <a:pt x="1120881" y="729278"/>
                  <a:pt x="1045411" y="653808"/>
                  <a:pt x="952314" y="653808"/>
                </a:cubicBezTo>
                <a:cubicBezTo>
                  <a:pt x="859217" y="653808"/>
                  <a:pt x="783747" y="729278"/>
                  <a:pt x="783747" y="822375"/>
                </a:cubicBezTo>
                <a:cubicBezTo>
                  <a:pt x="783747" y="847853"/>
                  <a:pt x="789399" y="872011"/>
                  <a:pt x="800159" y="893353"/>
                </a:cubicBezTo>
                <a:cubicBezTo>
                  <a:pt x="820071" y="925440"/>
                  <a:pt x="857661" y="942113"/>
                  <a:pt x="857661" y="981514"/>
                </a:cubicBezTo>
                <a:cubicBezTo>
                  <a:pt x="857661" y="1015753"/>
                  <a:pt x="839837" y="1045829"/>
                  <a:pt x="812782" y="1062147"/>
                </a:cubicBezTo>
                <a:lnTo>
                  <a:pt x="782973" y="1073523"/>
                </a:lnTo>
                <a:lnTo>
                  <a:pt x="419717" y="1073523"/>
                </a:lnTo>
                <a:lnTo>
                  <a:pt x="419717" y="725013"/>
                </a:lnTo>
                <a:cubicBezTo>
                  <a:pt x="411247" y="682300"/>
                  <a:pt x="373142" y="650912"/>
                  <a:pt x="327707" y="650912"/>
                </a:cubicBezTo>
                <a:cubicBezTo>
                  <a:pt x="288685" y="650912"/>
                  <a:pt x="281970" y="677291"/>
                  <a:pt x="240056" y="707473"/>
                </a:cubicBezTo>
                <a:cubicBezTo>
                  <a:pt x="218567" y="718335"/>
                  <a:pt x="194238" y="724073"/>
                  <a:pt x="168567" y="724073"/>
                </a:cubicBezTo>
                <a:cubicBezTo>
                  <a:pt x="75470" y="724073"/>
                  <a:pt x="0" y="648603"/>
                  <a:pt x="0" y="555506"/>
                </a:cubicBezTo>
                <a:cubicBezTo>
                  <a:pt x="0" y="462409"/>
                  <a:pt x="75470" y="386939"/>
                  <a:pt x="168567" y="386939"/>
                </a:cubicBezTo>
                <a:cubicBezTo>
                  <a:pt x="194045" y="386939"/>
                  <a:pt x="218203" y="392591"/>
                  <a:pt x="239545" y="403351"/>
                </a:cubicBezTo>
                <a:cubicBezTo>
                  <a:pt x="271632" y="423263"/>
                  <a:pt x="288305" y="460853"/>
                  <a:pt x="327706" y="460853"/>
                </a:cubicBezTo>
                <a:cubicBezTo>
                  <a:pt x="373358" y="460853"/>
                  <a:pt x="411609" y="429167"/>
                  <a:pt x="419717" y="386161"/>
                </a:cubicBezTo>
                <a:close/>
              </a:path>
            </a:pathLst>
          </a:cu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w="25400">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Espaço Reservado para Conteúdo 2">
            <a:extLst>
              <a:ext uri="{FF2B5EF4-FFF2-40B4-BE49-F238E27FC236}">
                <a16:creationId xmlns:a16="http://schemas.microsoft.com/office/drawing/2014/main" id="{6B1158A2-950F-42C2-B759-1598314D4668}"/>
              </a:ext>
            </a:extLst>
          </p:cNvPr>
          <p:cNvSpPr txBox="1">
            <a:spLocks/>
          </p:cNvSpPr>
          <p:nvPr/>
        </p:nvSpPr>
        <p:spPr>
          <a:xfrm>
            <a:off x="4270227" y="1678902"/>
            <a:ext cx="8240660" cy="7929094"/>
          </a:xfrm>
          <a:prstGeom prst="rect">
            <a:avLst/>
          </a:prstGeom>
        </p:spPr>
        <p:txBody>
          <a:bodyPr>
            <a:noAutofit/>
          </a:bodyPr>
          <a:lstStyle>
            <a:lvl1pPr marL="385715" indent="-385715" algn="l" rtl="0" eaLnBrk="1" fontAlgn="base" hangingPunct="1">
              <a:spcBef>
                <a:spcPct val="20000"/>
              </a:spcBef>
              <a:spcAft>
                <a:spcPct val="0"/>
              </a:spcAft>
              <a:buFont typeface="Arial" panose="020B0604020202020204" pitchFamily="34" charset="0"/>
              <a:buChar char="•"/>
              <a:defRPr sz="3600" kern="1200">
                <a:solidFill>
                  <a:schemeClr val="tx1"/>
                </a:solidFill>
                <a:latin typeface="+mn-lt"/>
                <a:ea typeface="+mn-ea"/>
                <a:cs typeface="+mn-cs"/>
              </a:defRPr>
            </a:lvl1pPr>
            <a:lvl2pPr marL="835715" indent="-321429" algn="l" rtl="0" eaLnBrk="1" fontAlgn="base" hangingPunct="1">
              <a:spcBef>
                <a:spcPct val="20000"/>
              </a:spcBef>
              <a:spcAft>
                <a:spcPct val="0"/>
              </a:spcAft>
              <a:buFont typeface="Arial" panose="020B0604020202020204" pitchFamily="34" charset="0"/>
              <a:buChar char="–"/>
              <a:defRPr sz="3150" kern="1200">
                <a:solidFill>
                  <a:schemeClr val="tx1"/>
                </a:solidFill>
                <a:latin typeface="+mn-lt"/>
                <a:ea typeface="+mn-ea"/>
                <a:cs typeface="+mn-cs"/>
              </a:defRPr>
            </a:lvl2pPr>
            <a:lvl3pPr marL="1285716" indent="-257144" algn="l" rtl="0" eaLnBrk="1" fontAlgn="base" hangingPunct="1">
              <a:spcBef>
                <a:spcPct val="20000"/>
              </a:spcBef>
              <a:spcAft>
                <a:spcPct val="0"/>
              </a:spcAft>
              <a:buFont typeface="Arial" panose="020B0604020202020204" pitchFamily="34" charset="0"/>
              <a:buChar char="•"/>
              <a:defRPr sz="2700" kern="1200">
                <a:solidFill>
                  <a:schemeClr val="tx1"/>
                </a:solidFill>
                <a:latin typeface="+mn-lt"/>
                <a:ea typeface="+mn-ea"/>
                <a:cs typeface="+mn-cs"/>
              </a:defRPr>
            </a:lvl3pPr>
            <a:lvl4pPr marL="1800000" indent="-257144" algn="l" rtl="0" eaLnBrk="1" fontAlgn="base" hangingPunct="1">
              <a:spcBef>
                <a:spcPct val="20000"/>
              </a:spcBef>
              <a:spcAft>
                <a:spcPct val="0"/>
              </a:spcAft>
              <a:buFont typeface="Arial" panose="020B0604020202020204" pitchFamily="34" charset="0"/>
              <a:buChar char="–"/>
              <a:defRPr sz="2249" kern="1200">
                <a:solidFill>
                  <a:schemeClr val="tx1"/>
                </a:solidFill>
                <a:latin typeface="+mn-lt"/>
                <a:ea typeface="+mn-ea"/>
                <a:cs typeface="+mn-cs"/>
              </a:defRPr>
            </a:lvl4pPr>
            <a:lvl5pPr marL="2314289" indent="-257144" algn="l" rtl="0" eaLnBrk="1" fontAlgn="base" hangingPunct="1">
              <a:spcBef>
                <a:spcPct val="20000"/>
              </a:spcBef>
              <a:spcAft>
                <a:spcPct val="0"/>
              </a:spcAft>
              <a:buFont typeface="Arial" panose="020B0604020202020204" pitchFamily="34" charset="0"/>
              <a:buChar char="»"/>
              <a:defRPr sz="2249" kern="1200">
                <a:solidFill>
                  <a:schemeClr val="tx1"/>
                </a:solidFill>
                <a:latin typeface="+mn-lt"/>
                <a:ea typeface="+mn-ea"/>
                <a:cs typeface="+mn-cs"/>
              </a:defRPr>
            </a:lvl5pPr>
            <a:lvl6pPr marL="2828574" indent="-257144" algn="l" defTabSz="1028573" rtl="0" eaLnBrk="1" latinLnBrk="0" hangingPunct="1">
              <a:spcBef>
                <a:spcPct val="20000"/>
              </a:spcBef>
              <a:buFont typeface="Arial" pitchFamily="34" charset="0"/>
              <a:buChar char="•"/>
              <a:defRPr sz="2249" kern="1200">
                <a:solidFill>
                  <a:schemeClr val="tx1"/>
                </a:solidFill>
                <a:latin typeface="+mn-lt"/>
                <a:ea typeface="+mn-ea"/>
                <a:cs typeface="+mn-cs"/>
              </a:defRPr>
            </a:lvl6pPr>
            <a:lvl7pPr marL="3342860" indent="-257144" algn="l" defTabSz="1028573" rtl="0" eaLnBrk="1" latinLnBrk="0" hangingPunct="1">
              <a:spcBef>
                <a:spcPct val="20000"/>
              </a:spcBef>
              <a:buFont typeface="Arial" pitchFamily="34" charset="0"/>
              <a:buChar char="•"/>
              <a:defRPr sz="2249" kern="1200">
                <a:solidFill>
                  <a:schemeClr val="tx1"/>
                </a:solidFill>
                <a:latin typeface="+mn-lt"/>
                <a:ea typeface="+mn-ea"/>
                <a:cs typeface="+mn-cs"/>
              </a:defRPr>
            </a:lvl7pPr>
            <a:lvl8pPr marL="3857147" indent="-257144" algn="l" defTabSz="1028573" rtl="0" eaLnBrk="1" latinLnBrk="0" hangingPunct="1">
              <a:spcBef>
                <a:spcPct val="20000"/>
              </a:spcBef>
              <a:buFont typeface="Arial" pitchFamily="34" charset="0"/>
              <a:buChar char="•"/>
              <a:defRPr sz="2249" kern="1200">
                <a:solidFill>
                  <a:schemeClr val="tx1"/>
                </a:solidFill>
                <a:latin typeface="+mn-lt"/>
                <a:ea typeface="+mn-ea"/>
                <a:cs typeface="+mn-cs"/>
              </a:defRPr>
            </a:lvl8pPr>
            <a:lvl9pPr marL="4371432" indent="-257144" algn="l" defTabSz="1028573" rtl="0" eaLnBrk="1" latinLnBrk="0" hangingPunct="1">
              <a:spcBef>
                <a:spcPct val="20000"/>
              </a:spcBef>
              <a:buFont typeface="Arial" pitchFamily="34" charset="0"/>
              <a:buChar char="•"/>
              <a:defRPr sz="2249" kern="1200">
                <a:solidFill>
                  <a:schemeClr val="tx1"/>
                </a:solidFill>
                <a:latin typeface="+mn-lt"/>
                <a:ea typeface="+mn-ea"/>
                <a:cs typeface="+mn-cs"/>
              </a:defRPr>
            </a:lvl9pPr>
          </a:lstStyle>
          <a:p>
            <a:r>
              <a:rPr lang="pt-BR" sz="2800" b="1">
                <a:solidFill>
                  <a:srgbClr val="003366"/>
                </a:solidFill>
                <a:cs typeface="Arial" panose="020B0604020202020204" pitchFamily="34" charset="0"/>
              </a:rPr>
              <a:t>Os fatores ambientais e organizacionais contemplam uma série de características com impacto profundo na maneira como a empresa gerencia seus projetos.</a:t>
            </a:r>
          </a:p>
          <a:p>
            <a:r>
              <a:rPr lang="pt-BR" sz="2800" b="1">
                <a:solidFill>
                  <a:srgbClr val="003366"/>
                </a:solidFill>
                <a:cs typeface="Arial" panose="020B0604020202020204" pitchFamily="34" charset="0"/>
              </a:rPr>
              <a:t>Outros fatores ambientais da empresa são:</a:t>
            </a:r>
          </a:p>
          <a:p>
            <a:pPr lvl="1"/>
            <a:r>
              <a:rPr lang="pt-BR" sz="2800">
                <a:solidFill>
                  <a:srgbClr val="003366"/>
                </a:solidFill>
                <a:cs typeface="Arial" panose="020B0604020202020204" pitchFamily="34" charset="0"/>
              </a:rPr>
              <a:t>Cultura organizacional (ambiente do projeto interno ou externo);</a:t>
            </a:r>
          </a:p>
          <a:p>
            <a:pPr lvl="1"/>
            <a:r>
              <a:rPr lang="pt-BR" sz="2800">
                <a:solidFill>
                  <a:srgbClr val="003366"/>
                </a:solidFill>
                <a:cs typeface="Arial" panose="020B0604020202020204" pitchFamily="34" charset="0"/>
              </a:rPr>
              <a:t>Recursos  existentes (dos humanos as competências técnicas e posturais);</a:t>
            </a:r>
          </a:p>
          <a:p>
            <a:pPr lvl="1"/>
            <a:r>
              <a:rPr lang="pt-BR" sz="2800">
                <a:solidFill>
                  <a:srgbClr val="003366"/>
                </a:solidFill>
                <a:cs typeface="Arial" panose="020B0604020202020204" pitchFamily="34" charset="0"/>
              </a:rPr>
              <a:t>Condições técnicas para o projeto (tecnologia nova, tecnologia conhecida);</a:t>
            </a:r>
          </a:p>
          <a:p>
            <a:pPr lvl="1"/>
            <a:r>
              <a:rPr lang="pt-BR" sz="2800">
                <a:solidFill>
                  <a:srgbClr val="003366"/>
                </a:solidFill>
                <a:cs typeface="Arial" panose="020B0604020202020204" pitchFamily="34" charset="0"/>
              </a:rPr>
              <a:t>Cenário do projeto (logística de transporte, regiões, países, empresas, etc.).</a:t>
            </a:r>
          </a:p>
          <a:p>
            <a:pPr lvl="1"/>
            <a:endParaRPr lang="pt-BR" sz="2800">
              <a:solidFill>
                <a:srgbClr val="003366"/>
              </a:solidFill>
              <a:cs typeface="Arial" panose="020B0604020202020204" pitchFamily="34" charset="0"/>
            </a:endParaRPr>
          </a:p>
          <a:p>
            <a:r>
              <a:rPr lang="pt-BR" sz="2400" b="1">
                <a:solidFill>
                  <a:srgbClr val="003366"/>
                </a:solidFill>
                <a:cs typeface="Arial" panose="020B0604020202020204" pitchFamily="34" charset="0"/>
              </a:rPr>
              <a:t>Um dos fatores ambientais mais importantes é a Estrutura Organizacional, que está relacionada ao nível de autoridade que o gerente de projetos possui na organização.</a:t>
            </a:r>
          </a:p>
          <a:p>
            <a:pPr marL="457200" lvl="1" indent="0">
              <a:buFont typeface="Arial" panose="020B0604020202020204" pitchFamily="34" charset="0"/>
              <a:buNone/>
            </a:pPr>
            <a:endParaRPr lang="pt-BR" sz="2400" dirty="0">
              <a:solidFill>
                <a:srgbClr val="003366"/>
              </a:solidFill>
              <a:cs typeface="Arial" panose="020B0604020202020204" pitchFamily="34" charset="0"/>
            </a:endParaRPr>
          </a:p>
        </p:txBody>
      </p:sp>
    </p:spTree>
    <p:extLst>
      <p:ext uri="{BB962C8B-B14F-4D97-AF65-F5344CB8AC3E}">
        <p14:creationId xmlns:p14="http://schemas.microsoft.com/office/powerpoint/2010/main" val="111608537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Diagrama 5"/>
          <p:cNvGraphicFramePr/>
          <p:nvPr>
            <p:extLst>
              <p:ext uri="{D42A27DB-BD31-4B8C-83A1-F6EECF244321}">
                <p14:modId xmlns:p14="http://schemas.microsoft.com/office/powerpoint/2010/main" val="694477866"/>
              </p:ext>
            </p:extLst>
          </p:nvPr>
        </p:nvGraphicFramePr>
        <p:xfrm>
          <a:off x="142812" y="2035947"/>
          <a:ext cx="8536857" cy="647702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1511" name="CaixaDeTexto 9"/>
          <p:cNvSpPr txBox="1">
            <a:spLocks noChangeArrowheads="1"/>
          </p:cNvSpPr>
          <p:nvPr/>
        </p:nvSpPr>
        <p:spPr bwMode="auto">
          <a:xfrm>
            <a:off x="395302" y="8423583"/>
            <a:ext cx="12100852"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just" eaLnBrk="1" hangingPunct="1">
              <a:spcBef>
                <a:spcPct val="0"/>
              </a:spcBef>
              <a:buFontTx/>
              <a:buNone/>
            </a:pPr>
            <a:r>
              <a:rPr lang="pt-BR" altLang="es-AR" sz="3600" b="1" dirty="0">
                <a:solidFill>
                  <a:srgbClr val="003366"/>
                </a:solidFill>
                <a:latin typeface="+mn-lt"/>
                <a:ea typeface="Verdana" panose="020B0604030504040204" pitchFamily="34" charset="0"/>
              </a:rPr>
              <a:t>Podem ser usados para influenciar o sucesso do projeto além de poder influenciar na obtenção de recursos para o projeto</a:t>
            </a:r>
          </a:p>
        </p:txBody>
      </p:sp>
      <p:sp>
        <p:nvSpPr>
          <p:cNvPr id="21512" name="Título 1"/>
          <p:cNvSpPr>
            <a:spLocks/>
          </p:cNvSpPr>
          <p:nvPr/>
        </p:nvSpPr>
        <p:spPr bwMode="auto">
          <a:xfrm>
            <a:off x="150658" y="546475"/>
            <a:ext cx="12344400" cy="978695"/>
          </a:xfrm>
          <a:prstGeom prst="rect">
            <a:avLst/>
          </a:prstGeom>
          <a:noFill/>
          <a:ln w="9525">
            <a:noFill/>
            <a:miter lim="800000"/>
            <a:headEnd/>
            <a:tailEnd/>
          </a:ln>
        </p:spPr>
        <p:txBody>
          <a:bodyPr vert="horz" wrap="square" lIns="137160" tIns="68580" rIns="137160" bIns="68580" numCol="1" anchor="ctr" anchorCtr="0" compatLnSpc="1">
            <a:prstTxWarp prst="textNoShape">
              <a:avLst/>
            </a:prstTxWarp>
          </a:bodyPr>
          <a:lstStyle/>
          <a:p>
            <a:r>
              <a:rPr lang="pt-BR" altLang="es-AR" sz="4000" b="1" dirty="0">
                <a:solidFill>
                  <a:srgbClr val="00A4DE"/>
                </a:solidFill>
                <a:latin typeface="+mn-lt"/>
                <a:ea typeface="+mj-ea"/>
              </a:rPr>
              <a:t>Ativos de Processos Organizacionais</a:t>
            </a:r>
          </a:p>
        </p:txBody>
      </p:sp>
    </p:spTree>
    <p:extLst>
      <p:ext uri="{BB962C8B-B14F-4D97-AF65-F5344CB8AC3E}">
        <p14:creationId xmlns:p14="http://schemas.microsoft.com/office/powerpoint/2010/main" val="327031719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noFill/>
          <a:ln w="9525">
            <a:noFill/>
            <a:miter lim="800000"/>
            <a:headEnd/>
            <a:tailEnd/>
          </a:ln>
        </p:spPr>
        <p:txBody>
          <a:bodyPr vert="horz" wrap="square" lIns="137160" tIns="68580" rIns="137160" bIns="68580" numCol="1" anchor="ctr" anchorCtr="0" compatLnSpc="1">
            <a:prstTxWarp prst="textNoShape">
              <a:avLst/>
            </a:prstTxWarp>
          </a:bodyPr>
          <a:lstStyle/>
          <a:p>
            <a:r>
              <a:rPr lang="pt-BR" sz="4000" dirty="0" err="1">
                <a:solidFill>
                  <a:srgbClr val="00A4DE"/>
                </a:solidFill>
                <a:latin typeface="+mn-lt"/>
                <a:ea typeface="+mj-ea"/>
                <a:cs typeface="Arial" panose="020B0604020202020204" pitchFamily="34" charset="0"/>
              </a:rPr>
              <a:t>Make-or-buy</a:t>
            </a:r>
            <a:r>
              <a:rPr lang="pt-BR" sz="4000" dirty="0">
                <a:solidFill>
                  <a:srgbClr val="00A4DE"/>
                </a:solidFill>
                <a:latin typeface="+mn-lt"/>
                <a:ea typeface="+mj-ea"/>
                <a:cs typeface="Arial" panose="020B0604020202020204" pitchFamily="34" charset="0"/>
              </a:rPr>
              <a:t> e Contratação</a:t>
            </a:r>
          </a:p>
        </p:txBody>
      </p:sp>
      <p:sp>
        <p:nvSpPr>
          <p:cNvPr id="4" name="Espaço Reservado para Conteúdo 2">
            <a:extLst>
              <a:ext uri="{FF2B5EF4-FFF2-40B4-BE49-F238E27FC236}">
                <a16:creationId xmlns:a16="http://schemas.microsoft.com/office/drawing/2014/main" id="{A79E8389-FDE9-4162-B13B-0D319F32236B}"/>
              </a:ext>
            </a:extLst>
          </p:cNvPr>
          <p:cNvSpPr txBox="1">
            <a:spLocks/>
          </p:cNvSpPr>
          <p:nvPr/>
        </p:nvSpPr>
        <p:spPr>
          <a:xfrm>
            <a:off x="513210" y="1471092"/>
            <a:ext cx="12385376" cy="8815908"/>
          </a:xfrm>
          <a:prstGeom prst="rect">
            <a:avLst/>
          </a:prstGeom>
        </p:spPr>
        <p:txBody>
          <a:bodyPr>
            <a:noAutofit/>
          </a:bodyPr>
          <a:lstStyle>
            <a:lvl1pPr marL="385715" indent="-385715" algn="l" rtl="0" eaLnBrk="1" fontAlgn="base" hangingPunct="1">
              <a:spcBef>
                <a:spcPct val="20000"/>
              </a:spcBef>
              <a:spcAft>
                <a:spcPct val="0"/>
              </a:spcAft>
              <a:buFont typeface="Arial" panose="020B0604020202020204" pitchFamily="34" charset="0"/>
              <a:buChar char="•"/>
              <a:defRPr sz="3600" kern="1200">
                <a:solidFill>
                  <a:schemeClr val="tx1"/>
                </a:solidFill>
                <a:latin typeface="+mn-lt"/>
                <a:ea typeface="+mn-ea"/>
                <a:cs typeface="+mn-cs"/>
              </a:defRPr>
            </a:lvl1pPr>
            <a:lvl2pPr marL="835715" indent="-321429" algn="l" rtl="0" eaLnBrk="1" fontAlgn="base" hangingPunct="1">
              <a:spcBef>
                <a:spcPct val="20000"/>
              </a:spcBef>
              <a:spcAft>
                <a:spcPct val="0"/>
              </a:spcAft>
              <a:buFont typeface="Arial" panose="020B0604020202020204" pitchFamily="34" charset="0"/>
              <a:buChar char="–"/>
              <a:defRPr sz="3150" kern="1200">
                <a:solidFill>
                  <a:schemeClr val="tx1"/>
                </a:solidFill>
                <a:latin typeface="+mn-lt"/>
                <a:ea typeface="+mn-ea"/>
                <a:cs typeface="+mn-cs"/>
              </a:defRPr>
            </a:lvl2pPr>
            <a:lvl3pPr marL="1285716" indent="-257144" algn="l" rtl="0" eaLnBrk="1" fontAlgn="base" hangingPunct="1">
              <a:spcBef>
                <a:spcPct val="20000"/>
              </a:spcBef>
              <a:spcAft>
                <a:spcPct val="0"/>
              </a:spcAft>
              <a:buFont typeface="Arial" panose="020B0604020202020204" pitchFamily="34" charset="0"/>
              <a:buChar char="•"/>
              <a:defRPr sz="2700" kern="1200">
                <a:solidFill>
                  <a:schemeClr val="tx1"/>
                </a:solidFill>
                <a:latin typeface="+mn-lt"/>
                <a:ea typeface="+mn-ea"/>
                <a:cs typeface="+mn-cs"/>
              </a:defRPr>
            </a:lvl3pPr>
            <a:lvl4pPr marL="1800000" indent="-257144" algn="l" rtl="0" eaLnBrk="1" fontAlgn="base" hangingPunct="1">
              <a:spcBef>
                <a:spcPct val="20000"/>
              </a:spcBef>
              <a:spcAft>
                <a:spcPct val="0"/>
              </a:spcAft>
              <a:buFont typeface="Arial" panose="020B0604020202020204" pitchFamily="34" charset="0"/>
              <a:buChar char="–"/>
              <a:defRPr sz="2249" kern="1200">
                <a:solidFill>
                  <a:schemeClr val="tx1"/>
                </a:solidFill>
                <a:latin typeface="+mn-lt"/>
                <a:ea typeface="+mn-ea"/>
                <a:cs typeface="+mn-cs"/>
              </a:defRPr>
            </a:lvl4pPr>
            <a:lvl5pPr marL="2314289" indent="-257144" algn="l" rtl="0" eaLnBrk="1" fontAlgn="base" hangingPunct="1">
              <a:spcBef>
                <a:spcPct val="20000"/>
              </a:spcBef>
              <a:spcAft>
                <a:spcPct val="0"/>
              </a:spcAft>
              <a:buFont typeface="Arial" panose="020B0604020202020204" pitchFamily="34" charset="0"/>
              <a:buChar char="»"/>
              <a:defRPr sz="2249" kern="1200">
                <a:solidFill>
                  <a:schemeClr val="tx1"/>
                </a:solidFill>
                <a:latin typeface="+mn-lt"/>
                <a:ea typeface="+mn-ea"/>
                <a:cs typeface="+mn-cs"/>
              </a:defRPr>
            </a:lvl5pPr>
            <a:lvl6pPr marL="2828574" indent="-257144" algn="l" defTabSz="1028573" rtl="0" eaLnBrk="1" latinLnBrk="0" hangingPunct="1">
              <a:spcBef>
                <a:spcPct val="20000"/>
              </a:spcBef>
              <a:buFont typeface="Arial" pitchFamily="34" charset="0"/>
              <a:buChar char="•"/>
              <a:defRPr sz="2249" kern="1200">
                <a:solidFill>
                  <a:schemeClr val="tx1"/>
                </a:solidFill>
                <a:latin typeface="+mn-lt"/>
                <a:ea typeface="+mn-ea"/>
                <a:cs typeface="+mn-cs"/>
              </a:defRPr>
            </a:lvl6pPr>
            <a:lvl7pPr marL="3342860" indent="-257144" algn="l" defTabSz="1028573" rtl="0" eaLnBrk="1" latinLnBrk="0" hangingPunct="1">
              <a:spcBef>
                <a:spcPct val="20000"/>
              </a:spcBef>
              <a:buFont typeface="Arial" pitchFamily="34" charset="0"/>
              <a:buChar char="•"/>
              <a:defRPr sz="2249" kern="1200">
                <a:solidFill>
                  <a:schemeClr val="tx1"/>
                </a:solidFill>
                <a:latin typeface="+mn-lt"/>
                <a:ea typeface="+mn-ea"/>
                <a:cs typeface="+mn-cs"/>
              </a:defRPr>
            </a:lvl7pPr>
            <a:lvl8pPr marL="3857147" indent="-257144" algn="l" defTabSz="1028573" rtl="0" eaLnBrk="1" latinLnBrk="0" hangingPunct="1">
              <a:spcBef>
                <a:spcPct val="20000"/>
              </a:spcBef>
              <a:buFont typeface="Arial" pitchFamily="34" charset="0"/>
              <a:buChar char="•"/>
              <a:defRPr sz="2249" kern="1200">
                <a:solidFill>
                  <a:schemeClr val="tx1"/>
                </a:solidFill>
                <a:latin typeface="+mn-lt"/>
                <a:ea typeface="+mn-ea"/>
                <a:cs typeface="+mn-cs"/>
              </a:defRPr>
            </a:lvl8pPr>
            <a:lvl9pPr marL="4371432" indent="-257144" algn="l" defTabSz="1028573" rtl="0" eaLnBrk="1" latinLnBrk="0" hangingPunct="1">
              <a:spcBef>
                <a:spcPct val="20000"/>
              </a:spcBef>
              <a:buFont typeface="Arial" pitchFamily="34" charset="0"/>
              <a:buChar char="•"/>
              <a:defRPr sz="2249" kern="1200">
                <a:solidFill>
                  <a:schemeClr val="tx1"/>
                </a:solidFill>
                <a:latin typeface="+mn-lt"/>
                <a:ea typeface="+mn-ea"/>
                <a:cs typeface="+mn-cs"/>
              </a:defRPr>
            </a:lvl9pPr>
          </a:lstStyle>
          <a:p>
            <a:pPr>
              <a:lnSpc>
                <a:spcPct val="150000"/>
              </a:lnSpc>
              <a:spcBef>
                <a:spcPts val="1200"/>
              </a:spcBef>
            </a:pPr>
            <a:r>
              <a:rPr lang="pt-BR" sz="2600" dirty="0">
                <a:solidFill>
                  <a:srgbClr val="003366"/>
                </a:solidFill>
                <a:cs typeface="Arial" panose="020B0604020202020204" pitchFamily="34" charset="0"/>
              </a:rPr>
              <a:t>A decisão </a:t>
            </a:r>
            <a:r>
              <a:rPr lang="pt-BR" sz="2600" i="1" dirty="0">
                <a:solidFill>
                  <a:srgbClr val="003366"/>
                </a:solidFill>
                <a:cs typeface="Arial" panose="020B0604020202020204" pitchFamily="34" charset="0"/>
              </a:rPr>
              <a:t>Make-</a:t>
            </a:r>
            <a:r>
              <a:rPr lang="pt-BR" sz="2600" i="1" dirty="0" err="1">
                <a:solidFill>
                  <a:srgbClr val="003366"/>
                </a:solidFill>
                <a:cs typeface="Arial" panose="020B0604020202020204" pitchFamily="34" charset="0"/>
              </a:rPr>
              <a:t>or</a:t>
            </a:r>
            <a:r>
              <a:rPr lang="pt-BR" sz="2600" i="1" dirty="0">
                <a:solidFill>
                  <a:srgbClr val="003366"/>
                </a:solidFill>
                <a:cs typeface="Arial" panose="020B0604020202020204" pitchFamily="34" charset="0"/>
              </a:rPr>
              <a:t>-</a:t>
            </a:r>
            <a:r>
              <a:rPr lang="pt-BR" sz="2600" i="1" dirty="0" err="1">
                <a:solidFill>
                  <a:srgbClr val="003366"/>
                </a:solidFill>
                <a:cs typeface="Arial" panose="020B0604020202020204" pitchFamily="34" charset="0"/>
              </a:rPr>
              <a:t>buy</a:t>
            </a:r>
            <a:r>
              <a:rPr lang="pt-BR" sz="2600" dirty="0">
                <a:solidFill>
                  <a:srgbClr val="003366"/>
                </a:solidFill>
                <a:cs typeface="Arial" panose="020B0604020202020204" pitchFamily="34" charset="0"/>
              </a:rPr>
              <a:t> de cada pacote de trabalho é feita pela área de “Gerenciamento de Aquisições”. Essa decisão deve ser feita antes do processo de “Identificar as atividades” da área de “Gerenciamento do Cronograma” e, também, antes de se ”Estimar os Recursos”. </a:t>
            </a:r>
          </a:p>
          <a:p>
            <a:pPr>
              <a:lnSpc>
                <a:spcPct val="150000"/>
              </a:lnSpc>
              <a:spcBef>
                <a:spcPts val="1200"/>
              </a:spcBef>
            </a:pPr>
            <a:r>
              <a:rPr lang="pt-BR" sz="2600" i="1" dirty="0">
                <a:solidFill>
                  <a:srgbClr val="003366"/>
                </a:solidFill>
                <a:cs typeface="Arial" panose="020B0604020202020204" pitchFamily="34" charset="0"/>
              </a:rPr>
              <a:t>A decisão Make-</a:t>
            </a:r>
            <a:r>
              <a:rPr lang="pt-BR" sz="2600" i="1" dirty="0" err="1">
                <a:solidFill>
                  <a:srgbClr val="003366"/>
                </a:solidFill>
                <a:cs typeface="Arial" panose="020B0604020202020204" pitchFamily="34" charset="0"/>
              </a:rPr>
              <a:t>or</a:t>
            </a:r>
            <a:r>
              <a:rPr lang="pt-BR" sz="2600" i="1" dirty="0">
                <a:solidFill>
                  <a:srgbClr val="003366"/>
                </a:solidFill>
                <a:cs typeface="Arial" panose="020B0604020202020204" pitchFamily="34" charset="0"/>
              </a:rPr>
              <a:t>-</a:t>
            </a:r>
            <a:r>
              <a:rPr lang="pt-BR" sz="2600" i="1" dirty="0" err="1">
                <a:solidFill>
                  <a:srgbClr val="003366"/>
                </a:solidFill>
                <a:cs typeface="Arial" panose="020B0604020202020204" pitchFamily="34" charset="0"/>
              </a:rPr>
              <a:t>buy</a:t>
            </a:r>
            <a:r>
              <a:rPr lang="pt-BR" sz="2600" i="1" dirty="0">
                <a:solidFill>
                  <a:srgbClr val="003366"/>
                </a:solidFill>
                <a:cs typeface="Arial" panose="020B0604020202020204" pitchFamily="34" charset="0"/>
              </a:rPr>
              <a:t> </a:t>
            </a:r>
            <a:r>
              <a:rPr lang="pt-BR" sz="2600" dirty="0">
                <a:solidFill>
                  <a:srgbClr val="003366"/>
                </a:solidFill>
                <a:cs typeface="Arial" panose="020B0604020202020204" pitchFamily="34" charset="0"/>
              </a:rPr>
              <a:t>de recursos é feita pela área de “Gerenciamento de Recursos”, que deixará explícito, na lista dos recursos necessários para o projeto, quais devem ser contratados pela área de “Gerenciamento de Aquisições”. </a:t>
            </a:r>
          </a:p>
          <a:p>
            <a:pPr>
              <a:lnSpc>
                <a:spcPct val="150000"/>
              </a:lnSpc>
              <a:spcBef>
                <a:spcPts val="1200"/>
              </a:spcBef>
            </a:pPr>
            <a:r>
              <a:rPr lang="pt-BR" sz="2600" dirty="0">
                <a:solidFill>
                  <a:srgbClr val="003366"/>
                </a:solidFill>
                <a:cs typeface="Arial" panose="020B0604020202020204" pitchFamily="34" charset="0"/>
              </a:rPr>
              <a:t>O recrutamento e seleção de pessoas externas à organização, como pessoas físicas, é responsabilidade do setor de  RH da empresa</a:t>
            </a:r>
            <a:r>
              <a:rPr lang="pt-BR" sz="2600" dirty="0">
                <a:solidFill>
                  <a:srgbClr val="003366"/>
                </a:solidFill>
              </a:rPr>
              <a:t>, </a:t>
            </a:r>
            <a:r>
              <a:rPr lang="pt-BR" sz="2600" dirty="0">
                <a:solidFill>
                  <a:srgbClr val="003366"/>
                </a:solidFill>
                <a:cs typeface="Arial" panose="020B0604020202020204" pitchFamily="34" charset="0"/>
              </a:rPr>
              <a:t>com forte apoio da área de “Gerenciamento de Recursos”, que define as competências necessárias e indica a contratação. </a:t>
            </a:r>
          </a:p>
          <a:p>
            <a:pPr>
              <a:lnSpc>
                <a:spcPct val="150000"/>
              </a:lnSpc>
              <a:spcBef>
                <a:spcPts val="1200"/>
              </a:spcBef>
            </a:pPr>
            <a:r>
              <a:rPr lang="pt-BR" sz="2600" dirty="0">
                <a:solidFill>
                  <a:srgbClr val="003366"/>
                </a:solidFill>
                <a:cs typeface="Arial" panose="020B0604020202020204" pitchFamily="34" charset="0"/>
              </a:rPr>
              <a:t>A área de “Gerenciamento de Aquisições” contempla a contratação de pacotes de trabalho, tanto fora da empresa executora do projeto, como de seus setores internos nos casos de entregas mais complexas.</a:t>
            </a:r>
          </a:p>
        </p:txBody>
      </p:sp>
    </p:spTree>
    <p:extLst>
      <p:ext uri="{BB962C8B-B14F-4D97-AF65-F5344CB8AC3E}">
        <p14:creationId xmlns:p14="http://schemas.microsoft.com/office/powerpoint/2010/main" val="336977130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97082" y="174948"/>
            <a:ext cx="12344400" cy="1714500"/>
          </a:xfrm>
          <a:noFill/>
          <a:ln w="9525">
            <a:noFill/>
            <a:miter lim="800000"/>
            <a:headEnd/>
            <a:tailEnd/>
          </a:ln>
        </p:spPr>
        <p:txBody>
          <a:bodyPr vert="horz" wrap="square" lIns="137160" tIns="68580" rIns="137160" bIns="68580" numCol="1" anchor="ctr" anchorCtr="0" compatLnSpc="1">
            <a:prstTxWarp prst="textNoShape">
              <a:avLst/>
            </a:prstTxWarp>
          </a:bodyPr>
          <a:lstStyle/>
          <a:p>
            <a:pPr algn="l"/>
            <a:r>
              <a:rPr lang="pt-BR" sz="4000" b="1" dirty="0">
                <a:solidFill>
                  <a:srgbClr val="00A4DE"/>
                </a:solidFill>
                <a:latin typeface="+mn-lt"/>
                <a:cs typeface="Arial" panose="020B0604020202020204" pitchFamily="34" charset="0"/>
              </a:rPr>
              <a:t>Matriz de Responsabilidades</a:t>
            </a:r>
          </a:p>
        </p:txBody>
      </p:sp>
      <p:sp>
        <p:nvSpPr>
          <p:cNvPr id="6" name="Text Box 4"/>
          <p:cNvSpPr txBox="1">
            <a:spLocks noChangeArrowheads="1"/>
          </p:cNvSpPr>
          <p:nvPr/>
        </p:nvSpPr>
        <p:spPr bwMode="auto">
          <a:xfrm>
            <a:off x="-6847" y="7907411"/>
            <a:ext cx="11913347" cy="21236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None/>
            </a:pPr>
            <a:r>
              <a:rPr lang="pt-BR" altLang="pt-BR" sz="3000" b="1" dirty="0">
                <a:solidFill>
                  <a:schemeClr val="accent1">
                    <a:lumMod val="50000"/>
                  </a:schemeClr>
                </a:solidFill>
                <a:latin typeface="Arial" panose="020B0604020202020204" pitchFamily="34" charset="0"/>
              </a:rPr>
              <a:t>        </a:t>
            </a:r>
            <a:r>
              <a:rPr lang="pt-BR" altLang="pt-BR" sz="3000" b="1" dirty="0">
                <a:solidFill>
                  <a:srgbClr val="003366"/>
                </a:solidFill>
                <a:latin typeface="Arial" panose="020B0604020202020204" pitchFamily="34" charset="0"/>
              </a:rPr>
              <a:t>RACI =&gt;     R = Responsável	     A =Aprovador</a:t>
            </a:r>
            <a:endParaRPr lang="pt-BR" altLang="pt-BR" sz="3000" dirty="0">
              <a:solidFill>
                <a:srgbClr val="003366"/>
              </a:solidFill>
              <a:latin typeface="Arial" panose="020B0604020202020204" pitchFamily="34" charset="0"/>
            </a:endParaRPr>
          </a:p>
          <a:p>
            <a:pPr>
              <a:spcBef>
                <a:spcPct val="0"/>
              </a:spcBef>
              <a:buFontTx/>
              <a:buNone/>
            </a:pPr>
            <a:r>
              <a:rPr lang="pt-BR" altLang="pt-BR" sz="3000" b="1" dirty="0">
                <a:solidFill>
                  <a:srgbClr val="003366"/>
                </a:solidFill>
                <a:latin typeface="Arial" panose="020B0604020202020204" pitchFamily="34" charset="0"/>
              </a:rPr>
              <a:t>                           C = Consultor               I = Informado</a:t>
            </a:r>
          </a:p>
          <a:p>
            <a:pPr>
              <a:spcBef>
                <a:spcPct val="0"/>
              </a:spcBef>
              <a:buFontTx/>
              <a:buNone/>
            </a:pPr>
            <a:endParaRPr lang="pt-BR" altLang="pt-BR" sz="2400" b="1" dirty="0">
              <a:solidFill>
                <a:srgbClr val="003366"/>
              </a:solidFill>
              <a:latin typeface="Arial" panose="020B0604020202020204" pitchFamily="34" charset="0"/>
            </a:endParaRPr>
          </a:p>
          <a:p>
            <a:pPr>
              <a:spcBef>
                <a:spcPct val="0"/>
              </a:spcBef>
              <a:buFontTx/>
              <a:buNone/>
            </a:pPr>
            <a:r>
              <a:rPr lang="pt-BR" altLang="pt-BR" sz="2400" b="1" dirty="0">
                <a:solidFill>
                  <a:srgbClr val="003366"/>
                </a:solidFill>
                <a:latin typeface="Arial" panose="020B0604020202020204" pitchFamily="34" charset="0"/>
              </a:rPr>
              <a:t>(outras legendas podem ser utilizadas como  P= Participa, S= Suplente, etc.)</a:t>
            </a:r>
          </a:p>
          <a:p>
            <a:pPr>
              <a:spcBef>
                <a:spcPct val="0"/>
              </a:spcBef>
              <a:buFontTx/>
              <a:buNone/>
            </a:pPr>
            <a:r>
              <a:rPr lang="pt-BR" altLang="pt-BR" sz="2400" b="1" dirty="0">
                <a:solidFill>
                  <a:srgbClr val="003366"/>
                </a:solidFill>
                <a:latin typeface="Arial" panose="020B0604020202020204" pitchFamily="34" charset="0"/>
              </a:rPr>
              <a:t>	</a:t>
            </a:r>
            <a:endParaRPr lang="pt-BR" altLang="pt-BR" sz="3600" dirty="0">
              <a:solidFill>
                <a:srgbClr val="003366"/>
              </a:solidFill>
              <a:latin typeface="Arial" panose="020B0604020202020204" pitchFamily="34" charset="0"/>
            </a:endParaRPr>
          </a:p>
        </p:txBody>
      </p:sp>
      <p:grpSp>
        <p:nvGrpSpPr>
          <p:cNvPr id="7" name="Group 5"/>
          <p:cNvGrpSpPr>
            <a:grpSpLocks/>
          </p:cNvGrpSpPr>
          <p:nvPr/>
        </p:nvGrpSpPr>
        <p:grpSpPr bwMode="auto">
          <a:xfrm>
            <a:off x="917510" y="3445529"/>
            <a:ext cx="10430164" cy="4461882"/>
            <a:chOff x="432" y="1064"/>
            <a:chExt cx="4915" cy="2134"/>
          </a:xfrm>
        </p:grpSpPr>
        <p:sp>
          <p:nvSpPr>
            <p:cNvPr id="8" name="Rectangle 6"/>
            <p:cNvSpPr>
              <a:spLocks noChangeArrowheads="1"/>
            </p:cNvSpPr>
            <p:nvPr/>
          </p:nvSpPr>
          <p:spPr bwMode="auto">
            <a:xfrm>
              <a:off x="460" y="1084"/>
              <a:ext cx="4887" cy="2114"/>
            </a:xfrm>
            <a:prstGeom prst="rect">
              <a:avLst/>
            </a:prstGeom>
            <a:solidFill>
              <a:srgbClr val="FFFF99"/>
            </a:solidFill>
            <a:ln w="28575">
              <a:solidFill>
                <a:srgbClr val="000000"/>
              </a:solidFill>
              <a:miter lim="800000"/>
              <a:headEnd/>
              <a:tailEnd/>
            </a:ln>
          </p:spPr>
          <p:txBody>
            <a:bodyPr wrap="none" anchor="ctr"/>
            <a:lstStyle>
              <a:lvl1pPr>
                <a:lnSpc>
                  <a:spcPct val="80000"/>
                </a:lnSpc>
                <a:spcBef>
                  <a:spcPct val="20000"/>
                </a:spcBef>
                <a:defRPr sz="2400" b="1">
                  <a:solidFill>
                    <a:schemeClr val="tx1"/>
                  </a:solidFill>
                  <a:latin typeface="Calibri" panose="020F0502020204030204" pitchFamily="34" charset="0"/>
                </a:defRPr>
              </a:lvl1pPr>
              <a:lvl2pPr marL="742950" indent="-285750">
                <a:lnSpc>
                  <a:spcPct val="80000"/>
                </a:lnSpc>
                <a:spcBef>
                  <a:spcPct val="20000"/>
                </a:spcBef>
                <a:defRPr sz="2400" b="1">
                  <a:solidFill>
                    <a:schemeClr val="tx1"/>
                  </a:solidFill>
                  <a:latin typeface="Calibri" panose="020F0502020204030204" pitchFamily="34" charset="0"/>
                </a:defRPr>
              </a:lvl2pPr>
              <a:lvl3pPr marL="1143000" indent="-228600">
                <a:lnSpc>
                  <a:spcPct val="80000"/>
                </a:lnSpc>
                <a:spcBef>
                  <a:spcPct val="20000"/>
                </a:spcBef>
                <a:defRPr sz="2400" b="1">
                  <a:solidFill>
                    <a:schemeClr val="tx1"/>
                  </a:solidFill>
                  <a:latin typeface="Calibri" panose="020F0502020204030204" pitchFamily="34" charset="0"/>
                </a:defRPr>
              </a:lvl3pPr>
              <a:lvl4pPr marL="1600200" indent="-228600">
                <a:lnSpc>
                  <a:spcPct val="80000"/>
                </a:lnSpc>
                <a:spcBef>
                  <a:spcPct val="20000"/>
                </a:spcBef>
                <a:defRPr sz="2400" b="1">
                  <a:solidFill>
                    <a:schemeClr val="tx1"/>
                  </a:solidFill>
                  <a:latin typeface="Calibri" panose="020F0502020204030204" pitchFamily="34" charset="0"/>
                </a:defRPr>
              </a:lvl4pPr>
              <a:lvl5pPr marL="2057400" indent="-228600">
                <a:lnSpc>
                  <a:spcPct val="80000"/>
                </a:lnSpc>
                <a:spcBef>
                  <a:spcPct val="20000"/>
                </a:spcBef>
                <a:defRPr sz="2400" b="1">
                  <a:solidFill>
                    <a:schemeClr val="tx1"/>
                  </a:solidFill>
                  <a:latin typeface="Calibri" panose="020F0502020204030204" pitchFamily="34" charset="0"/>
                </a:defRPr>
              </a:lvl5pPr>
              <a:lvl6pPr marL="2514600" indent="-228600" eaLnBrk="0" fontAlgn="base" hangingPunct="0">
                <a:lnSpc>
                  <a:spcPct val="80000"/>
                </a:lnSpc>
                <a:spcBef>
                  <a:spcPct val="20000"/>
                </a:spcBef>
                <a:spcAft>
                  <a:spcPct val="0"/>
                </a:spcAft>
                <a:defRPr sz="2400" b="1">
                  <a:solidFill>
                    <a:schemeClr val="tx1"/>
                  </a:solidFill>
                  <a:latin typeface="Calibri" panose="020F0502020204030204" pitchFamily="34" charset="0"/>
                </a:defRPr>
              </a:lvl6pPr>
              <a:lvl7pPr marL="2971800" indent="-228600" eaLnBrk="0" fontAlgn="base" hangingPunct="0">
                <a:lnSpc>
                  <a:spcPct val="80000"/>
                </a:lnSpc>
                <a:spcBef>
                  <a:spcPct val="20000"/>
                </a:spcBef>
                <a:spcAft>
                  <a:spcPct val="0"/>
                </a:spcAft>
                <a:defRPr sz="2400" b="1">
                  <a:solidFill>
                    <a:schemeClr val="tx1"/>
                  </a:solidFill>
                  <a:latin typeface="Calibri" panose="020F0502020204030204" pitchFamily="34" charset="0"/>
                </a:defRPr>
              </a:lvl7pPr>
              <a:lvl8pPr marL="3429000" indent="-228600" eaLnBrk="0" fontAlgn="base" hangingPunct="0">
                <a:lnSpc>
                  <a:spcPct val="80000"/>
                </a:lnSpc>
                <a:spcBef>
                  <a:spcPct val="20000"/>
                </a:spcBef>
                <a:spcAft>
                  <a:spcPct val="0"/>
                </a:spcAft>
                <a:defRPr sz="2400" b="1">
                  <a:solidFill>
                    <a:schemeClr val="tx1"/>
                  </a:solidFill>
                  <a:latin typeface="Calibri" panose="020F0502020204030204" pitchFamily="34" charset="0"/>
                </a:defRPr>
              </a:lvl8pPr>
              <a:lvl9pPr marL="3886200" indent="-228600" eaLnBrk="0" fontAlgn="base" hangingPunct="0">
                <a:lnSpc>
                  <a:spcPct val="80000"/>
                </a:lnSpc>
                <a:spcBef>
                  <a:spcPct val="20000"/>
                </a:spcBef>
                <a:spcAft>
                  <a:spcPct val="0"/>
                </a:spcAft>
                <a:defRPr sz="2400" b="1">
                  <a:solidFill>
                    <a:schemeClr val="tx1"/>
                  </a:solidFill>
                  <a:latin typeface="Calibri" panose="020F0502020204030204" pitchFamily="34" charset="0"/>
                </a:defRPr>
              </a:lvl9pPr>
            </a:lstStyle>
            <a:p>
              <a:pPr fontAlgn="auto">
                <a:spcAft>
                  <a:spcPts val="0"/>
                </a:spcAft>
                <a:defRPr/>
              </a:pPr>
              <a:endParaRPr lang="pt-BR" sz="3600" kern="0">
                <a:solidFill>
                  <a:schemeClr val="accent1">
                    <a:lumMod val="50000"/>
                  </a:schemeClr>
                </a:solidFill>
                <a:latin typeface="+mn-lt"/>
                <a:cs typeface="+mn-cs"/>
              </a:endParaRPr>
            </a:p>
          </p:txBody>
        </p:sp>
        <p:sp>
          <p:nvSpPr>
            <p:cNvPr id="9" name="Line 7"/>
            <p:cNvSpPr>
              <a:spLocks noChangeShapeType="1"/>
            </p:cNvSpPr>
            <p:nvPr/>
          </p:nvSpPr>
          <p:spPr bwMode="auto">
            <a:xfrm>
              <a:off x="4905" y="1088"/>
              <a:ext cx="0" cy="2104"/>
            </a:xfrm>
            <a:prstGeom prst="line">
              <a:avLst/>
            </a:prstGeom>
            <a:noFill/>
            <a:ln w="12700">
              <a:solidFill>
                <a:srgbClr val="000000"/>
              </a:solidFill>
              <a:round/>
              <a:headEnd/>
              <a:tailEnd/>
            </a:ln>
          </p:spPr>
          <p:txBody>
            <a:bodyPr wrap="none" anchor="ctr"/>
            <a:lstStyle/>
            <a:p>
              <a:pPr fontAlgn="auto">
                <a:spcBef>
                  <a:spcPts val="0"/>
                </a:spcBef>
                <a:spcAft>
                  <a:spcPts val="0"/>
                </a:spcAft>
                <a:defRPr/>
              </a:pPr>
              <a:endParaRPr lang="pt-BR" sz="3600" b="1" kern="0">
                <a:solidFill>
                  <a:schemeClr val="accent1">
                    <a:lumMod val="50000"/>
                  </a:schemeClr>
                </a:solidFill>
                <a:latin typeface="+mn-lt"/>
                <a:cs typeface="+mn-cs"/>
              </a:endParaRPr>
            </a:p>
          </p:txBody>
        </p:sp>
        <p:sp>
          <p:nvSpPr>
            <p:cNvPr id="10" name="Line 8"/>
            <p:cNvSpPr>
              <a:spLocks noChangeShapeType="1"/>
            </p:cNvSpPr>
            <p:nvPr/>
          </p:nvSpPr>
          <p:spPr bwMode="auto">
            <a:xfrm>
              <a:off x="1928" y="1088"/>
              <a:ext cx="0" cy="2104"/>
            </a:xfrm>
            <a:prstGeom prst="line">
              <a:avLst/>
            </a:prstGeom>
            <a:noFill/>
            <a:ln w="19050">
              <a:solidFill>
                <a:srgbClr val="FF8000"/>
              </a:solidFill>
              <a:round/>
              <a:headEnd/>
              <a:tailEnd/>
            </a:ln>
          </p:spPr>
          <p:txBody>
            <a:bodyPr wrap="none" anchor="ctr"/>
            <a:lstStyle/>
            <a:p>
              <a:pPr fontAlgn="auto">
                <a:spcBef>
                  <a:spcPts val="0"/>
                </a:spcBef>
                <a:spcAft>
                  <a:spcPts val="0"/>
                </a:spcAft>
                <a:defRPr/>
              </a:pPr>
              <a:endParaRPr lang="pt-BR" sz="3600" b="1" kern="0">
                <a:solidFill>
                  <a:schemeClr val="accent1">
                    <a:lumMod val="50000"/>
                  </a:schemeClr>
                </a:solidFill>
                <a:latin typeface="+mn-lt"/>
                <a:cs typeface="+mn-cs"/>
              </a:endParaRPr>
            </a:p>
          </p:txBody>
        </p:sp>
        <p:sp>
          <p:nvSpPr>
            <p:cNvPr id="11" name="Line 9"/>
            <p:cNvSpPr>
              <a:spLocks noChangeShapeType="1"/>
            </p:cNvSpPr>
            <p:nvPr/>
          </p:nvSpPr>
          <p:spPr bwMode="auto">
            <a:xfrm>
              <a:off x="2409" y="1088"/>
              <a:ext cx="0" cy="2104"/>
            </a:xfrm>
            <a:prstGeom prst="line">
              <a:avLst/>
            </a:prstGeom>
            <a:noFill/>
            <a:ln w="12700">
              <a:solidFill>
                <a:srgbClr val="000000"/>
              </a:solidFill>
              <a:round/>
              <a:headEnd/>
              <a:tailEnd/>
            </a:ln>
          </p:spPr>
          <p:txBody>
            <a:bodyPr wrap="none" anchor="ctr"/>
            <a:lstStyle/>
            <a:p>
              <a:pPr fontAlgn="auto">
                <a:spcBef>
                  <a:spcPts val="0"/>
                </a:spcBef>
                <a:spcAft>
                  <a:spcPts val="0"/>
                </a:spcAft>
                <a:defRPr/>
              </a:pPr>
              <a:endParaRPr lang="pt-BR" sz="3600" b="1" kern="0">
                <a:solidFill>
                  <a:schemeClr val="accent1">
                    <a:lumMod val="50000"/>
                  </a:schemeClr>
                </a:solidFill>
                <a:latin typeface="+mn-lt"/>
                <a:cs typeface="+mn-cs"/>
              </a:endParaRPr>
            </a:p>
          </p:txBody>
        </p:sp>
        <p:sp>
          <p:nvSpPr>
            <p:cNvPr id="12" name="Line 10"/>
            <p:cNvSpPr>
              <a:spLocks noChangeShapeType="1"/>
            </p:cNvSpPr>
            <p:nvPr/>
          </p:nvSpPr>
          <p:spPr bwMode="auto">
            <a:xfrm>
              <a:off x="3369" y="1088"/>
              <a:ext cx="0" cy="2104"/>
            </a:xfrm>
            <a:prstGeom prst="line">
              <a:avLst/>
            </a:prstGeom>
            <a:noFill/>
            <a:ln w="12700">
              <a:solidFill>
                <a:srgbClr val="000000"/>
              </a:solidFill>
              <a:round/>
              <a:headEnd/>
              <a:tailEnd/>
            </a:ln>
          </p:spPr>
          <p:txBody>
            <a:bodyPr wrap="none" anchor="ctr"/>
            <a:lstStyle/>
            <a:p>
              <a:pPr fontAlgn="auto">
                <a:spcBef>
                  <a:spcPts val="0"/>
                </a:spcBef>
                <a:spcAft>
                  <a:spcPts val="0"/>
                </a:spcAft>
                <a:defRPr/>
              </a:pPr>
              <a:endParaRPr lang="pt-BR" sz="3600" b="1" kern="0">
                <a:solidFill>
                  <a:schemeClr val="accent1">
                    <a:lumMod val="50000"/>
                  </a:schemeClr>
                </a:solidFill>
                <a:latin typeface="+mn-lt"/>
                <a:cs typeface="+mn-cs"/>
              </a:endParaRPr>
            </a:p>
          </p:txBody>
        </p:sp>
        <p:sp>
          <p:nvSpPr>
            <p:cNvPr id="13" name="Line 11"/>
            <p:cNvSpPr>
              <a:spLocks noChangeShapeType="1"/>
            </p:cNvSpPr>
            <p:nvPr/>
          </p:nvSpPr>
          <p:spPr bwMode="auto">
            <a:xfrm>
              <a:off x="3849" y="1088"/>
              <a:ext cx="0" cy="2104"/>
            </a:xfrm>
            <a:prstGeom prst="line">
              <a:avLst/>
            </a:prstGeom>
            <a:noFill/>
            <a:ln w="12700">
              <a:solidFill>
                <a:srgbClr val="000000"/>
              </a:solidFill>
              <a:round/>
              <a:headEnd/>
              <a:tailEnd/>
            </a:ln>
          </p:spPr>
          <p:txBody>
            <a:bodyPr wrap="none" anchor="ctr"/>
            <a:lstStyle/>
            <a:p>
              <a:pPr fontAlgn="auto">
                <a:spcBef>
                  <a:spcPts val="0"/>
                </a:spcBef>
                <a:spcAft>
                  <a:spcPts val="0"/>
                </a:spcAft>
                <a:defRPr/>
              </a:pPr>
              <a:endParaRPr lang="pt-BR" sz="3600" b="1" kern="0">
                <a:solidFill>
                  <a:schemeClr val="accent1">
                    <a:lumMod val="50000"/>
                  </a:schemeClr>
                </a:solidFill>
                <a:latin typeface="+mn-lt"/>
                <a:cs typeface="+mn-cs"/>
              </a:endParaRPr>
            </a:p>
          </p:txBody>
        </p:sp>
        <p:sp>
          <p:nvSpPr>
            <p:cNvPr id="14" name="Line 12"/>
            <p:cNvSpPr>
              <a:spLocks noChangeShapeType="1"/>
            </p:cNvSpPr>
            <p:nvPr/>
          </p:nvSpPr>
          <p:spPr bwMode="auto">
            <a:xfrm>
              <a:off x="4376" y="1088"/>
              <a:ext cx="0" cy="2104"/>
            </a:xfrm>
            <a:prstGeom prst="line">
              <a:avLst/>
            </a:prstGeom>
            <a:noFill/>
            <a:ln w="12700">
              <a:solidFill>
                <a:srgbClr val="000000"/>
              </a:solidFill>
              <a:round/>
              <a:headEnd/>
              <a:tailEnd/>
            </a:ln>
          </p:spPr>
          <p:txBody>
            <a:bodyPr wrap="none" anchor="ctr"/>
            <a:lstStyle/>
            <a:p>
              <a:pPr fontAlgn="auto">
                <a:spcBef>
                  <a:spcPts val="0"/>
                </a:spcBef>
                <a:spcAft>
                  <a:spcPts val="0"/>
                </a:spcAft>
                <a:defRPr/>
              </a:pPr>
              <a:endParaRPr lang="pt-BR" sz="3600" b="1" kern="0">
                <a:solidFill>
                  <a:schemeClr val="accent1">
                    <a:lumMod val="50000"/>
                  </a:schemeClr>
                </a:solidFill>
                <a:latin typeface="+mn-lt"/>
                <a:cs typeface="+mn-cs"/>
              </a:endParaRPr>
            </a:p>
          </p:txBody>
        </p:sp>
        <p:sp>
          <p:nvSpPr>
            <p:cNvPr id="15" name="Line 13"/>
            <p:cNvSpPr>
              <a:spLocks noChangeShapeType="1"/>
            </p:cNvSpPr>
            <p:nvPr/>
          </p:nvSpPr>
          <p:spPr bwMode="auto">
            <a:xfrm>
              <a:off x="444" y="1516"/>
              <a:ext cx="4884" cy="0"/>
            </a:xfrm>
            <a:prstGeom prst="line">
              <a:avLst/>
            </a:prstGeom>
            <a:noFill/>
            <a:ln w="19050">
              <a:solidFill>
                <a:srgbClr val="FF8000"/>
              </a:solidFill>
              <a:round/>
              <a:headEnd/>
              <a:tailEnd/>
            </a:ln>
          </p:spPr>
          <p:txBody>
            <a:bodyPr wrap="none" anchor="ctr"/>
            <a:lstStyle/>
            <a:p>
              <a:pPr fontAlgn="auto">
                <a:spcBef>
                  <a:spcPts val="0"/>
                </a:spcBef>
                <a:spcAft>
                  <a:spcPts val="0"/>
                </a:spcAft>
                <a:defRPr/>
              </a:pPr>
              <a:endParaRPr lang="pt-BR" sz="3600" b="1" kern="0">
                <a:solidFill>
                  <a:schemeClr val="accent1">
                    <a:lumMod val="50000"/>
                  </a:schemeClr>
                </a:solidFill>
                <a:latin typeface="+mn-lt"/>
                <a:cs typeface="+mn-cs"/>
              </a:endParaRPr>
            </a:p>
          </p:txBody>
        </p:sp>
        <p:sp>
          <p:nvSpPr>
            <p:cNvPr id="16" name="Line 14"/>
            <p:cNvSpPr>
              <a:spLocks noChangeShapeType="1"/>
            </p:cNvSpPr>
            <p:nvPr/>
          </p:nvSpPr>
          <p:spPr bwMode="auto">
            <a:xfrm>
              <a:off x="444" y="1804"/>
              <a:ext cx="4884" cy="0"/>
            </a:xfrm>
            <a:prstGeom prst="line">
              <a:avLst/>
            </a:prstGeom>
            <a:noFill/>
            <a:ln w="12700">
              <a:solidFill>
                <a:srgbClr val="000000"/>
              </a:solidFill>
              <a:round/>
              <a:headEnd/>
              <a:tailEnd/>
            </a:ln>
          </p:spPr>
          <p:txBody>
            <a:bodyPr wrap="none" anchor="ctr"/>
            <a:lstStyle/>
            <a:p>
              <a:pPr fontAlgn="auto">
                <a:spcBef>
                  <a:spcPts val="0"/>
                </a:spcBef>
                <a:spcAft>
                  <a:spcPts val="0"/>
                </a:spcAft>
                <a:defRPr/>
              </a:pPr>
              <a:endParaRPr lang="pt-BR" sz="3600" b="1" kern="0">
                <a:solidFill>
                  <a:schemeClr val="accent1">
                    <a:lumMod val="50000"/>
                  </a:schemeClr>
                </a:solidFill>
                <a:latin typeface="+mn-lt"/>
                <a:cs typeface="+mn-cs"/>
              </a:endParaRPr>
            </a:p>
          </p:txBody>
        </p:sp>
        <p:sp>
          <p:nvSpPr>
            <p:cNvPr id="17" name="Line 15"/>
            <p:cNvSpPr>
              <a:spLocks noChangeShapeType="1"/>
            </p:cNvSpPr>
            <p:nvPr/>
          </p:nvSpPr>
          <p:spPr bwMode="auto">
            <a:xfrm>
              <a:off x="444" y="2236"/>
              <a:ext cx="4884" cy="0"/>
            </a:xfrm>
            <a:prstGeom prst="line">
              <a:avLst/>
            </a:prstGeom>
            <a:noFill/>
            <a:ln w="12700">
              <a:solidFill>
                <a:srgbClr val="000000"/>
              </a:solidFill>
              <a:round/>
              <a:headEnd/>
              <a:tailEnd/>
            </a:ln>
          </p:spPr>
          <p:txBody>
            <a:bodyPr wrap="none" anchor="ctr"/>
            <a:lstStyle/>
            <a:p>
              <a:pPr fontAlgn="auto">
                <a:spcBef>
                  <a:spcPts val="0"/>
                </a:spcBef>
                <a:spcAft>
                  <a:spcPts val="0"/>
                </a:spcAft>
                <a:defRPr/>
              </a:pPr>
              <a:endParaRPr lang="pt-BR" sz="3600" b="1" kern="0">
                <a:solidFill>
                  <a:schemeClr val="accent1">
                    <a:lumMod val="50000"/>
                  </a:schemeClr>
                </a:solidFill>
                <a:latin typeface="+mn-lt"/>
                <a:cs typeface="+mn-cs"/>
              </a:endParaRPr>
            </a:p>
          </p:txBody>
        </p:sp>
        <p:sp>
          <p:nvSpPr>
            <p:cNvPr id="18" name="Line 16"/>
            <p:cNvSpPr>
              <a:spLocks noChangeShapeType="1"/>
            </p:cNvSpPr>
            <p:nvPr/>
          </p:nvSpPr>
          <p:spPr bwMode="auto">
            <a:xfrm>
              <a:off x="444" y="2524"/>
              <a:ext cx="4884" cy="0"/>
            </a:xfrm>
            <a:prstGeom prst="line">
              <a:avLst/>
            </a:prstGeom>
            <a:noFill/>
            <a:ln w="12700">
              <a:solidFill>
                <a:srgbClr val="000000"/>
              </a:solidFill>
              <a:round/>
              <a:headEnd/>
              <a:tailEnd/>
            </a:ln>
          </p:spPr>
          <p:txBody>
            <a:bodyPr wrap="none" anchor="ctr"/>
            <a:lstStyle/>
            <a:p>
              <a:pPr fontAlgn="auto">
                <a:spcBef>
                  <a:spcPts val="0"/>
                </a:spcBef>
                <a:spcAft>
                  <a:spcPts val="0"/>
                </a:spcAft>
                <a:defRPr/>
              </a:pPr>
              <a:endParaRPr lang="pt-BR" sz="3600" b="1" kern="0">
                <a:solidFill>
                  <a:schemeClr val="accent1">
                    <a:lumMod val="50000"/>
                  </a:schemeClr>
                </a:solidFill>
                <a:latin typeface="+mn-lt"/>
                <a:cs typeface="+mn-cs"/>
              </a:endParaRPr>
            </a:p>
          </p:txBody>
        </p:sp>
        <p:sp>
          <p:nvSpPr>
            <p:cNvPr id="19" name="Line 17"/>
            <p:cNvSpPr>
              <a:spLocks noChangeShapeType="1"/>
            </p:cNvSpPr>
            <p:nvPr/>
          </p:nvSpPr>
          <p:spPr bwMode="auto">
            <a:xfrm>
              <a:off x="444" y="2860"/>
              <a:ext cx="4884" cy="0"/>
            </a:xfrm>
            <a:prstGeom prst="line">
              <a:avLst/>
            </a:prstGeom>
            <a:noFill/>
            <a:ln w="12700">
              <a:solidFill>
                <a:srgbClr val="000000"/>
              </a:solidFill>
              <a:round/>
              <a:headEnd/>
              <a:tailEnd/>
            </a:ln>
          </p:spPr>
          <p:txBody>
            <a:bodyPr wrap="none" anchor="ctr"/>
            <a:lstStyle/>
            <a:p>
              <a:pPr fontAlgn="auto">
                <a:spcBef>
                  <a:spcPts val="0"/>
                </a:spcBef>
                <a:spcAft>
                  <a:spcPts val="0"/>
                </a:spcAft>
                <a:defRPr/>
              </a:pPr>
              <a:endParaRPr lang="pt-BR" sz="3600" b="1" kern="0">
                <a:solidFill>
                  <a:schemeClr val="accent1">
                    <a:lumMod val="50000"/>
                  </a:schemeClr>
                </a:solidFill>
                <a:latin typeface="+mn-lt"/>
                <a:cs typeface="+mn-cs"/>
              </a:endParaRPr>
            </a:p>
          </p:txBody>
        </p:sp>
        <p:sp>
          <p:nvSpPr>
            <p:cNvPr id="20" name="Line 18"/>
            <p:cNvSpPr>
              <a:spLocks noChangeShapeType="1"/>
            </p:cNvSpPr>
            <p:nvPr/>
          </p:nvSpPr>
          <p:spPr bwMode="auto">
            <a:xfrm>
              <a:off x="444" y="1088"/>
              <a:ext cx="1479" cy="424"/>
            </a:xfrm>
            <a:prstGeom prst="line">
              <a:avLst/>
            </a:prstGeom>
            <a:noFill/>
            <a:ln w="12700">
              <a:solidFill>
                <a:srgbClr val="FF8000"/>
              </a:solidFill>
              <a:round/>
              <a:headEnd/>
              <a:tailEnd/>
            </a:ln>
          </p:spPr>
          <p:txBody>
            <a:bodyPr wrap="none" anchor="ctr"/>
            <a:lstStyle/>
            <a:p>
              <a:pPr fontAlgn="auto">
                <a:spcBef>
                  <a:spcPts val="0"/>
                </a:spcBef>
                <a:spcAft>
                  <a:spcPts val="0"/>
                </a:spcAft>
                <a:defRPr/>
              </a:pPr>
              <a:endParaRPr lang="pt-BR" sz="3600" b="1" kern="0">
                <a:solidFill>
                  <a:schemeClr val="accent1">
                    <a:lumMod val="50000"/>
                  </a:schemeClr>
                </a:solidFill>
                <a:latin typeface="+mn-lt"/>
                <a:cs typeface="+mn-cs"/>
              </a:endParaRPr>
            </a:p>
          </p:txBody>
        </p:sp>
        <p:sp>
          <p:nvSpPr>
            <p:cNvPr id="21" name="Rectangle 19"/>
            <p:cNvSpPr>
              <a:spLocks noChangeArrowheads="1"/>
            </p:cNvSpPr>
            <p:nvPr/>
          </p:nvSpPr>
          <p:spPr bwMode="auto">
            <a:xfrm>
              <a:off x="1034" y="1075"/>
              <a:ext cx="1218" cy="263"/>
            </a:xfrm>
            <a:prstGeom prst="rect">
              <a:avLst/>
            </a:prstGeom>
            <a:noFill/>
            <a:ln>
              <a:noFill/>
            </a:ln>
          </p:spPr>
          <p:txBody>
            <a:bodyPr wrap="square" lIns="135732" tIns="66675" rIns="135732" bIns="66675">
              <a:spAutoFit/>
            </a:bodyPr>
            <a:lstStyle>
              <a:lvl1pPr>
                <a:lnSpc>
                  <a:spcPct val="80000"/>
                </a:lnSpc>
                <a:spcBef>
                  <a:spcPct val="20000"/>
                </a:spcBef>
                <a:defRPr sz="2400" b="1">
                  <a:solidFill>
                    <a:schemeClr val="tx1"/>
                  </a:solidFill>
                  <a:latin typeface="Calibri" panose="020F0502020204030204" pitchFamily="34" charset="0"/>
                </a:defRPr>
              </a:lvl1pPr>
              <a:lvl2pPr marL="742950" indent="-285750">
                <a:lnSpc>
                  <a:spcPct val="80000"/>
                </a:lnSpc>
                <a:spcBef>
                  <a:spcPct val="20000"/>
                </a:spcBef>
                <a:defRPr sz="2400" b="1">
                  <a:solidFill>
                    <a:schemeClr val="tx1"/>
                  </a:solidFill>
                  <a:latin typeface="Calibri" panose="020F0502020204030204" pitchFamily="34" charset="0"/>
                </a:defRPr>
              </a:lvl2pPr>
              <a:lvl3pPr marL="1143000" indent="-228600">
                <a:lnSpc>
                  <a:spcPct val="80000"/>
                </a:lnSpc>
                <a:spcBef>
                  <a:spcPct val="20000"/>
                </a:spcBef>
                <a:defRPr sz="2400" b="1">
                  <a:solidFill>
                    <a:schemeClr val="tx1"/>
                  </a:solidFill>
                  <a:latin typeface="Calibri" panose="020F0502020204030204" pitchFamily="34" charset="0"/>
                </a:defRPr>
              </a:lvl3pPr>
              <a:lvl4pPr marL="1600200" indent="-228600">
                <a:lnSpc>
                  <a:spcPct val="80000"/>
                </a:lnSpc>
                <a:spcBef>
                  <a:spcPct val="20000"/>
                </a:spcBef>
                <a:defRPr sz="2400" b="1">
                  <a:solidFill>
                    <a:schemeClr val="tx1"/>
                  </a:solidFill>
                  <a:latin typeface="Calibri" panose="020F0502020204030204" pitchFamily="34" charset="0"/>
                </a:defRPr>
              </a:lvl4pPr>
              <a:lvl5pPr marL="2057400" indent="-228600">
                <a:lnSpc>
                  <a:spcPct val="80000"/>
                </a:lnSpc>
                <a:spcBef>
                  <a:spcPct val="20000"/>
                </a:spcBef>
                <a:defRPr sz="2400" b="1">
                  <a:solidFill>
                    <a:schemeClr val="tx1"/>
                  </a:solidFill>
                  <a:latin typeface="Calibri" panose="020F0502020204030204" pitchFamily="34" charset="0"/>
                </a:defRPr>
              </a:lvl5pPr>
              <a:lvl6pPr marL="2514600" indent="-228600" eaLnBrk="0" fontAlgn="base" hangingPunct="0">
                <a:lnSpc>
                  <a:spcPct val="80000"/>
                </a:lnSpc>
                <a:spcBef>
                  <a:spcPct val="20000"/>
                </a:spcBef>
                <a:spcAft>
                  <a:spcPct val="0"/>
                </a:spcAft>
                <a:defRPr sz="2400" b="1">
                  <a:solidFill>
                    <a:schemeClr val="tx1"/>
                  </a:solidFill>
                  <a:latin typeface="Calibri" panose="020F0502020204030204" pitchFamily="34" charset="0"/>
                </a:defRPr>
              </a:lvl6pPr>
              <a:lvl7pPr marL="2971800" indent="-228600" eaLnBrk="0" fontAlgn="base" hangingPunct="0">
                <a:lnSpc>
                  <a:spcPct val="80000"/>
                </a:lnSpc>
                <a:spcBef>
                  <a:spcPct val="20000"/>
                </a:spcBef>
                <a:spcAft>
                  <a:spcPct val="0"/>
                </a:spcAft>
                <a:defRPr sz="2400" b="1">
                  <a:solidFill>
                    <a:schemeClr val="tx1"/>
                  </a:solidFill>
                  <a:latin typeface="Calibri" panose="020F0502020204030204" pitchFamily="34" charset="0"/>
                </a:defRPr>
              </a:lvl7pPr>
              <a:lvl8pPr marL="3429000" indent="-228600" eaLnBrk="0" fontAlgn="base" hangingPunct="0">
                <a:lnSpc>
                  <a:spcPct val="80000"/>
                </a:lnSpc>
                <a:spcBef>
                  <a:spcPct val="20000"/>
                </a:spcBef>
                <a:spcAft>
                  <a:spcPct val="0"/>
                </a:spcAft>
                <a:defRPr sz="2400" b="1">
                  <a:solidFill>
                    <a:schemeClr val="tx1"/>
                  </a:solidFill>
                  <a:latin typeface="Calibri" panose="020F0502020204030204" pitchFamily="34" charset="0"/>
                </a:defRPr>
              </a:lvl8pPr>
              <a:lvl9pPr marL="3886200" indent="-228600" eaLnBrk="0" fontAlgn="base" hangingPunct="0">
                <a:lnSpc>
                  <a:spcPct val="80000"/>
                </a:lnSpc>
                <a:spcBef>
                  <a:spcPct val="20000"/>
                </a:spcBef>
                <a:spcAft>
                  <a:spcPct val="0"/>
                </a:spcAft>
                <a:defRPr sz="2400" b="1">
                  <a:solidFill>
                    <a:schemeClr val="tx1"/>
                  </a:solidFill>
                  <a:latin typeface="Calibri" panose="020F0502020204030204" pitchFamily="34" charset="0"/>
                </a:defRPr>
              </a:lvl9pPr>
            </a:lstStyle>
            <a:p>
              <a:pPr fontAlgn="auto">
                <a:lnSpc>
                  <a:spcPct val="100000"/>
                </a:lnSpc>
                <a:spcBef>
                  <a:spcPct val="0"/>
                </a:spcBef>
                <a:spcAft>
                  <a:spcPts val="0"/>
                </a:spcAft>
                <a:defRPr/>
              </a:pPr>
              <a:r>
                <a:rPr lang="pt-BR" sz="2700" kern="0" dirty="0">
                  <a:solidFill>
                    <a:schemeClr val="accent1">
                      <a:lumMod val="50000"/>
                    </a:schemeClr>
                  </a:solidFill>
                  <a:latin typeface="+mn-lt"/>
                </a:rPr>
                <a:t>Recursos</a:t>
              </a:r>
            </a:p>
          </p:txBody>
        </p:sp>
        <p:sp>
          <p:nvSpPr>
            <p:cNvPr id="22" name="Rectangle 20"/>
            <p:cNvSpPr>
              <a:spLocks noChangeArrowheads="1"/>
            </p:cNvSpPr>
            <p:nvPr/>
          </p:nvSpPr>
          <p:spPr bwMode="auto">
            <a:xfrm>
              <a:off x="432" y="1219"/>
              <a:ext cx="465" cy="285"/>
            </a:xfrm>
            <a:prstGeom prst="rect">
              <a:avLst/>
            </a:prstGeom>
            <a:noFill/>
            <a:ln>
              <a:noFill/>
            </a:ln>
          </p:spPr>
          <p:txBody>
            <a:bodyPr wrap="none" lIns="135732" tIns="66675" rIns="135732" bIns="66675">
              <a:spAutoFit/>
            </a:bodyPr>
            <a:lstStyle>
              <a:lvl1pPr>
                <a:lnSpc>
                  <a:spcPct val="80000"/>
                </a:lnSpc>
                <a:spcBef>
                  <a:spcPct val="20000"/>
                </a:spcBef>
                <a:defRPr sz="2400" b="1">
                  <a:solidFill>
                    <a:schemeClr val="tx1"/>
                  </a:solidFill>
                  <a:latin typeface="Calibri" panose="020F0502020204030204" pitchFamily="34" charset="0"/>
                </a:defRPr>
              </a:lvl1pPr>
              <a:lvl2pPr marL="742950" indent="-285750">
                <a:lnSpc>
                  <a:spcPct val="80000"/>
                </a:lnSpc>
                <a:spcBef>
                  <a:spcPct val="20000"/>
                </a:spcBef>
                <a:defRPr sz="2400" b="1">
                  <a:solidFill>
                    <a:schemeClr val="tx1"/>
                  </a:solidFill>
                  <a:latin typeface="Calibri" panose="020F0502020204030204" pitchFamily="34" charset="0"/>
                </a:defRPr>
              </a:lvl2pPr>
              <a:lvl3pPr marL="1143000" indent="-228600">
                <a:lnSpc>
                  <a:spcPct val="80000"/>
                </a:lnSpc>
                <a:spcBef>
                  <a:spcPct val="20000"/>
                </a:spcBef>
                <a:defRPr sz="2400" b="1">
                  <a:solidFill>
                    <a:schemeClr val="tx1"/>
                  </a:solidFill>
                  <a:latin typeface="Calibri" panose="020F0502020204030204" pitchFamily="34" charset="0"/>
                </a:defRPr>
              </a:lvl3pPr>
              <a:lvl4pPr marL="1600200" indent="-228600">
                <a:lnSpc>
                  <a:spcPct val="80000"/>
                </a:lnSpc>
                <a:spcBef>
                  <a:spcPct val="20000"/>
                </a:spcBef>
                <a:defRPr sz="2400" b="1">
                  <a:solidFill>
                    <a:schemeClr val="tx1"/>
                  </a:solidFill>
                  <a:latin typeface="Calibri" panose="020F0502020204030204" pitchFamily="34" charset="0"/>
                </a:defRPr>
              </a:lvl4pPr>
              <a:lvl5pPr marL="2057400" indent="-228600">
                <a:lnSpc>
                  <a:spcPct val="80000"/>
                </a:lnSpc>
                <a:spcBef>
                  <a:spcPct val="20000"/>
                </a:spcBef>
                <a:defRPr sz="2400" b="1">
                  <a:solidFill>
                    <a:schemeClr val="tx1"/>
                  </a:solidFill>
                  <a:latin typeface="Calibri" panose="020F0502020204030204" pitchFamily="34" charset="0"/>
                </a:defRPr>
              </a:lvl5pPr>
              <a:lvl6pPr marL="2514600" indent="-228600" eaLnBrk="0" fontAlgn="base" hangingPunct="0">
                <a:lnSpc>
                  <a:spcPct val="80000"/>
                </a:lnSpc>
                <a:spcBef>
                  <a:spcPct val="20000"/>
                </a:spcBef>
                <a:spcAft>
                  <a:spcPct val="0"/>
                </a:spcAft>
                <a:defRPr sz="2400" b="1">
                  <a:solidFill>
                    <a:schemeClr val="tx1"/>
                  </a:solidFill>
                  <a:latin typeface="Calibri" panose="020F0502020204030204" pitchFamily="34" charset="0"/>
                </a:defRPr>
              </a:lvl6pPr>
              <a:lvl7pPr marL="2971800" indent="-228600" eaLnBrk="0" fontAlgn="base" hangingPunct="0">
                <a:lnSpc>
                  <a:spcPct val="80000"/>
                </a:lnSpc>
                <a:spcBef>
                  <a:spcPct val="20000"/>
                </a:spcBef>
                <a:spcAft>
                  <a:spcPct val="0"/>
                </a:spcAft>
                <a:defRPr sz="2400" b="1">
                  <a:solidFill>
                    <a:schemeClr val="tx1"/>
                  </a:solidFill>
                  <a:latin typeface="Calibri" panose="020F0502020204030204" pitchFamily="34" charset="0"/>
                </a:defRPr>
              </a:lvl7pPr>
              <a:lvl8pPr marL="3429000" indent="-228600" eaLnBrk="0" fontAlgn="base" hangingPunct="0">
                <a:lnSpc>
                  <a:spcPct val="80000"/>
                </a:lnSpc>
                <a:spcBef>
                  <a:spcPct val="20000"/>
                </a:spcBef>
                <a:spcAft>
                  <a:spcPct val="0"/>
                </a:spcAft>
                <a:defRPr sz="2400" b="1">
                  <a:solidFill>
                    <a:schemeClr val="tx1"/>
                  </a:solidFill>
                  <a:latin typeface="Calibri" panose="020F0502020204030204" pitchFamily="34" charset="0"/>
                </a:defRPr>
              </a:lvl8pPr>
              <a:lvl9pPr marL="3886200" indent="-228600" eaLnBrk="0" fontAlgn="base" hangingPunct="0">
                <a:lnSpc>
                  <a:spcPct val="80000"/>
                </a:lnSpc>
                <a:spcBef>
                  <a:spcPct val="20000"/>
                </a:spcBef>
                <a:spcAft>
                  <a:spcPct val="0"/>
                </a:spcAft>
                <a:defRPr sz="2400" b="1">
                  <a:solidFill>
                    <a:schemeClr val="tx1"/>
                  </a:solidFill>
                  <a:latin typeface="Calibri" panose="020F0502020204030204" pitchFamily="34" charset="0"/>
                </a:defRPr>
              </a:lvl9pPr>
            </a:lstStyle>
            <a:p>
              <a:pPr fontAlgn="auto">
                <a:lnSpc>
                  <a:spcPct val="100000"/>
                </a:lnSpc>
                <a:spcBef>
                  <a:spcPct val="0"/>
                </a:spcBef>
                <a:spcAft>
                  <a:spcPts val="0"/>
                </a:spcAft>
                <a:defRPr/>
              </a:pPr>
              <a:r>
                <a:rPr lang="pt-BR" sz="3000" kern="0" dirty="0">
                  <a:solidFill>
                    <a:schemeClr val="accent1">
                      <a:lumMod val="50000"/>
                    </a:schemeClr>
                  </a:solidFill>
                  <a:latin typeface="+mn-lt"/>
                </a:rPr>
                <a:t>Fase</a:t>
              </a:r>
            </a:p>
          </p:txBody>
        </p:sp>
        <p:sp>
          <p:nvSpPr>
            <p:cNvPr id="23" name="Rectangle 21"/>
            <p:cNvSpPr>
              <a:spLocks noChangeArrowheads="1"/>
            </p:cNvSpPr>
            <p:nvPr/>
          </p:nvSpPr>
          <p:spPr bwMode="auto">
            <a:xfrm>
              <a:off x="432" y="1555"/>
              <a:ext cx="812" cy="263"/>
            </a:xfrm>
            <a:prstGeom prst="rect">
              <a:avLst/>
            </a:prstGeom>
            <a:noFill/>
            <a:ln>
              <a:noFill/>
            </a:ln>
          </p:spPr>
          <p:txBody>
            <a:bodyPr wrap="none" lIns="135732" tIns="66675" rIns="135732" bIns="66675">
              <a:spAutoFit/>
            </a:bodyPr>
            <a:lstStyle>
              <a:lvl1pPr>
                <a:lnSpc>
                  <a:spcPct val="80000"/>
                </a:lnSpc>
                <a:spcBef>
                  <a:spcPct val="20000"/>
                </a:spcBef>
                <a:defRPr sz="2400" b="1">
                  <a:solidFill>
                    <a:schemeClr val="tx1"/>
                  </a:solidFill>
                  <a:latin typeface="Calibri" panose="020F0502020204030204" pitchFamily="34" charset="0"/>
                </a:defRPr>
              </a:lvl1pPr>
              <a:lvl2pPr marL="742950" indent="-285750">
                <a:lnSpc>
                  <a:spcPct val="80000"/>
                </a:lnSpc>
                <a:spcBef>
                  <a:spcPct val="20000"/>
                </a:spcBef>
                <a:defRPr sz="2400" b="1">
                  <a:solidFill>
                    <a:schemeClr val="tx1"/>
                  </a:solidFill>
                  <a:latin typeface="Calibri" panose="020F0502020204030204" pitchFamily="34" charset="0"/>
                </a:defRPr>
              </a:lvl2pPr>
              <a:lvl3pPr marL="1143000" indent="-228600">
                <a:lnSpc>
                  <a:spcPct val="80000"/>
                </a:lnSpc>
                <a:spcBef>
                  <a:spcPct val="20000"/>
                </a:spcBef>
                <a:defRPr sz="2400" b="1">
                  <a:solidFill>
                    <a:schemeClr val="tx1"/>
                  </a:solidFill>
                  <a:latin typeface="Calibri" panose="020F0502020204030204" pitchFamily="34" charset="0"/>
                </a:defRPr>
              </a:lvl3pPr>
              <a:lvl4pPr marL="1600200" indent="-228600">
                <a:lnSpc>
                  <a:spcPct val="80000"/>
                </a:lnSpc>
                <a:spcBef>
                  <a:spcPct val="20000"/>
                </a:spcBef>
                <a:defRPr sz="2400" b="1">
                  <a:solidFill>
                    <a:schemeClr val="tx1"/>
                  </a:solidFill>
                  <a:latin typeface="Calibri" panose="020F0502020204030204" pitchFamily="34" charset="0"/>
                </a:defRPr>
              </a:lvl4pPr>
              <a:lvl5pPr marL="2057400" indent="-228600">
                <a:lnSpc>
                  <a:spcPct val="80000"/>
                </a:lnSpc>
                <a:spcBef>
                  <a:spcPct val="20000"/>
                </a:spcBef>
                <a:defRPr sz="2400" b="1">
                  <a:solidFill>
                    <a:schemeClr val="tx1"/>
                  </a:solidFill>
                  <a:latin typeface="Calibri" panose="020F0502020204030204" pitchFamily="34" charset="0"/>
                </a:defRPr>
              </a:lvl5pPr>
              <a:lvl6pPr marL="2514600" indent="-228600" eaLnBrk="0" fontAlgn="base" hangingPunct="0">
                <a:lnSpc>
                  <a:spcPct val="80000"/>
                </a:lnSpc>
                <a:spcBef>
                  <a:spcPct val="20000"/>
                </a:spcBef>
                <a:spcAft>
                  <a:spcPct val="0"/>
                </a:spcAft>
                <a:defRPr sz="2400" b="1">
                  <a:solidFill>
                    <a:schemeClr val="tx1"/>
                  </a:solidFill>
                  <a:latin typeface="Calibri" panose="020F0502020204030204" pitchFamily="34" charset="0"/>
                </a:defRPr>
              </a:lvl6pPr>
              <a:lvl7pPr marL="2971800" indent="-228600" eaLnBrk="0" fontAlgn="base" hangingPunct="0">
                <a:lnSpc>
                  <a:spcPct val="80000"/>
                </a:lnSpc>
                <a:spcBef>
                  <a:spcPct val="20000"/>
                </a:spcBef>
                <a:spcAft>
                  <a:spcPct val="0"/>
                </a:spcAft>
                <a:defRPr sz="2400" b="1">
                  <a:solidFill>
                    <a:schemeClr val="tx1"/>
                  </a:solidFill>
                  <a:latin typeface="Calibri" panose="020F0502020204030204" pitchFamily="34" charset="0"/>
                </a:defRPr>
              </a:lvl7pPr>
              <a:lvl8pPr marL="3429000" indent="-228600" eaLnBrk="0" fontAlgn="base" hangingPunct="0">
                <a:lnSpc>
                  <a:spcPct val="80000"/>
                </a:lnSpc>
                <a:spcBef>
                  <a:spcPct val="20000"/>
                </a:spcBef>
                <a:spcAft>
                  <a:spcPct val="0"/>
                </a:spcAft>
                <a:defRPr sz="2400" b="1">
                  <a:solidFill>
                    <a:schemeClr val="tx1"/>
                  </a:solidFill>
                  <a:latin typeface="Calibri" panose="020F0502020204030204" pitchFamily="34" charset="0"/>
                </a:defRPr>
              </a:lvl8pPr>
              <a:lvl9pPr marL="3886200" indent="-228600" eaLnBrk="0" fontAlgn="base" hangingPunct="0">
                <a:lnSpc>
                  <a:spcPct val="80000"/>
                </a:lnSpc>
                <a:spcBef>
                  <a:spcPct val="20000"/>
                </a:spcBef>
                <a:spcAft>
                  <a:spcPct val="0"/>
                </a:spcAft>
                <a:defRPr sz="2400" b="1">
                  <a:solidFill>
                    <a:schemeClr val="tx1"/>
                  </a:solidFill>
                  <a:latin typeface="Calibri" panose="020F0502020204030204" pitchFamily="34" charset="0"/>
                </a:defRPr>
              </a:lvl9pPr>
            </a:lstStyle>
            <a:p>
              <a:pPr fontAlgn="auto">
                <a:lnSpc>
                  <a:spcPct val="100000"/>
                </a:lnSpc>
                <a:spcBef>
                  <a:spcPct val="0"/>
                </a:spcBef>
                <a:spcAft>
                  <a:spcPts val="0"/>
                </a:spcAft>
                <a:defRPr/>
              </a:pPr>
              <a:r>
                <a:rPr lang="pt-BR" sz="2700" b="0" kern="0" dirty="0">
                  <a:solidFill>
                    <a:schemeClr val="accent1">
                      <a:lumMod val="50000"/>
                    </a:schemeClr>
                  </a:solidFill>
                  <a:latin typeface="+mn-lt"/>
                </a:rPr>
                <a:t>Requisitos</a:t>
              </a:r>
              <a:endParaRPr lang="pt-BR" sz="2700" kern="0" dirty="0">
                <a:solidFill>
                  <a:schemeClr val="accent1">
                    <a:lumMod val="50000"/>
                  </a:schemeClr>
                </a:solidFill>
                <a:latin typeface="+mn-lt"/>
              </a:endParaRPr>
            </a:p>
          </p:txBody>
        </p:sp>
        <p:sp>
          <p:nvSpPr>
            <p:cNvPr id="24" name="Rectangle 22"/>
            <p:cNvSpPr>
              <a:spLocks noChangeArrowheads="1"/>
            </p:cNvSpPr>
            <p:nvPr/>
          </p:nvSpPr>
          <p:spPr bwMode="auto">
            <a:xfrm>
              <a:off x="432" y="1804"/>
              <a:ext cx="1011" cy="462"/>
            </a:xfrm>
            <a:prstGeom prst="rect">
              <a:avLst/>
            </a:prstGeom>
            <a:noFill/>
            <a:ln>
              <a:noFill/>
            </a:ln>
          </p:spPr>
          <p:txBody>
            <a:bodyPr wrap="none" lIns="135732" tIns="66675" rIns="135732" bIns="66675">
              <a:spAutoFit/>
            </a:bodyPr>
            <a:lstStyle>
              <a:lvl1pPr>
                <a:lnSpc>
                  <a:spcPct val="80000"/>
                </a:lnSpc>
                <a:spcBef>
                  <a:spcPct val="20000"/>
                </a:spcBef>
                <a:defRPr sz="2400" b="1">
                  <a:solidFill>
                    <a:schemeClr val="tx1"/>
                  </a:solidFill>
                  <a:latin typeface="Calibri" panose="020F0502020204030204" pitchFamily="34" charset="0"/>
                </a:defRPr>
              </a:lvl1pPr>
              <a:lvl2pPr marL="742950" indent="-285750">
                <a:lnSpc>
                  <a:spcPct val="80000"/>
                </a:lnSpc>
                <a:spcBef>
                  <a:spcPct val="20000"/>
                </a:spcBef>
                <a:defRPr sz="2400" b="1">
                  <a:solidFill>
                    <a:schemeClr val="tx1"/>
                  </a:solidFill>
                  <a:latin typeface="Calibri" panose="020F0502020204030204" pitchFamily="34" charset="0"/>
                </a:defRPr>
              </a:lvl2pPr>
              <a:lvl3pPr marL="1143000" indent="-228600">
                <a:lnSpc>
                  <a:spcPct val="80000"/>
                </a:lnSpc>
                <a:spcBef>
                  <a:spcPct val="20000"/>
                </a:spcBef>
                <a:defRPr sz="2400" b="1">
                  <a:solidFill>
                    <a:schemeClr val="tx1"/>
                  </a:solidFill>
                  <a:latin typeface="Calibri" panose="020F0502020204030204" pitchFamily="34" charset="0"/>
                </a:defRPr>
              </a:lvl3pPr>
              <a:lvl4pPr marL="1600200" indent="-228600">
                <a:lnSpc>
                  <a:spcPct val="80000"/>
                </a:lnSpc>
                <a:spcBef>
                  <a:spcPct val="20000"/>
                </a:spcBef>
                <a:defRPr sz="2400" b="1">
                  <a:solidFill>
                    <a:schemeClr val="tx1"/>
                  </a:solidFill>
                  <a:latin typeface="Calibri" panose="020F0502020204030204" pitchFamily="34" charset="0"/>
                </a:defRPr>
              </a:lvl4pPr>
              <a:lvl5pPr marL="2057400" indent="-228600">
                <a:lnSpc>
                  <a:spcPct val="80000"/>
                </a:lnSpc>
                <a:spcBef>
                  <a:spcPct val="20000"/>
                </a:spcBef>
                <a:defRPr sz="2400" b="1">
                  <a:solidFill>
                    <a:schemeClr val="tx1"/>
                  </a:solidFill>
                  <a:latin typeface="Calibri" panose="020F0502020204030204" pitchFamily="34" charset="0"/>
                </a:defRPr>
              </a:lvl5pPr>
              <a:lvl6pPr marL="2514600" indent="-228600" eaLnBrk="0" fontAlgn="base" hangingPunct="0">
                <a:lnSpc>
                  <a:spcPct val="80000"/>
                </a:lnSpc>
                <a:spcBef>
                  <a:spcPct val="20000"/>
                </a:spcBef>
                <a:spcAft>
                  <a:spcPct val="0"/>
                </a:spcAft>
                <a:defRPr sz="2400" b="1">
                  <a:solidFill>
                    <a:schemeClr val="tx1"/>
                  </a:solidFill>
                  <a:latin typeface="Calibri" panose="020F0502020204030204" pitchFamily="34" charset="0"/>
                </a:defRPr>
              </a:lvl6pPr>
              <a:lvl7pPr marL="2971800" indent="-228600" eaLnBrk="0" fontAlgn="base" hangingPunct="0">
                <a:lnSpc>
                  <a:spcPct val="80000"/>
                </a:lnSpc>
                <a:spcBef>
                  <a:spcPct val="20000"/>
                </a:spcBef>
                <a:spcAft>
                  <a:spcPct val="0"/>
                </a:spcAft>
                <a:defRPr sz="2400" b="1">
                  <a:solidFill>
                    <a:schemeClr val="tx1"/>
                  </a:solidFill>
                  <a:latin typeface="Calibri" panose="020F0502020204030204" pitchFamily="34" charset="0"/>
                </a:defRPr>
              </a:lvl7pPr>
              <a:lvl8pPr marL="3429000" indent="-228600" eaLnBrk="0" fontAlgn="base" hangingPunct="0">
                <a:lnSpc>
                  <a:spcPct val="80000"/>
                </a:lnSpc>
                <a:spcBef>
                  <a:spcPct val="20000"/>
                </a:spcBef>
                <a:spcAft>
                  <a:spcPct val="0"/>
                </a:spcAft>
                <a:defRPr sz="2400" b="1">
                  <a:solidFill>
                    <a:schemeClr val="tx1"/>
                  </a:solidFill>
                  <a:latin typeface="Calibri" panose="020F0502020204030204" pitchFamily="34" charset="0"/>
                </a:defRPr>
              </a:lvl8pPr>
              <a:lvl9pPr marL="3886200" indent="-228600" eaLnBrk="0" fontAlgn="base" hangingPunct="0">
                <a:lnSpc>
                  <a:spcPct val="80000"/>
                </a:lnSpc>
                <a:spcBef>
                  <a:spcPct val="20000"/>
                </a:spcBef>
                <a:spcAft>
                  <a:spcPct val="0"/>
                </a:spcAft>
                <a:defRPr sz="2400" b="1">
                  <a:solidFill>
                    <a:schemeClr val="tx1"/>
                  </a:solidFill>
                  <a:latin typeface="Calibri" panose="020F0502020204030204" pitchFamily="34" charset="0"/>
                </a:defRPr>
              </a:lvl9pPr>
            </a:lstStyle>
            <a:p>
              <a:pPr fontAlgn="auto">
                <a:lnSpc>
                  <a:spcPct val="100000"/>
                </a:lnSpc>
                <a:spcBef>
                  <a:spcPct val="0"/>
                </a:spcBef>
                <a:spcAft>
                  <a:spcPts val="0"/>
                </a:spcAft>
                <a:defRPr/>
              </a:pPr>
              <a:r>
                <a:rPr lang="pt-BR" sz="2700" b="0" kern="0" dirty="0">
                  <a:solidFill>
                    <a:schemeClr val="accent1">
                      <a:lumMod val="50000"/>
                    </a:schemeClr>
                  </a:solidFill>
                  <a:latin typeface="+mn-lt"/>
                </a:rPr>
                <a:t>Especificação</a:t>
              </a:r>
            </a:p>
            <a:p>
              <a:pPr fontAlgn="auto">
                <a:lnSpc>
                  <a:spcPct val="100000"/>
                </a:lnSpc>
                <a:spcBef>
                  <a:spcPct val="0"/>
                </a:spcBef>
                <a:spcAft>
                  <a:spcPts val="0"/>
                </a:spcAft>
                <a:defRPr/>
              </a:pPr>
              <a:r>
                <a:rPr lang="pt-BR" sz="2700" b="0" kern="0" dirty="0">
                  <a:solidFill>
                    <a:schemeClr val="accent1">
                      <a:lumMod val="50000"/>
                    </a:schemeClr>
                  </a:solidFill>
                  <a:latin typeface="+mn-lt"/>
                </a:rPr>
                <a:t>Funcional</a:t>
              </a:r>
              <a:endParaRPr lang="pt-BR" sz="2700" kern="0" dirty="0">
                <a:solidFill>
                  <a:schemeClr val="accent1">
                    <a:lumMod val="50000"/>
                  </a:schemeClr>
                </a:solidFill>
                <a:latin typeface="+mn-lt"/>
              </a:endParaRPr>
            </a:p>
          </p:txBody>
        </p:sp>
        <p:sp>
          <p:nvSpPr>
            <p:cNvPr id="25" name="Rectangle 23"/>
            <p:cNvSpPr>
              <a:spLocks noChangeArrowheads="1"/>
            </p:cNvSpPr>
            <p:nvPr/>
          </p:nvSpPr>
          <p:spPr bwMode="auto">
            <a:xfrm>
              <a:off x="432" y="2238"/>
              <a:ext cx="574" cy="263"/>
            </a:xfrm>
            <a:prstGeom prst="rect">
              <a:avLst/>
            </a:prstGeom>
            <a:noFill/>
            <a:ln>
              <a:noFill/>
            </a:ln>
          </p:spPr>
          <p:txBody>
            <a:bodyPr wrap="none" lIns="135732" tIns="66675" rIns="135732" bIns="66675">
              <a:spAutoFit/>
            </a:bodyPr>
            <a:lstStyle>
              <a:lvl1pPr>
                <a:lnSpc>
                  <a:spcPct val="80000"/>
                </a:lnSpc>
                <a:spcBef>
                  <a:spcPct val="20000"/>
                </a:spcBef>
                <a:defRPr sz="2400" b="1">
                  <a:solidFill>
                    <a:schemeClr val="tx1"/>
                  </a:solidFill>
                  <a:latin typeface="Calibri" panose="020F0502020204030204" pitchFamily="34" charset="0"/>
                </a:defRPr>
              </a:lvl1pPr>
              <a:lvl2pPr marL="742950" indent="-285750">
                <a:lnSpc>
                  <a:spcPct val="80000"/>
                </a:lnSpc>
                <a:spcBef>
                  <a:spcPct val="20000"/>
                </a:spcBef>
                <a:defRPr sz="2400" b="1">
                  <a:solidFill>
                    <a:schemeClr val="tx1"/>
                  </a:solidFill>
                  <a:latin typeface="Calibri" panose="020F0502020204030204" pitchFamily="34" charset="0"/>
                </a:defRPr>
              </a:lvl2pPr>
              <a:lvl3pPr marL="1143000" indent="-228600">
                <a:lnSpc>
                  <a:spcPct val="80000"/>
                </a:lnSpc>
                <a:spcBef>
                  <a:spcPct val="20000"/>
                </a:spcBef>
                <a:defRPr sz="2400" b="1">
                  <a:solidFill>
                    <a:schemeClr val="tx1"/>
                  </a:solidFill>
                  <a:latin typeface="Calibri" panose="020F0502020204030204" pitchFamily="34" charset="0"/>
                </a:defRPr>
              </a:lvl3pPr>
              <a:lvl4pPr marL="1600200" indent="-228600">
                <a:lnSpc>
                  <a:spcPct val="80000"/>
                </a:lnSpc>
                <a:spcBef>
                  <a:spcPct val="20000"/>
                </a:spcBef>
                <a:defRPr sz="2400" b="1">
                  <a:solidFill>
                    <a:schemeClr val="tx1"/>
                  </a:solidFill>
                  <a:latin typeface="Calibri" panose="020F0502020204030204" pitchFamily="34" charset="0"/>
                </a:defRPr>
              </a:lvl4pPr>
              <a:lvl5pPr marL="2057400" indent="-228600">
                <a:lnSpc>
                  <a:spcPct val="80000"/>
                </a:lnSpc>
                <a:spcBef>
                  <a:spcPct val="20000"/>
                </a:spcBef>
                <a:defRPr sz="2400" b="1">
                  <a:solidFill>
                    <a:schemeClr val="tx1"/>
                  </a:solidFill>
                  <a:latin typeface="Calibri" panose="020F0502020204030204" pitchFamily="34" charset="0"/>
                </a:defRPr>
              </a:lvl5pPr>
              <a:lvl6pPr marL="2514600" indent="-228600" eaLnBrk="0" fontAlgn="base" hangingPunct="0">
                <a:lnSpc>
                  <a:spcPct val="80000"/>
                </a:lnSpc>
                <a:spcBef>
                  <a:spcPct val="20000"/>
                </a:spcBef>
                <a:spcAft>
                  <a:spcPct val="0"/>
                </a:spcAft>
                <a:defRPr sz="2400" b="1">
                  <a:solidFill>
                    <a:schemeClr val="tx1"/>
                  </a:solidFill>
                  <a:latin typeface="Calibri" panose="020F0502020204030204" pitchFamily="34" charset="0"/>
                </a:defRPr>
              </a:lvl6pPr>
              <a:lvl7pPr marL="2971800" indent="-228600" eaLnBrk="0" fontAlgn="base" hangingPunct="0">
                <a:lnSpc>
                  <a:spcPct val="80000"/>
                </a:lnSpc>
                <a:spcBef>
                  <a:spcPct val="20000"/>
                </a:spcBef>
                <a:spcAft>
                  <a:spcPct val="0"/>
                </a:spcAft>
                <a:defRPr sz="2400" b="1">
                  <a:solidFill>
                    <a:schemeClr val="tx1"/>
                  </a:solidFill>
                  <a:latin typeface="Calibri" panose="020F0502020204030204" pitchFamily="34" charset="0"/>
                </a:defRPr>
              </a:lvl7pPr>
              <a:lvl8pPr marL="3429000" indent="-228600" eaLnBrk="0" fontAlgn="base" hangingPunct="0">
                <a:lnSpc>
                  <a:spcPct val="80000"/>
                </a:lnSpc>
                <a:spcBef>
                  <a:spcPct val="20000"/>
                </a:spcBef>
                <a:spcAft>
                  <a:spcPct val="0"/>
                </a:spcAft>
                <a:defRPr sz="2400" b="1">
                  <a:solidFill>
                    <a:schemeClr val="tx1"/>
                  </a:solidFill>
                  <a:latin typeface="Calibri" panose="020F0502020204030204" pitchFamily="34" charset="0"/>
                </a:defRPr>
              </a:lvl8pPr>
              <a:lvl9pPr marL="3886200" indent="-228600" eaLnBrk="0" fontAlgn="base" hangingPunct="0">
                <a:lnSpc>
                  <a:spcPct val="80000"/>
                </a:lnSpc>
                <a:spcBef>
                  <a:spcPct val="20000"/>
                </a:spcBef>
                <a:spcAft>
                  <a:spcPct val="0"/>
                </a:spcAft>
                <a:defRPr sz="2400" b="1">
                  <a:solidFill>
                    <a:schemeClr val="tx1"/>
                  </a:solidFill>
                  <a:latin typeface="Calibri" panose="020F0502020204030204" pitchFamily="34" charset="0"/>
                </a:defRPr>
              </a:lvl9pPr>
            </a:lstStyle>
            <a:p>
              <a:pPr fontAlgn="auto">
                <a:lnSpc>
                  <a:spcPct val="100000"/>
                </a:lnSpc>
                <a:spcBef>
                  <a:spcPct val="0"/>
                </a:spcBef>
                <a:spcAft>
                  <a:spcPts val="0"/>
                </a:spcAft>
                <a:defRPr/>
              </a:pPr>
              <a:r>
                <a:rPr lang="pt-BR" sz="2700" b="0" kern="0" dirty="0">
                  <a:solidFill>
                    <a:schemeClr val="accent1">
                      <a:lumMod val="50000"/>
                    </a:schemeClr>
                  </a:solidFill>
                  <a:latin typeface="+mn-lt"/>
                </a:rPr>
                <a:t>Design</a:t>
              </a:r>
            </a:p>
          </p:txBody>
        </p:sp>
        <p:sp>
          <p:nvSpPr>
            <p:cNvPr id="26" name="Rectangle 24"/>
            <p:cNvSpPr>
              <a:spLocks noChangeArrowheads="1"/>
            </p:cNvSpPr>
            <p:nvPr/>
          </p:nvSpPr>
          <p:spPr bwMode="auto">
            <a:xfrm>
              <a:off x="432" y="2562"/>
              <a:ext cx="1287" cy="263"/>
            </a:xfrm>
            <a:prstGeom prst="rect">
              <a:avLst/>
            </a:prstGeom>
            <a:noFill/>
            <a:ln>
              <a:noFill/>
            </a:ln>
          </p:spPr>
          <p:txBody>
            <a:bodyPr wrap="none" lIns="135732" tIns="66675" rIns="135732" bIns="66675">
              <a:spAutoFit/>
            </a:bodyPr>
            <a:lstStyle>
              <a:lvl1pPr>
                <a:lnSpc>
                  <a:spcPct val="80000"/>
                </a:lnSpc>
                <a:spcBef>
                  <a:spcPct val="20000"/>
                </a:spcBef>
                <a:defRPr sz="2400" b="1">
                  <a:solidFill>
                    <a:schemeClr val="tx1"/>
                  </a:solidFill>
                  <a:latin typeface="Calibri" panose="020F0502020204030204" pitchFamily="34" charset="0"/>
                </a:defRPr>
              </a:lvl1pPr>
              <a:lvl2pPr marL="742950" indent="-285750">
                <a:lnSpc>
                  <a:spcPct val="80000"/>
                </a:lnSpc>
                <a:spcBef>
                  <a:spcPct val="20000"/>
                </a:spcBef>
                <a:defRPr sz="2400" b="1">
                  <a:solidFill>
                    <a:schemeClr val="tx1"/>
                  </a:solidFill>
                  <a:latin typeface="Calibri" panose="020F0502020204030204" pitchFamily="34" charset="0"/>
                </a:defRPr>
              </a:lvl2pPr>
              <a:lvl3pPr marL="1143000" indent="-228600">
                <a:lnSpc>
                  <a:spcPct val="80000"/>
                </a:lnSpc>
                <a:spcBef>
                  <a:spcPct val="20000"/>
                </a:spcBef>
                <a:defRPr sz="2400" b="1">
                  <a:solidFill>
                    <a:schemeClr val="tx1"/>
                  </a:solidFill>
                  <a:latin typeface="Calibri" panose="020F0502020204030204" pitchFamily="34" charset="0"/>
                </a:defRPr>
              </a:lvl3pPr>
              <a:lvl4pPr marL="1600200" indent="-228600">
                <a:lnSpc>
                  <a:spcPct val="80000"/>
                </a:lnSpc>
                <a:spcBef>
                  <a:spcPct val="20000"/>
                </a:spcBef>
                <a:defRPr sz="2400" b="1">
                  <a:solidFill>
                    <a:schemeClr val="tx1"/>
                  </a:solidFill>
                  <a:latin typeface="Calibri" panose="020F0502020204030204" pitchFamily="34" charset="0"/>
                </a:defRPr>
              </a:lvl4pPr>
              <a:lvl5pPr marL="2057400" indent="-228600">
                <a:lnSpc>
                  <a:spcPct val="80000"/>
                </a:lnSpc>
                <a:spcBef>
                  <a:spcPct val="20000"/>
                </a:spcBef>
                <a:defRPr sz="2400" b="1">
                  <a:solidFill>
                    <a:schemeClr val="tx1"/>
                  </a:solidFill>
                  <a:latin typeface="Calibri" panose="020F0502020204030204" pitchFamily="34" charset="0"/>
                </a:defRPr>
              </a:lvl5pPr>
              <a:lvl6pPr marL="2514600" indent="-228600" eaLnBrk="0" fontAlgn="base" hangingPunct="0">
                <a:lnSpc>
                  <a:spcPct val="80000"/>
                </a:lnSpc>
                <a:spcBef>
                  <a:spcPct val="20000"/>
                </a:spcBef>
                <a:spcAft>
                  <a:spcPct val="0"/>
                </a:spcAft>
                <a:defRPr sz="2400" b="1">
                  <a:solidFill>
                    <a:schemeClr val="tx1"/>
                  </a:solidFill>
                  <a:latin typeface="Calibri" panose="020F0502020204030204" pitchFamily="34" charset="0"/>
                </a:defRPr>
              </a:lvl6pPr>
              <a:lvl7pPr marL="2971800" indent="-228600" eaLnBrk="0" fontAlgn="base" hangingPunct="0">
                <a:lnSpc>
                  <a:spcPct val="80000"/>
                </a:lnSpc>
                <a:spcBef>
                  <a:spcPct val="20000"/>
                </a:spcBef>
                <a:spcAft>
                  <a:spcPct val="0"/>
                </a:spcAft>
                <a:defRPr sz="2400" b="1">
                  <a:solidFill>
                    <a:schemeClr val="tx1"/>
                  </a:solidFill>
                  <a:latin typeface="Calibri" panose="020F0502020204030204" pitchFamily="34" charset="0"/>
                </a:defRPr>
              </a:lvl7pPr>
              <a:lvl8pPr marL="3429000" indent="-228600" eaLnBrk="0" fontAlgn="base" hangingPunct="0">
                <a:lnSpc>
                  <a:spcPct val="80000"/>
                </a:lnSpc>
                <a:spcBef>
                  <a:spcPct val="20000"/>
                </a:spcBef>
                <a:spcAft>
                  <a:spcPct val="0"/>
                </a:spcAft>
                <a:defRPr sz="2400" b="1">
                  <a:solidFill>
                    <a:schemeClr val="tx1"/>
                  </a:solidFill>
                  <a:latin typeface="Calibri" panose="020F0502020204030204" pitchFamily="34" charset="0"/>
                </a:defRPr>
              </a:lvl8pPr>
              <a:lvl9pPr marL="3886200" indent="-228600" eaLnBrk="0" fontAlgn="base" hangingPunct="0">
                <a:lnSpc>
                  <a:spcPct val="80000"/>
                </a:lnSpc>
                <a:spcBef>
                  <a:spcPct val="20000"/>
                </a:spcBef>
                <a:spcAft>
                  <a:spcPct val="0"/>
                </a:spcAft>
                <a:defRPr sz="2400" b="1">
                  <a:solidFill>
                    <a:schemeClr val="tx1"/>
                  </a:solidFill>
                  <a:latin typeface="Calibri" panose="020F0502020204030204" pitchFamily="34" charset="0"/>
                </a:defRPr>
              </a:lvl9pPr>
            </a:lstStyle>
            <a:p>
              <a:pPr fontAlgn="auto">
                <a:lnSpc>
                  <a:spcPct val="100000"/>
                </a:lnSpc>
                <a:spcBef>
                  <a:spcPct val="0"/>
                </a:spcBef>
                <a:spcAft>
                  <a:spcPts val="0"/>
                </a:spcAft>
                <a:defRPr/>
              </a:pPr>
              <a:r>
                <a:rPr lang="pt-BR" sz="2700" b="0" kern="0" dirty="0">
                  <a:solidFill>
                    <a:schemeClr val="accent1">
                      <a:lumMod val="50000"/>
                    </a:schemeClr>
                  </a:solidFill>
                  <a:latin typeface="+mn-lt"/>
                </a:rPr>
                <a:t>Desenvolvimento</a:t>
              </a:r>
            </a:p>
          </p:txBody>
        </p:sp>
        <p:sp>
          <p:nvSpPr>
            <p:cNvPr id="27" name="Rectangle 25"/>
            <p:cNvSpPr>
              <a:spLocks noChangeArrowheads="1"/>
            </p:cNvSpPr>
            <p:nvPr/>
          </p:nvSpPr>
          <p:spPr bwMode="auto">
            <a:xfrm>
              <a:off x="432" y="2900"/>
              <a:ext cx="488" cy="263"/>
            </a:xfrm>
            <a:prstGeom prst="rect">
              <a:avLst/>
            </a:prstGeom>
            <a:noFill/>
            <a:ln>
              <a:noFill/>
            </a:ln>
          </p:spPr>
          <p:txBody>
            <a:bodyPr wrap="none" lIns="135732" tIns="66675" rIns="135732" bIns="66675">
              <a:spAutoFit/>
            </a:bodyPr>
            <a:lstStyle>
              <a:lvl1pPr>
                <a:lnSpc>
                  <a:spcPct val="80000"/>
                </a:lnSpc>
                <a:spcBef>
                  <a:spcPct val="20000"/>
                </a:spcBef>
                <a:defRPr sz="2400" b="1">
                  <a:solidFill>
                    <a:schemeClr val="tx1"/>
                  </a:solidFill>
                  <a:latin typeface="Calibri" panose="020F0502020204030204" pitchFamily="34" charset="0"/>
                </a:defRPr>
              </a:lvl1pPr>
              <a:lvl2pPr marL="742950" indent="-285750">
                <a:lnSpc>
                  <a:spcPct val="80000"/>
                </a:lnSpc>
                <a:spcBef>
                  <a:spcPct val="20000"/>
                </a:spcBef>
                <a:defRPr sz="2400" b="1">
                  <a:solidFill>
                    <a:schemeClr val="tx1"/>
                  </a:solidFill>
                  <a:latin typeface="Calibri" panose="020F0502020204030204" pitchFamily="34" charset="0"/>
                </a:defRPr>
              </a:lvl2pPr>
              <a:lvl3pPr marL="1143000" indent="-228600">
                <a:lnSpc>
                  <a:spcPct val="80000"/>
                </a:lnSpc>
                <a:spcBef>
                  <a:spcPct val="20000"/>
                </a:spcBef>
                <a:defRPr sz="2400" b="1">
                  <a:solidFill>
                    <a:schemeClr val="tx1"/>
                  </a:solidFill>
                  <a:latin typeface="Calibri" panose="020F0502020204030204" pitchFamily="34" charset="0"/>
                </a:defRPr>
              </a:lvl3pPr>
              <a:lvl4pPr marL="1600200" indent="-228600">
                <a:lnSpc>
                  <a:spcPct val="80000"/>
                </a:lnSpc>
                <a:spcBef>
                  <a:spcPct val="20000"/>
                </a:spcBef>
                <a:defRPr sz="2400" b="1">
                  <a:solidFill>
                    <a:schemeClr val="tx1"/>
                  </a:solidFill>
                  <a:latin typeface="Calibri" panose="020F0502020204030204" pitchFamily="34" charset="0"/>
                </a:defRPr>
              </a:lvl4pPr>
              <a:lvl5pPr marL="2057400" indent="-228600">
                <a:lnSpc>
                  <a:spcPct val="80000"/>
                </a:lnSpc>
                <a:spcBef>
                  <a:spcPct val="20000"/>
                </a:spcBef>
                <a:defRPr sz="2400" b="1">
                  <a:solidFill>
                    <a:schemeClr val="tx1"/>
                  </a:solidFill>
                  <a:latin typeface="Calibri" panose="020F0502020204030204" pitchFamily="34" charset="0"/>
                </a:defRPr>
              </a:lvl5pPr>
              <a:lvl6pPr marL="2514600" indent="-228600" eaLnBrk="0" fontAlgn="base" hangingPunct="0">
                <a:lnSpc>
                  <a:spcPct val="80000"/>
                </a:lnSpc>
                <a:spcBef>
                  <a:spcPct val="20000"/>
                </a:spcBef>
                <a:spcAft>
                  <a:spcPct val="0"/>
                </a:spcAft>
                <a:defRPr sz="2400" b="1">
                  <a:solidFill>
                    <a:schemeClr val="tx1"/>
                  </a:solidFill>
                  <a:latin typeface="Calibri" panose="020F0502020204030204" pitchFamily="34" charset="0"/>
                </a:defRPr>
              </a:lvl6pPr>
              <a:lvl7pPr marL="2971800" indent="-228600" eaLnBrk="0" fontAlgn="base" hangingPunct="0">
                <a:lnSpc>
                  <a:spcPct val="80000"/>
                </a:lnSpc>
                <a:spcBef>
                  <a:spcPct val="20000"/>
                </a:spcBef>
                <a:spcAft>
                  <a:spcPct val="0"/>
                </a:spcAft>
                <a:defRPr sz="2400" b="1">
                  <a:solidFill>
                    <a:schemeClr val="tx1"/>
                  </a:solidFill>
                  <a:latin typeface="Calibri" panose="020F0502020204030204" pitchFamily="34" charset="0"/>
                </a:defRPr>
              </a:lvl7pPr>
              <a:lvl8pPr marL="3429000" indent="-228600" eaLnBrk="0" fontAlgn="base" hangingPunct="0">
                <a:lnSpc>
                  <a:spcPct val="80000"/>
                </a:lnSpc>
                <a:spcBef>
                  <a:spcPct val="20000"/>
                </a:spcBef>
                <a:spcAft>
                  <a:spcPct val="0"/>
                </a:spcAft>
                <a:defRPr sz="2400" b="1">
                  <a:solidFill>
                    <a:schemeClr val="tx1"/>
                  </a:solidFill>
                  <a:latin typeface="Calibri" panose="020F0502020204030204" pitchFamily="34" charset="0"/>
                </a:defRPr>
              </a:lvl8pPr>
              <a:lvl9pPr marL="3886200" indent="-228600" eaLnBrk="0" fontAlgn="base" hangingPunct="0">
                <a:lnSpc>
                  <a:spcPct val="80000"/>
                </a:lnSpc>
                <a:spcBef>
                  <a:spcPct val="20000"/>
                </a:spcBef>
                <a:spcAft>
                  <a:spcPct val="0"/>
                </a:spcAft>
                <a:defRPr sz="2400" b="1">
                  <a:solidFill>
                    <a:schemeClr val="tx1"/>
                  </a:solidFill>
                  <a:latin typeface="Calibri" panose="020F0502020204030204" pitchFamily="34" charset="0"/>
                </a:defRPr>
              </a:lvl9pPr>
            </a:lstStyle>
            <a:p>
              <a:pPr fontAlgn="auto">
                <a:lnSpc>
                  <a:spcPct val="100000"/>
                </a:lnSpc>
                <a:spcBef>
                  <a:spcPct val="0"/>
                </a:spcBef>
                <a:spcAft>
                  <a:spcPts val="0"/>
                </a:spcAft>
                <a:defRPr/>
              </a:pPr>
              <a:r>
                <a:rPr lang="pt-BR" sz="2700" b="0" kern="0" dirty="0">
                  <a:solidFill>
                    <a:schemeClr val="accent1">
                      <a:lumMod val="50000"/>
                    </a:schemeClr>
                  </a:solidFill>
                  <a:latin typeface="+mn-lt"/>
                </a:rPr>
                <a:t>Teste</a:t>
              </a:r>
              <a:endParaRPr lang="pt-BR" sz="2700" kern="0" dirty="0">
                <a:solidFill>
                  <a:schemeClr val="accent1">
                    <a:lumMod val="50000"/>
                  </a:schemeClr>
                </a:solidFill>
                <a:latin typeface="+mn-lt"/>
              </a:endParaRPr>
            </a:p>
          </p:txBody>
        </p:sp>
        <p:sp>
          <p:nvSpPr>
            <p:cNvPr id="28" name="Rectangle 26"/>
            <p:cNvSpPr>
              <a:spLocks noChangeArrowheads="1"/>
            </p:cNvSpPr>
            <p:nvPr/>
          </p:nvSpPr>
          <p:spPr bwMode="auto">
            <a:xfrm>
              <a:off x="2073" y="1132"/>
              <a:ext cx="239" cy="285"/>
            </a:xfrm>
            <a:prstGeom prst="rect">
              <a:avLst/>
            </a:prstGeom>
            <a:noFill/>
            <a:ln>
              <a:noFill/>
            </a:ln>
          </p:spPr>
          <p:txBody>
            <a:bodyPr wrap="none" lIns="135732" tIns="66675" rIns="135732" bIns="66675">
              <a:spAutoFit/>
            </a:bodyPr>
            <a:lstStyle>
              <a:lvl1pPr>
                <a:lnSpc>
                  <a:spcPct val="80000"/>
                </a:lnSpc>
                <a:spcBef>
                  <a:spcPct val="20000"/>
                </a:spcBef>
                <a:defRPr sz="2400" b="1">
                  <a:solidFill>
                    <a:schemeClr val="tx1"/>
                  </a:solidFill>
                  <a:latin typeface="Calibri" panose="020F0502020204030204" pitchFamily="34" charset="0"/>
                </a:defRPr>
              </a:lvl1pPr>
              <a:lvl2pPr marL="742950" indent="-285750">
                <a:lnSpc>
                  <a:spcPct val="80000"/>
                </a:lnSpc>
                <a:spcBef>
                  <a:spcPct val="20000"/>
                </a:spcBef>
                <a:defRPr sz="2400" b="1">
                  <a:solidFill>
                    <a:schemeClr val="tx1"/>
                  </a:solidFill>
                  <a:latin typeface="Calibri" panose="020F0502020204030204" pitchFamily="34" charset="0"/>
                </a:defRPr>
              </a:lvl2pPr>
              <a:lvl3pPr marL="1143000" indent="-228600">
                <a:lnSpc>
                  <a:spcPct val="80000"/>
                </a:lnSpc>
                <a:spcBef>
                  <a:spcPct val="20000"/>
                </a:spcBef>
                <a:defRPr sz="2400" b="1">
                  <a:solidFill>
                    <a:schemeClr val="tx1"/>
                  </a:solidFill>
                  <a:latin typeface="Calibri" panose="020F0502020204030204" pitchFamily="34" charset="0"/>
                </a:defRPr>
              </a:lvl3pPr>
              <a:lvl4pPr marL="1600200" indent="-228600">
                <a:lnSpc>
                  <a:spcPct val="80000"/>
                </a:lnSpc>
                <a:spcBef>
                  <a:spcPct val="20000"/>
                </a:spcBef>
                <a:defRPr sz="2400" b="1">
                  <a:solidFill>
                    <a:schemeClr val="tx1"/>
                  </a:solidFill>
                  <a:latin typeface="Calibri" panose="020F0502020204030204" pitchFamily="34" charset="0"/>
                </a:defRPr>
              </a:lvl4pPr>
              <a:lvl5pPr marL="2057400" indent="-228600">
                <a:lnSpc>
                  <a:spcPct val="80000"/>
                </a:lnSpc>
                <a:spcBef>
                  <a:spcPct val="20000"/>
                </a:spcBef>
                <a:defRPr sz="2400" b="1">
                  <a:solidFill>
                    <a:schemeClr val="tx1"/>
                  </a:solidFill>
                  <a:latin typeface="Calibri" panose="020F0502020204030204" pitchFamily="34" charset="0"/>
                </a:defRPr>
              </a:lvl5pPr>
              <a:lvl6pPr marL="2514600" indent="-228600" eaLnBrk="0" fontAlgn="base" hangingPunct="0">
                <a:lnSpc>
                  <a:spcPct val="80000"/>
                </a:lnSpc>
                <a:spcBef>
                  <a:spcPct val="20000"/>
                </a:spcBef>
                <a:spcAft>
                  <a:spcPct val="0"/>
                </a:spcAft>
                <a:defRPr sz="2400" b="1">
                  <a:solidFill>
                    <a:schemeClr val="tx1"/>
                  </a:solidFill>
                  <a:latin typeface="Calibri" panose="020F0502020204030204" pitchFamily="34" charset="0"/>
                </a:defRPr>
              </a:lvl6pPr>
              <a:lvl7pPr marL="2971800" indent="-228600" eaLnBrk="0" fontAlgn="base" hangingPunct="0">
                <a:lnSpc>
                  <a:spcPct val="80000"/>
                </a:lnSpc>
                <a:spcBef>
                  <a:spcPct val="20000"/>
                </a:spcBef>
                <a:spcAft>
                  <a:spcPct val="0"/>
                </a:spcAft>
                <a:defRPr sz="2400" b="1">
                  <a:solidFill>
                    <a:schemeClr val="tx1"/>
                  </a:solidFill>
                  <a:latin typeface="Calibri" panose="020F0502020204030204" pitchFamily="34" charset="0"/>
                </a:defRPr>
              </a:lvl7pPr>
              <a:lvl8pPr marL="3429000" indent="-228600" eaLnBrk="0" fontAlgn="base" hangingPunct="0">
                <a:lnSpc>
                  <a:spcPct val="80000"/>
                </a:lnSpc>
                <a:spcBef>
                  <a:spcPct val="20000"/>
                </a:spcBef>
                <a:spcAft>
                  <a:spcPct val="0"/>
                </a:spcAft>
                <a:defRPr sz="2400" b="1">
                  <a:solidFill>
                    <a:schemeClr val="tx1"/>
                  </a:solidFill>
                  <a:latin typeface="Calibri" panose="020F0502020204030204" pitchFamily="34" charset="0"/>
                </a:defRPr>
              </a:lvl8pPr>
              <a:lvl9pPr marL="3886200" indent="-228600" eaLnBrk="0" fontAlgn="base" hangingPunct="0">
                <a:lnSpc>
                  <a:spcPct val="80000"/>
                </a:lnSpc>
                <a:spcBef>
                  <a:spcPct val="20000"/>
                </a:spcBef>
                <a:spcAft>
                  <a:spcPct val="0"/>
                </a:spcAft>
                <a:defRPr sz="2400" b="1">
                  <a:solidFill>
                    <a:schemeClr val="tx1"/>
                  </a:solidFill>
                  <a:latin typeface="Calibri" panose="020F0502020204030204" pitchFamily="34" charset="0"/>
                </a:defRPr>
              </a:lvl9pPr>
            </a:lstStyle>
            <a:p>
              <a:pPr fontAlgn="auto">
                <a:lnSpc>
                  <a:spcPct val="100000"/>
                </a:lnSpc>
                <a:spcBef>
                  <a:spcPct val="0"/>
                </a:spcBef>
                <a:spcAft>
                  <a:spcPts val="0"/>
                </a:spcAft>
                <a:defRPr/>
              </a:pPr>
              <a:r>
                <a:rPr lang="pt-BR" sz="3000" kern="0" dirty="0">
                  <a:solidFill>
                    <a:schemeClr val="accent1">
                      <a:lumMod val="50000"/>
                    </a:schemeClr>
                  </a:solidFill>
                  <a:latin typeface="+mn-lt"/>
                </a:rPr>
                <a:t>A</a:t>
              </a:r>
            </a:p>
          </p:txBody>
        </p:sp>
        <p:sp>
          <p:nvSpPr>
            <p:cNvPr id="29" name="Rectangle 27"/>
            <p:cNvSpPr>
              <a:spLocks noChangeArrowheads="1"/>
            </p:cNvSpPr>
            <p:nvPr/>
          </p:nvSpPr>
          <p:spPr bwMode="auto">
            <a:xfrm>
              <a:off x="2496" y="1122"/>
              <a:ext cx="231" cy="285"/>
            </a:xfrm>
            <a:prstGeom prst="rect">
              <a:avLst/>
            </a:prstGeom>
            <a:noFill/>
            <a:ln>
              <a:noFill/>
            </a:ln>
          </p:spPr>
          <p:txBody>
            <a:bodyPr wrap="none" lIns="135732" tIns="66675" rIns="135732" bIns="66675">
              <a:spAutoFit/>
            </a:bodyPr>
            <a:lstStyle>
              <a:lvl1pPr>
                <a:lnSpc>
                  <a:spcPct val="80000"/>
                </a:lnSpc>
                <a:spcBef>
                  <a:spcPct val="20000"/>
                </a:spcBef>
                <a:defRPr sz="2400" b="1">
                  <a:solidFill>
                    <a:schemeClr val="tx1"/>
                  </a:solidFill>
                  <a:latin typeface="Calibri" panose="020F0502020204030204" pitchFamily="34" charset="0"/>
                </a:defRPr>
              </a:lvl1pPr>
              <a:lvl2pPr marL="742950" indent="-285750">
                <a:lnSpc>
                  <a:spcPct val="80000"/>
                </a:lnSpc>
                <a:spcBef>
                  <a:spcPct val="20000"/>
                </a:spcBef>
                <a:defRPr sz="2400" b="1">
                  <a:solidFill>
                    <a:schemeClr val="tx1"/>
                  </a:solidFill>
                  <a:latin typeface="Calibri" panose="020F0502020204030204" pitchFamily="34" charset="0"/>
                </a:defRPr>
              </a:lvl2pPr>
              <a:lvl3pPr marL="1143000" indent="-228600">
                <a:lnSpc>
                  <a:spcPct val="80000"/>
                </a:lnSpc>
                <a:spcBef>
                  <a:spcPct val="20000"/>
                </a:spcBef>
                <a:defRPr sz="2400" b="1">
                  <a:solidFill>
                    <a:schemeClr val="tx1"/>
                  </a:solidFill>
                  <a:latin typeface="Calibri" panose="020F0502020204030204" pitchFamily="34" charset="0"/>
                </a:defRPr>
              </a:lvl3pPr>
              <a:lvl4pPr marL="1600200" indent="-228600">
                <a:lnSpc>
                  <a:spcPct val="80000"/>
                </a:lnSpc>
                <a:spcBef>
                  <a:spcPct val="20000"/>
                </a:spcBef>
                <a:defRPr sz="2400" b="1">
                  <a:solidFill>
                    <a:schemeClr val="tx1"/>
                  </a:solidFill>
                  <a:latin typeface="Calibri" panose="020F0502020204030204" pitchFamily="34" charset="0"/>
                </a:defRPr>
              </a:lvl4pPr>
              <a:lvl5pPr marL="2057400" indent="-228600">
                <a:lnSpc>
                  <a:spcPct val="80000"/>
                </a:lnSpc>
                <a:spcBef>
                  <a:spcPct val="20000"/>
                </a:spcBef>
                <a:defRPr sz="2400" b="1">
                  <a:solidFill>
                    <a:schemeClr val="tx1"/>
                  </a:solidFill>
                  <a:latin typeface="Calibri" panose="020F0502020204030204" pitchFamily="34" charset="0"/>
                </a:defRPr>
              </a:lvl5pPr>
              <a:lvl6pPr marL="2514600" indent="-228600" eaLnBrk="0" fontAlgn="base" hangingPunct="0">
                <a:lnSpc>
                  <a:spcPct val="80000"/>
                </a:lnSpc>
                <a:spcBef>
                  <a:spcPct val="20000"/>
                </a:spcBef>
                <a:spcAft>
                  <a:spcPct val="0"/>
                </a:spcAft>
                <a:defRPr sz="2400" b="1">
                  <a:solidFill>
                    <a:schemeClr val="tx1"/>
                  </a:solidFill>
                  <a:latin typeface="Calibri" panose="020F0502020204030204" pitchFamily="34" charset="0"/>
                </a:defRPr>
              </a:lvl6pPr>
              <a:lvl7pPr marL="2971800" indent="-228600" eaLnBrk="0" fontAlgn="base" hangingPunct="0">
                <a:lnSpc>
                  <a:spcPct val="80000"/>
                </a:lnSpc>
                <a:spcBef>
                  <a:spcPct val="20000"/>
                </a:spcBef>
                <a:spcAft>
                  <a:spcPct val="0"/>
                </a:spcAft>
                <a:defRPr sz="2400" b="1">
                  <a:solidFill>
                    <a:schemeClr val="tx1"/>
                  </a:solidFill>
                  <a:latin typeface="Calibri" panose="020F0502020204030204" pitchFamily="34" charset="0"/>
                </a:defRPr>
              </a:lvl7pPr>
              <a:lvl8pPr marL="3429000" indent="-228600" eaLnBrk="0" fontAlgn="base" hangingPunct="0">
                <a:lnSpc>
                  <a:spcPct val="80000"/>
                </a:lnSpc>
                <a:spcBef>
                  <a:spcPct val="20000"/>
                </a:spcBef>
                <a:spcAft>
                  <a:spcPct val="0"/>
                </a:spcAft>
                <a:defRPr sz="2400" b="1">
                  <a:solidFill>
                    <a:schemeClr val="tx1"/>
                  </a:solidFill>
                  <a:latin typeface="Calibri" panose="020F0502020204030204" pitchFamily="34" charset="0"/>
                </a:defRPr>
              </a:lvl8pPr>
              <a:lvl9pPr marL="3886200" indent="-228600" eaLnBrk="0" fontAlgn="base" hangingPunct="0">
                <a:lnSpc>
                  <a:spcPct val="80000"/>
                </a:lnSpc>
                <a:spcBef>
                  <a:spcPct val="20000"/>
                </a:spcBef>
                <a:spcAft>
                  <a:spcPct val="0"/>
                </a:spcAft>
                <a:defRPr sz="2400" b="1">
                  <a:solidFill>
                    <a:schemeClr val="tx1"/>
                  </a:solidFill>
                  <a:latin typeface="Calibri" panose="020F0502020204030204" pitchFamily="34" charset="0"/>
                </a:defRPr>
              </a:lvl9pPr>
            </a:lstStyle>
            <a:p>
              <a:pPr fontAlgn="auto">
                <a:lnSpc>
                  <a:spcPct val="100000"/>
                </a:lnSpc>
                <a:spcBef>
                  <a:spcPct val="0"/>
                </a:spcBef>
                <a:spcAft>
                  <a:spcPts val="0"/>
                </a:spcAft>
                <a:defRPr/>
              </a:pPr>
              <a:r>
                <a:rPr lang="pt-BR" sz="3000" kern="0" dirty="0">
                  <a:solidFill>
                    <a:schemeClr val="accent1">
                      <a:lumMod val="50000"/>
                    </a:schemeClr>
                  </a:solidFill>
                  <a:latin typeface="+mn-lt"/>
                </a:rPr>
                <a:t>B</a:t>
              </a:r>
            </a:p>
          </p:txBody>
        </p:sp>
        <p:sp>
          <p:nvSpPr>
            <p:cNvPr id="30" name="Rectangle 28"/>
            <p:cNvSpPr>
              <a:spLocks noChangeArrowheads="1"/>
            </p:cNvSpPr>
            <p:nvPr/>
          </p:nvSpPr>
          <p:spPr bwMode="auto">
            <a:xfrm>
              <a:off x="3024" y="1122"/>
              <a:ext cx="225" cy="285"/>
            </a:xfrm>
            <a:prstGeom prst="rect">
              <a:avLst/>
            </a:prstGeom>
            <a:noFill/>
            <a:ln>
              <a:noFill/>
            </a:ln>
          </p:spPr>
          <p:txBody>
            <a:bodyPr wrap="none" lIns="135732" tIns="66675" rIns="135732" bIns="66675">
              <a:spAutoFit/>
            </a:bodyPr>
            <a:lstStyle>
              <a:lvl1pPr>
                <a:lnSpc>
                  <a:spcPct val="80000"/>
                </a:lnSpc>
                <a:spcBef>
                  <a:spcPct val="20000"/>
                </a:spcBef>
                <a:defRPr sz="2400" b="1">
                  <a:solidFill>
                    <a:schemeClr val="tx1"/>
                  </a:solidFill>
                  <a:latin typeface="Calibri" panose="020F0502020204030204" pitchFamily="34" charset="0"/>
                </a:defRPr>
              </a:lvl1pPr>
              <a:lvl2pPr marL="742950" indent="-285750">
                <a:lnSpc>
                  <a:spcPct val="80000"/>
                </a:lnSpc>
                <a:spcBef>
                  <a:spcPct val="20000"/>
                </a:spcBef>
                <a:defRPr sz="2400" b="1">
                  <a:solidFill>
                    <a:schemeClr val="tx1"/>
                  </a:solidFill>
                  <a:latin typeface="Calibri" panose="020F0502020204030204" pitchFamily="34" charset="0"/>
                </a:defRPr>
              </a:lvl2pPr>
              <a:lvl3pPr marL="1143000" indent="-228600">
                <a:lnSpc>
                  <a:spcPct val="80000"/>
                </a:lnSpc>
                <a:spcBef>
                  <a:spcPct val="20000"/>
                </a:spcBef>
                <a:defRPr sz="2400" b="1">
                  <a:solidFill>
                    <a:schemeClr val="tx1"/>
                  </a:solidFill>
                  <a:latin typeface="Calibri" panose="020F0502020204030204" pitchFamily="34" charset="0"/>
                </a:defRPr>
              </a:lvl3pPr>
              <a:lvl4pPr marL="1600200" indent="-228600">
                <a:lnSpc>
                  <a:spcPct val="80000"/>
                </a:lnSpc>
                <a:spcBef>
                  <a:spcPct val="20000"/>
                </a:spcBef>
                <a:defRPr sz="2400" b="1">
                  <a:solidFill>
                    <a:schemeClr val="tx1"/>
                  </a:solidFill>
                  <a:latin typeface="Calibri" panose="020F0502020204030204" pitchFamily="34" charset="0"/>
                </a:defRPr>
              </a:lvl4pPr>
              <a:lvl5pPr marL="2057400" indent="-228600">
                <a:lnSpc>
                  <a:spcPct val="80000"/>
                </a:lnSpc>
                <a:spcBef>
                  <a:spcPct val="20000"/>
                </a:spcBef>
                <a:defRPr sz="2400" b="1">
                  <a:solidFill>
                    <a:schemeClr val="tx1"/>
                  </a:solidFill>
                  <a:latin typeface="Calibri" panose="020F0502020204030204" pitchFamily="34" charset="0"/>
                </a:defRPr>
              </a:lvl5pPr>
              <a:lvl6pPr marL="2514600" indent="-228600" eaLnBrk="0" fontAlgn="base" hangingPunct="0">
                <a:lnSpc>
                  <a:spcPct val="80000"/>
                </a:lnSpc>
                <a:spcBef>
                  <a:spcPct val="20000"/>
                </a:spcBef>
                <a:spcAft>
                  <a:spcPct val="0"/>
                </a:spcAft>
                <a:defRPr sz="2400" b="1">
                  <a:solidFill>
                    <a:schemeClr val="tx1"/>
                  </a:solidFill>
                  <a:latin typeface="Calibri" panose="020F0502020204030204" pitchFamily="34" charset="0"/>
                </a:defRPr>
              </a:lvl6pPr>
              <a:lvl7pPr marL="2971800" indent="-228600" eaLnBrk="0" fontAlgn="base" hangingPunct="0">
                <a:lnSpc>
                  <a:spcPct val="80000"/>
                </a:lnSpc>
                <a:spcBef>
                  <a:spcPct val="20000"/>
                </a:spcBef>
                <a:spcAft>
                  <a:spcPct val="0"/>
                </a:spcAft>
                <a:defRPr sz="2400" b="1">
                  <a:solidFill>
                    <a:schemeClr val="tx1"/>
                  </a:solidFill>
                  <a:latin typeface="Calibri" panose="020F0502020204030204" pitchFamily="34" charset="0"/>
                </a:defRPr>
              </a:lvl7pPr>
              <a:lvl8pPr marL="3429000" indent="-228600" eaLnBrk="0" fontAlgn="base" hangingPunct="0">
                <a:lnSpc>
                  <a:spcPct val="80000"/>
                </a:lnSpc>
                <a:spcBef>
                  <a:spcPct val="20000"/>
                </a:spcBef>
                <a:spcAft>
                  <a:spcPct val="0"/>
                </a:spcAft>
                <a:defRPr sz="2400" b="1">
                  <a:solidFill>
                    <a:schemeClr val="tx1"/>
                  </a:solidFill>
                  <a:latin typeface="Calibri" panose="020F0502020204030204" pitchFamily="34" charset="0"/>
                </a:defRPr>
              </a:lvl8pPr>
              <a:lvl9pPr marL="3886200" indent="-228600" eaLnBrk="0" fontAlgn="base" hangingPunct="0">
                <a:lnSpc>
                  <a:spcPct val="80000"/>
                </a:lnSpc>
                <a:spcBef>
                  <a:spcPct val="20000"/>
                </a:spcBef>
                <a:spcAft>
                  <a:spcPct val="0"/>
                </a:spcAft>
                <a:defRPr sz="2400" b="1">
                  <a:solidFill>
                    <a:schemeClr val="tx1"/>
                  </a:solidFill>
                  <a:latin typeface="Calibri" panose="020F0502020204030204" pitchFamily="34" charset="0"/>
                </a:defRPr>
              </a:lvl9pPr>
            </a:lstStyle>
            <a:p>
              <a:pPr fontAlgn="auto">
                <a:lnSpc>
                  <a:spcPct val="100000"/>
                </a:lnSpc>
                <a:spcBef>
                  <a:spcPct val="0"/>
                </a:spcBef>
                <a:spcAft>
                  <a:spcPts val="0"/>
                </a:spcAft>
                <a:defRPr/>
              </a:pPr>
              <a:r>
                <a:rPr lang="pt-BR" sz="3000" kern="0" dirty="0">
                  <a:solidFill>
                    <a:schemeClr val="accent1">
                      <a:lumMod val="50000"/>
                    </a:schemeClr>
                  </a:solidFill>
                  <a:latin typeface="+mn-lt"/>
                </a:rPr>
                <a:t>C</a:t>
              </a:r>
            </a:p>
          </p:txBody>
        </p:sp>
        <p:sp>
          <p:nvSpPr>
            <p:cNvPr id="31" name="Rectangle 29"/>
            <p:cNvSpPr>
              <a:spLocks noChangeArrowheads="1"/>
            </p:cNvSpPr>
            <p:nvPr/>
          </p:nvSpPr>
          <p:spPr bwMode="auto">
            <a:xfrm>
              <a:off x="3552" y="1122"/>
              <a:ext cx="243" cy="285"/>
            </a:xfrm>
            <a:prstGeom prst="rect">
              <a:avLst/>
            </a:prstGeom>
            <a:noFill/>
            <a:ln>
              <a:noFill/>
            </a:ln>
          </p:spPr>
          <p:txBody>
            <a:bodyPr wrap="none" lIns="135732" tIns="66675" rIns="135732" bIns="66675">
              <a:spAutoFit/>
            </a:bodyPr>
            <a:lstStyle>
              <a:lvl1pPr>
                <a:lnSpc>
                  <a:spcPct val="80000"/>
                </a:lnSpc>
                <a:spcBef>
                  <a:spcPct val="20000"/>
                </a:spcBef>
                <a:defRPr sz="2400" b="1">
                  <a:solidFill>
                    <a:schemeClr val="tx1"/>
                  </a:solidFill>
                  <a:latin typeface="Calibri" panose="020F0502020204030204" pitchFamily="34" charset="0"/>
                </a:defRPr>
              </a:lvl1pPr>
              <a:lvl2pPr marL="742950" indent="-285750">
                <a:lnSpc>
                  <a:spcPct val="80000"/>
                </a:lnSpc>
                <a:spcBef>
                  <a:spcPct val="20000"/>
                </a:spcBef>
                <a:defRPr sz="2400" b="1">
                  <a:solidFill>
                    <a:schemeClr val="tx1"/>
                  </a:solidFill>
                  <a:latin typeface="Calibri" panose="020F0502020204030204" pitchFamily="34" charset="0"/>
                </a:defRPr>
              </a:lvl2pPr>
              <a:lvl3pPr marL="1143000" indent="-228600">
                <a:lnSpc>
                  <a:spcPct val="80000"/>
                </a:lnSpc>
                <a:spcBef>
                  <a:spcPct val="20000"/>
                </a:spcBef>
                <a:defRPr sz="2400" b="1">
                  <a:solidFill>
                    <a:schemeClr val="tx1"/>
                  </a:solidFill>
                  <a:latin typeface="Calibri" panose="020F0502020204030204" pitchFamily="34" charset="0"/>
                </a:defRPr>
              </a:lvl3pPr>
              <a:lvl4pPr marL="1600200" indent="-228600">
                <a:lnSpc>
                  <a:spcPct val="80000"/>
                </a:lnSpc>
                <a:spcBef>
                  <a:spcPct val="20000"/>
                </a:spcBef>
                <a:defRPr sz="2400" b="1">
                  <a:solidFill>
                    <a:schemeClr val="tx1"/>
                  </a:solidFill>
                  <a:latin typeface="Calibri" panose="020F0502020204030204" pitchFamily="34" charset="0"/>
                </a:defRPr>
              </a:lvl4pPr>
              <a:lvl5pPr marL="2057400" indent="-228600">
                <a:lnSpc>
                  <a:spcPct val="80000"/>
                </a:lnSpc>
                <a:spcBef>
                  <a:spcPct val="20000"/>
                </a:spcBef>
                <a:defRPr sz="2400" b="1">
                  <a:solidFill>
                    <a:schemeClr val="tx1"/>
                  </a:solidFill>
                  <a:latin typeface="Calibri" panose="020F0502020204030204" pitchFamily="34" charset="0"/>
                </a:defRPr>
              </a:lvl5pPr>
              <a:lvl6pPr marL="2514600" indent="-228600" eaLnBrk="0" fontAlgn="base" hangingPunct="0">
                <a:lnSpc>
                  <a:spcPct val="80000"/>
                </a:lnSpc>
                <a:spcBef>
                  <a:spcPct val="20000"/>
                </a:spcBef>
                <a:spcAft>
                  <a:spcPct val="0"/>
                </a:spcAft>
                <a:defRPr sz="2400" b="1">
                  <a:solidFill>
                    <a:schemeClr val="tx1"/>
                  </a:solidFill>
                  <a:latin typeface="Calibri" panose="020F0502020204030204" pitchFamily="34" charset="0"/>
                </a:defRPr>
              </a:lvl6pPr>
              <a:lvl7pPr marL="2971800" indent="-228600" eaLnBrk="0" fontAlgn="base" hangingPunct="0">
                <a:lnSpc>
                  <a:spcPct val="80000"/>
                </a:lnSpc>
                <a:spcBef>
                  <a:spcPct val="20000"/>
                </a:spcBef>
                <a:spcAft>
                  <a:spcPct val="0"/>
                </a:spcAft>
                <a:defRPr sz="2400" b="1">
                  <a:solidFill>
                    <a:schemeClr val="tx1"/>
                  </a:solidFill>
                  <a:latin typeface="Calibri" panose="020F0502020204030204" pitchFamily="34" charset="0"/>
                </a:defRPr>
              </a:lvl7pPr>
              <a:lvl8pPr marL="3429000" indent="-228600" eaLnBrk="0" fontAlgn="base" hangingPunct="0">
                <a:lnSpc>
                  <a:spcPct val="80000"/>
                </a:lnSpc>
                <a:spcBef>
                  <a:spcPct val="20000"/>
                </a:spcBef>
                <a:spcAft>
                  <a:spcPct val="0"/>
                </a:spcAft>
                <a:defRPr sz="2400" b="1">
                  <a:solidFill>
                    <a:schemeClr val="tx1"/>
                  </a:solidFill>
                  <a:latin typeface="Calibri" panose="020F0502020204030204" pitchFamily="34" charset="0"/>
                </a:defRPr>
              </a:lvl8pPr>
              <a:lvl9pPr marL="3886200" indent="-228600" eaLnBrk="0" fontAlgn="base" hangingPunct="0">
                <a:lnSpc>
                  <a:spcPct val="80000"/>
                </a:lnSpc>
                <a:spcBef>
                  <a:spcPct val="20000"/>
                </a:spcBef>
                <a:spcAft>
                  <a:spcPct val="0"/>
                </a:spcAft>
                <a:defRPr sz="2400" b="1">
                  <a:solidFill>
                    <a:schemeClr val="tx1"/>
                  </a:solidFill>
                  <a:latin typeface="Calibri" panose="020F0502020204030204" pitchFamily="34" charset="0"/>
                </a:defRPr>
              </a:lvl9pPr>
            </a:lstStyle>
            <a:p>
              <a:pPr fontAlgn="auto">
                <a:lnSpc>
                  <a:spcPct val="100000"/>
                </a:lnSpc>
                <a:spcBef>
                  <a:spcPct val="0"/>
                </a:spcBef>
                <a:spcAft>
                  <a:spcPts val="0"/>
                </a:spcAft>
                <a:defRPr/>
              </a:pPr>
              <a:r>
                <a:rPr lang="pt-BR" sz="3000" kern="0" dirty="0">
                  <a:solidFill>
                    <a:schemeClr val="accent1">
                      <a:lumMod val="50000"/>
                    </a:schemeClr>
                  </a:solidFill>
                  <a:latin typeface="+mn-lt"/>
                </a:rPr>
                <a:t>D</a:t>
              </a:r>
            </a:p>
          </p:txBody>
        </p:sp>
        <p:sp>
          <p:nvSpPr>
            <p:cNvPr id="32" name="Rectangle 30"/>
            <p:cNvSpPr>
              <a:spLocks noChangeArrowheads="1"/>
            </p:cNvSpPr>
            <p:nvPr/>
          </p:nvSpPr>
          <p:spPr bwMode="auto">
            <a:xfrm>
              <a:off x="3985" y="1122"/>
              <a:ext cx="218" cy="285"/>
            </a:xfrm>
            <a:prstGeom prst="rect">
              <a:avLst/>
            </a:prstGeom>
            <a:noFill/>
            <a:ln>
              <a:noFill/>
            </a:ln>
          </p:spPr>
          <p:txBody>
            <a:bodyPr wrap="none" lIns="135732" tIns="66675" rIns="135732" bIns="66675">
              <a:spAutoFit/>
            </a:bodyPr>
            <a:lstStyle>
              <a:lvl1pPr>
                <a:lnSpc>
                  <a:spcPct val="80000"/>
                </a:lnSpc>
                <a:spcBef>
                  <a:spcPct val="20000"/>
                </a:spcBef>
                <a:defRPr sz="2400" b="1">
                  <a:solidFill>
                    <a:schemeClr val="tx1"/>
                  </a:solidFill>
                  <a:latin typeface="Calibri" panose="020F0502020204030204" pitchFamily="34" charset="0"/>
                </a:defRPr>
              </a:lvl1pPr>
              <a:lvl2pPr marL="742950" indent="-285750">
                <a:lnSpc>
                  <a:spcPct val="80000"/>
                </a:lnSpc>
                <a:spcBef>
                  <a:spcPct val="20000"/>
                </a:spcBef>
                <a:defRPr sz="2400" b="1">
                  <a:solidFill>
                    <a:schemeClr val="tx1"/>
                  </a:solidFill>
                  <a:latin typeface="Calibri" panose="020F0502020204030204" pitchFamily="34" charset="0"/>
                </a:defRPr>
              </a:lvl2pPr>
              <a:lvl3pPr marL="1143000" indent="-228600">
                <a:lnSpc>
                  <a:spcPct val="80000"/>
                </a:lnSpc>
                <a:spcBef>
                  <a:spcPct val="20000"/>
                </a:spcBef>
                <a:defRPr sz="2400" b="1">
                  <a:solidFill>
                    <a:schemeClr val="tx1"/>
                  </a:solidFill>
                  <a:latin typeface="Calibri" panose="020F0502020204030204" pitchFamily="34" charset="0"/>
                </a:defRPr>
              </a:lvl3pPr>
              <a:lvl4pPr marL="1600200" indent="-228600">
                <a:lnSpc>
                  <a:spcPct val="80000"/>
                </a:lnSpc>
                <a:spcBef>
                  <a:spcPct val="20000"/>
                </a:spcBef>
                <a:defRPr sz="2400" b="1">
                  <a:solidFill>
                    <a:schemeClr val="tx1"/>
                  </a:solidFill>
                  <a:latin typeface="Calibri" panose="020F0502020204030204" pitchFamily="34" charset="0"/>
                </a:defRPr>
              </a:lvl4pPr>
              <a:lvl5pPr marL="2057400" indent="-228600">
                <a:lnSpc>
                  <a:spcPct val="80000"/>
                </a:lnSpc>
                <a:spcBef>
                  <a:spcPct val="20000"/>
                </a:spcBef>
                <a:defRPr sz="2400" b="1">
                  <a:solidFill>
                    <a:schemeClr val="tx1"/>
                  </a:solidFill>
                  <a:latin typeface="Calibri" panose="020F0502020204030204" pitchFamily="34" charset="0"/>
                </a:defRPr>
              </a:lvl5pPr>
              <a:lvl6pPr marL="2514600" indent="-228600" eaLnBrk="0" fontAlgn="base" hangingPunct="0">
                <a:lnSpc>
                  <a:spcPct val="80000"/>
                </a:lnSpc>
                <a:spcBef>
                  <a:spcPct val="20000"/>
                </a:spcBef>
                <a:spcAft>
                  <a:spcPct val="0"/>
                </a:spcAft>
                <a:defRPr sz="2400" b="1">
                  <a:solidFill>
                    <a:schemeClr val="tx1"/>
                  </a:solidFill>
                  <a:latin typeface="Calibri" panose="020F0502020204030204" pitchFamily="34" charset="0"/>
                </a:defRPr>
              </a:lvl6pPr>
              <a:lvl7pPr marL="2971800" indent="-228600" eaLnBrk="0" fontAlgn="base" hangingPunct="0">
                <a:lnSpc>
                  <a:spcPct val="80000"/>
                </a:lnSpc>
                <a:spcBef>
                  <a:spcPct val="20000"/>
                </a:spcBef>
                <a:spcAft>
                  <a:spcPct val="0"/>
                </a:spcAft>
                <a:defRPr sz="2400" b="1">
                  <a:solidFill>
                    <a:schemeClr val="tx1"/>
                  </a:solidFill>
                  <a:latin typeface="Calibri" panose="020F0502020204030204" pitchFamily="34" charset="0"/>
                </a:defRPr>
              </a:lvl7pPr>
              <a:lvl8pPr marL="3429000" indent="-228600" eaLnBrk="0" fontAlgn="base" hangingPunct="0">
                <a:lnSpc>
                  <a:spcPct val="80000"/>
                </a:lnSpc>
                <a:spcBef>
                  <a:spcPct val="20000"/>
                </a:spcBef>
                <a:spcAft>
                  <a:spcPct val="0"/>
                </a:spcAft>
                <a:defRPr sz="2400" b="1">
                  <a:solidFill>
                    <a:schemeClr val="tx1"/>
                  </a:solidFill>
                  <a:latin typeface="Calibri" panose="020F0502020204030204" pitchFamily="34" charset="0"/>
                </a:defRPr>
              </a:lvl8pPr>
              <a:lvl9pPr marL="3886200" indent="-228600" eaLnBrk="0" fontAlgn="base" hangingPunct="0">
                <a:lnSpc>
                  <a:spcPct val="80000"/>
                </a:lnSpc>
                <a:spcBef>
                  <a:spcPct val="20000"/>
                </a:spcBef>
                <a:spcAft>
                  <a:spcPct val="0"/>
                </a:spcAft>
                <a:defRPr sz="2400" b="1">
                  <a:solidFill>
                    <a:schemeClr val="tx1"/>
                  </a:solidFill>
                  <a:latin typeface="Calibri" panose="020F0502020204030204" pitchFamily="34" charset="0"/>
                </a:defRPr>
              </a:lvl9pPr>
            </a:lstStyle>
            <a:p>
              <a:pPr fontAlgn="auto">
                <a:lnSpc>
                  <a:spcPct val="100000"/>
                </a:lnSpc>
                <a:spcBef>
                  <a:spcPct val="0"/>
                </a:spcBef>
                <a:spcAft>
                  <a:spcPts val="0"/>
                </a:spcAft>
                <a:defRPr/>
              </a:pPr>
              <a:r>
                <a:rPr lang="pt-BR" sz="3000" kern="0" dirty="0">
                  <a:solidFill>
                    <a:schemeClr val="accent1">
                      <a:lumMod val="50000"/>
                    </a:schemeClr>
                  </a:solidFill>
                  <a:latin typeface="+mn-lt"/>
                </a:rPr>
                <a:t>E</a:t>
              </a:r>
            </a:p>
          </p:txBody>
        </p:sp>
        <p:sp>
          <p:nvSpPr>
            <p:cNvPr id="33" name="Rectangle 31"/>
            <p:cNvSpPr>
              <a:spLocks noChangeArrowheads="1"/>
            </p:cNvSpPr>
            <p:nvPr/>
          </p:nvSpPr>
          <p:spPr bwMode="auto">
            <a:xfrm>
              <a:off x="4512" y="1122"/>
              <a:ext cx="212" cy="285"/>
            </a:xfrm>
            <a:prstGeom prst="rect">
              <a:avLst/>
            </a:prstGeom>
            <a:noFill/>
            <a:ln>
              <a:noFill/>
            </a:ln>
          </p:spPr>
          <p:txBody>
            <a:bodyPr wrap="none" lIns="135732" tIns="66675" rIns="135732" bIns="66675">
              <a:spAutoFit/>
            </a:bodyPr>
            <a:lstStyle>
              <a:lvl1pPr>
                <a:lnSpc>
                  <a:spcPct val="80000"/>
                </a:lnSpc>
                <a:spcBef>
                  <a:spcPct val="20000"/>
                </a:spcBef>
                <a:defRPr sz="2400" b="1">
                  <a:solidFill>
                    <a:schemeClr val="tx1"/>
                  </a:solidFill>
                  <a:latin typeface="Calibri" panose="020F0502020204030204" pitchFamily="34" charset="0"/>
                </a:defRPr>
              </a:lvl1pPr>
              <a:lvl2pPr marL="742950" indent="-285750">
                <a:lnSpc>
                  <a:spcPct val="80000"/>
                </a:lnSpc>
                <a:spcBef>
                  <a:spcPct val="20000"/>
                </a:spcBef>
                <a:defRPr sz="2400" b="1">
                  <a:solidFill>
                    <a:schemeClr val="tx1"/>
                  </a:solidFill>
                  <a:latin typeface="Calibri" panose="020F0502020204030204" pitchFamily="34" charset="0"/>
                </a:defRPr>
              </a:lvl2pPr>
              <a:lvl3pPr marL="1143000" indent="-228600">
                <a:lnSpc>
                  <a:spcPct val="80000"/>
                </a:lnSpc>
                <a:spcBef>
                  <a:spcPct val="20000"/>
                </a:spcBef>
                <a:defRPr sz="2400" b="1">
                  <a:solidFill>
                    <a:schemeClr val="tx1"/>
                  </a:solidFill>
                  <a:latin typeface="Calibri" panose="020F0502020204030204" pitchFamily="34" charset="0"/>
                </a:defRPr>
              </a:lvl3pPr>
              <a:lvl4pPr marL="1600200" indent="-228600">
                <a:lnSpc>
                  <a:spcPct val="80000"/>
                </a:lnSpc>
                <a:spcBef>
                  <a:spcPct val="20000"/>
                </a:spcBef>
                <a:defRPr sz="2400" b="1">
                  <a:solidFill>
                    <a:schemeClr val="tx1"/>
                  </a:solidFill>
                  <a:latin typeface="Calibri" panose="020F0502020204030204" pitchFamily="34" charset="0"/>
                </a:defRPr>
              </a:lvl4pPr>
              <a:lvl5pPr marL="2057400" indent="-228600">
                <a:lnSpc>
                  <a:spcPct val="80000"/>
                </a:lnSpc>
                <a:spcBef>
                  <a:spcPct val="20000"/>
                </a:spcBef>
                <a:defRPr sz="2400" b="1">
                  <a:solidFill>
                    <a:schemeClr val="tx1"/>
                  </a:solidFill>
                  <a:latin typeface="Calibri" panose="020F0502020204030204" pitchFamily="34" charset="0"/>
                </a:defRPr>
              </a:lvl5pPr>
              <a:lvl6pPr marL="2514600" indent="-228600" eaLnBrk="0" fontAlgn="base" hangingPunct="0">
                <a:lnSpc>
                  <a:spcPct val="80000"/>
                </a:lnSpc>
                <a:spcBef>
                  <a:spcPct val="20000"/>
                </a:spcBef>
                <a:spcAft>
                  <a:spcPct val="0"/>
                </a:spcAft>
                <a:defRPr sz="2400" b="1">
                  <a:solidFill>
                    <a:schemeClr val="tx1"/>
                  </a:solidFill>
                  <a:latin typeface="Calibri" panose="020F0502020204030204" pitchFamily="34" charset="0"/>
                </a:defRPr>
              </a:lvl6pPr>
              <a:lvl7pPr marL="2971800" indent="-228600" eaLnBrk="0" fontAlgn="base" hangingPunct="0">
                <a:lnSpc>
                  <a:spcPct val="80000"/>
                </a:lnSpc>
                <a:spcBef>
                  <a:spcPct val="20000"/>
                </a:spcBef>
                <a:spcAft>
                  <a:spcPct val="0"/>
                </a:spcAft>
                <a:defRPr sz="2400" b="1">
                  <a:solidFill>
                    <a:schemeClr val="tx1"/>
                  </a:solidFill>
                  <a:latin typeface="Calibri" panose="020F0502020204030204" pitchFamily="34" charset="0"/>
                </a:defRPr>
              </a:lvl7pPr>
              <a:lvl8pPr marL="3429000" indent="-228600" eaLnBrk="0" fontAlgn="base" hangingPunct="0">
                <a:lnSpc>
                  <a:spcPct val="80000"/>
                </a:lnSpc>
                <a:spcBef>
                  <a:spcPct val="20000"/>
                </a:spcBef>
                <a:spcAft>
                  <a:spcPct val="0"/>
                </a:spcAft>
                <a:defRPr sz="2400" b="1">
                  <a:solidFill>
                    <a:schemeClr val="tx1"/>
                  </a:solidFill>
                  <a:latin typeface="Calibri" panose="020F0502020204030204" pitchFamily="34" charset="0"/>
                </a:defRPr>
              </a:lvl8pPr>
              <a:lvl9pPr marL="3886200" indent="-228600" eaLnBrk="0" fontAlgn="base" hangingPunct="0">
                <a:lnSpc>
                  <a:spcPct val="80000"/>
                </a:lnSpc>
                <a:spcBef>
                  <a:spcPct val="20000"/>
                </a:spcBef>
                <a:spcAft>
                  <a:spcPct val="0"/>
                </a:spcAft>
                <a:defRPr sz="2400" b="1">
                  <a:solidFill>
                    <a:schemeClr val="tx1"/>
                  </a:solidFill>
                  <a:latin typeface="Calibri" panose="020F0502020204030204" pitchFamily="34" charset="0"/>
                </a:defRPr>
              </a:lvl9pPr>
            </a:lstStyle>
            <a:p>
              <a:pPr fontAlgn="auto">
                <a:lnSpc>
                  <a:spcPct val="100000"/>
                </a:lnSpc>
                <a:spcBef>
                  <a:spcPct val="0"/>
                </a:spcBef>
                <a:spcAft>
                  <a:spcPts val="0"/>
                </a:spcAft>
                <a:defRPr/>
              </a:pPr>
              <a:r>
                <a:rPr lang="pt-BR" sz="3000" kern="0" dirty="0">
                  <a:solidFill>
                    <a:schemeClr val="accent1">
                      <a:lumMod val="50000"/>
                    </a:schemeClr>
                  </a:solidFill>
                  <a:latin typeface="+mn-lt"/>
                </a:rPr>
                <a:t>F</a:t>
              </a:r>
            </a:p>
          </p:txBody>
        </p:sp>
        <p:sp>
          <p:nvSpPr>
            <p:cNvPr id="34" name="Rectangle 32"/>
            <p:cNvSpPr>
              <a:spLocks noChangeArrowheads="1"/>
            </p:cNvSpPr>
            <p:nvPr/>
          </p:nvSpPr>
          <p:spPr bwMode="auto">
            <a:xfrm>
              <a:off x="4991" y="1075"/>
              <a:ext cx="274" cy="285"/>
            </a:xfrm>
            <a:prstGeom prst="rect">
              <a:avLst/>
            </a:prstGeom>
            <a:noFill/>
            <a:ln>
              <a:noFill/>
            </a:ln>
          </p:spPr>
          <p:txBody>
            <a:bodyPr wrap="none" lIns="135732" tIns="66675" rIns="135732" bIns="66675">
              <a:spAutoFit/>
            </a:bodyPr>
            <a:lstStyle>
              <a:lvl1pPr>
                <a:lnSpc>
                  <a:spcPct val="80000"/>
                </a:lnSpc>
                <a:spcBef>
                  <a:spcPct val="20000"/>
                </a:spcBef>
                <a:defRPr sz="2400" b="1">
                  <a:solidFill>
                    <a:schemeClr val="tx1"/>
                  </a:solidFill>
                  <a:latin typeface="Calibri" panose="020F0502020204030204" pitchFamily="34" charset="0"/>
                </a:defRPr>
              </a:lvl1pPr>
              <a:lvl2pPr marL="742950" indent="-285750">
                <a:lnSpc>
                  <a:spcPct val="80000"/>
                </a:lnSpc>
                <a:spcBef>
                  <a:spcPct val="20000"/>
                </a:spcBef>
                <a:defRPr sz="2400" b="1">
                  <a:solidFill>
                    <a:schemeClr val="tx1"/>
                  </a:solidFill>
                  <a:latin typeface="Calibri" panose="020F0502020204030204" pitchFamily="34" charset="0"/>
                </a:defRPr>
              </a:lvl2pPr>
              <a:lvl3pPr marL="1143000" indent="-228600">
                <a:lnSpc>
                  <a:spcPct val="80000"/>
                </a:lnSpc>
                <a:spcBef>
                  <a:spcPct val="20000"/>
                </a:spcBef>
                <a:defRPr sz="2400" b="1">
                  <a:solidFill>
                    <a:schemeClr val="tx1"/>
                  </a:solidFill>
                  <a:latin typeface="Calibri" panose="020F0502020204030204" pitchFamily="34" charset="0"/>
                </a:defRPr>
              </a:lvl3pPr>
              <a:lvl4pPr marL="1600200" indent="-228600">
                <a:lnSpc>
                  <a:spcPct val="80000"/>
                </a:lnSpc>
                <a:spcBef>
                  <a:spcPct val="20000"/>
                </a:spcBef>
                <a:defRPr sz="2400" b="1">
                  <a:solidFill>
                    <a:schemeClr val="tx1"/>
                  </a:solidFill>
                  <a:latin typeface="Calibri" panose="020F0502020204030204" pitchFamily="34" charset="0"/>
                </a:defRPr>
              </a:lvl4pPr>
              <a:lvl5pPr marL="2057400" indent="-228600">
                <a:lnSpc>
                  <a:spcPct val="80000"/>
                </a:lnSpc>
                <a:spcBef>
                  <a:spcPct val="20000"/>
                </a:spcBef>
                <a:defRPr sz="2400" b="1">
                  <a:solidFill>
                    <a:schemeClr val="tx1"/>
                  </a:solidFill>
                  <a:latin typeface="Calibri" panose="020F0502020204030204" pitchFamily="34" charset="0"/>
                </a:defRPr>
              </a:lvl5pPr>
              <a:lvl6pPr marL="2514600" indent="-228600" eaLnBrk="0" fontAlgn="base" hangingPunct="0">
                <a:lnSpc>
                  <a:spcPct val="80000"/>
                </a:lnSpc>
                <a:spcBef>
                  <a:spcPct val="20000"/>
                </a:spcBef>
                <a:spcAft>
                  <a:spcPct val="0"/>
                </a:spcAft>
                <a:defRPr sz="2400" b="1">
                  <a:solidFill>
                    <a:schemeClr val="tx1"/>
                  </a:solidFill>
                  <a:latin typeface="Calibri" panose="020F0502020204030204" pitchFamily="34" charset="0"/>
                </a:defRPr>
              </a:lvl6pPr>
              <a:lvl7pPr marL="2971800" indent="-228600" eaLnBrk="0" fontAlgn="base" hangingPunct="0">
                <a:lnSpc>
                  <a:spcPct val="80000"/>
                </a:lnSpc>
                <a:spcBef>
                  <a:spcPct val="20000"/>
                </a:spcBef>
                <a:spcAft>
                  <a:spcPct val="0"/>
                </a:spcAft>
                <a:defRPr sz="2400" b="1">
                  <a:solidFill>
                    <a:schemeClr val="tx1"/>
                  </a:solidFill>
                  <a:latin typeface="Calibri" panose="020F0502020204030204" pitchFamily="34" charset="0"/>
                </a:defRPr>
              </a:lvl7pPr>
              <a:lvl8pPr marL="3429000" indent="-228600" eaLnBrk="0" fontAlgn="base" hangingPunct="0">
                <a:lnSpc>
                  <a:spcPct val="80000"/>
                </a:lnSpc>
                <a:spcBef>
                  <a:spcPct val="20000"/>
                </a:spcBef>
                <a:spcAft>
                  <a:spcPct val="0"/>
                </a:spcAft>
                <a:defRPr sz="2400" b="1">
                  <a:solidFill>
                    <a:schemeClr val="tx1"/>
                  </a:solidFill>
                  <a:latin typeface="Calibri" panose="020F0502020204030204" pitchFamily="34" charset="0"/>
                </a:defRPr>
              </a:lvl8pPr>
              <a:lvl9pPr marL="3886200" indent="-228600" eaLnBrk="0" fontAlgn="base" hangingPunct="0">
                <a:lnSpc>
                  <a:spcPct val="80000"/>
                </a:lnSpc>
                <a:spcBef>
                  <a:spcPct val="20000"/>
                </a:spcBef>
                <a:spcAft>
                  <a:spcPct val="0"/>
                </a:spcAft>
                <a:defRPr sz="2400" b="1">
                  <a:solidFill>
                    <a:schemeClr val="tx1"/>
                  </a:solidFill>
                  <a:latin typeface="Calibri" panose="020F0502020204030204" pitchFamily="34" charset="0"/>
                </a:defRPr>
              </a:lvl9pPr>
            </a:lstStyle>
            <a:p>
              <a:pPr fontAlgn="auto">
                <a:lnSpc>
                  <a:spcPct val="100000"/>
                </a:lnSpc>
                <a:spcBef>
                  <a:spcPct val="0"/>
                </a:spcBef>
                <a:spcAft>
                  <a:spcPts val="0"/>
                </a:spcAft>
                <a:defRPr/>
              </a:pPr>
              <a:r>
                <a:rPr lang="pt-BR" sz="3000" kern="0" dirty="0">
                  <a:solidFill>
                    <a:schemeClr val="accent1">
                      <a:lumMod val="50000"/>
                    </a:schemeClr>
                  </a:solidFill>
                  <a:latin typeface="+mn-lt"/>
                </a:rPr>
                <a:t>..</a:t>
              </a:r>
              <a:r>
                <a:rPr lang="pt-BR" sz="3000" kern="0" dirty="0">
                  <a:solidFill>
                    <a:schemeClr val="accent1">
                      <a:lumMod val="50000"/>
                    </a:schemeClr>
                  </a:solidFill>
                  <a:latin typeface="+mn-lt"/>
                  <a:cs typeface="+mn-cs"/>
                </a:rPr>
                <a:t>.</a:t>
              </a:r>
            </a:p>
          </p:txBody>
        </p:sp>
        <p:sp>
          <p:nvSpPr>
            <p:cNvPr id="35" name="Rectangle 33"/>
            <p:cNvSpPr>
              <a:spLocks noChangeArrowheads="1"/>
            </p:cNvSpPr>
            <p:nvPr/>
          </p:nvSpPr>
          <p:spPr bwMode="auto">
            <a:xfrm>
              <a:off x="2074" y="1518"/>
              <a:ext cx="142" cy="241"/>
            </a:xfrm>
            <a:prstGeom prst="rect">
              <a:avLst/>
            </a:prstGeom>
            <a:noFill/>
            <a:ln>
              <a:noFill/>
            </a:ln>
          </p:spPr>
          <p:txBody>
            <a:bodyPr lIns="135732" tIns="66675" rIns="135732" bIns="66675">
              <a:spAutoFit/>
            </a:bodyPr>
            <a:lstStyle>
              <a:lvl1pPr>
                <a:lnSpc>
                  <a:spcPct val="80000"/>
                </a:lnSpc>
                <a:spcBef>
                  <a:spcPct val="20000"/>
                </a:spcBef>
                <a:defRPr sz="2400" b="1">
                  <a:solidFill>
                    <a:schemeClr val="tx1"/>
                  </a:solidFill>
                  <a:latin typeface="Calibri" panose="020F0502020204030204" pitchFamily="34" charset="0"/>
                </a:defRPr>
              </a:lvl1pPr>
              <a:lvl2pPr marL="742950" indent="-285750">
                <a:lnSpc>
                  <a:spcPct val="80000"/>
                </a:lnSpc>
                <a:spcBef>
                  <a:spcPct val="20000"/>
                </a:spcBef>
                <a:defRPr sz="2400" b="1">
                  <a:solidFill>
                    <a:schemeClr val="tx1"/>
                  </a:solidFill>
                  <a:latin typeface="Calibri" panose="020F0502020204030204" pitchFamily="34" charset="0"/>
                </a:defRPr>
              </a:lvl2pPr>
              <a:lvl3pPr marL="1143000" indent="-228600">
                <a:lnSpc>
                  <a:spcPct val="80000"/>
                </a:lnSpc>
                <a:spcBef>
                  <a:spcPct val="20000"/>
                </a:spcBef>
                <a:defRPr sz="2400" b="1">
                  <a:solidFill>
                    <a:schemeClr val="tx1"/>
                  </a:solidFill>
                  <a:latin typeface="Calibri" panose="020F0502020204030204" pitchFamily="34" charset="0"/>
                </a:defRPr>
              </a:lvl3pPr>
              <a:lvl4pPr marL="1600200" indent="-228600">
                <a:lnSpc>
                  <a:spcPct val="80000"/>
                </a:lnSpc>
                <a:spcBef>
                  <a:spcPct val="20000"/>
                </a:spcBef>
                <a:defRPr sz="2400" b="1">
                  <a:solidFill>
                    <a:schemeClr val="tx1"/>
                  </a:solidFill>
                  <a:latin typeface="Calibri" panose="020F0502020204030204" pitchFamily="34" charset="0"/>
                </a:defRPr>
              </a:lvl4pPr>
              <a:lvl5pPr marL="2057400" indent="-228600">
                <a:lnSpc>
                  <a:spcPct val="80000"/>
                </a:lnSpc>
                <a:spcBef>
                  <a:spcPct val="20000"/>
                </a:spcBef>
                <a:defRPr sz="2400" b="1">
                  <a:solidFill>
                    <a:schemeClr val="tx1"/>
                  </a:solidFill>
                  <a:latin typeface="Calibri" panose="020F0502020204030204" pitchFamily="34" charset="0"/>
                </a:defRPr>
              </a:lvl5pPr>
              <a:lvl6pPr marL="2514600" indent="-228600" eaLnBrk="0" fontAlgn="base" hangingPunct="0">
                <a:lnSpc>
                  <a:spcPct val="80000"/>
                </a:lnSpc>
                <a:spcBef>
                  <a:spcPct val="20000"/>
                </a:spcBef>
                <a:spcAft>
                  <a:spcPct val="0"/>
                </a:spcAft>
                <a:defRPr sz="2400" b="1">
                  <a:solidFill>
                    <a:schemeClr val="tx1"/>
                  </a:solidFill>
                  <a:latin typeface="Calibri" panose="020F0502020204030204" pitchFamily="34" charset="0"/>
                </a:defRPr>
              </a:lvl6pPr>
              <a:lvl7pPr marL="2971800" indent="-228600" eaLnBrk="0" fontAlgn="base" hangingPunct="0">
                <a:lnSpc>
                  <a:spcPct val="80000"/>
                </a:lnSpc>
                <a:spcBef>
                  <a:spcPct val="20000"/>
                </a:spcBef>
                <a:spcAft>
                  <a:spcPct val="0"/>
                </a:spcAft>
                <a:defRPr sz="2400" b="1">
                  <a:solidFill>
                    <a:schemeClr val="tx1"/>
                  </a:solidFill>
                  <a:latin typeface="Calibri" panose="020F0502020204030204" pitchFamily="34" charset="0"/>
                </a:defRPr>
              </a:lvl7pPr>
              <a:lvl8pPr marL="3429000" indent="-228600" eaLnBrk="0" fontAlgn="base" hangingPunct="0">
                <a:lnSpc>
                  <a:spcPct val="80000"/>
                </a:lnSpc>
                <a:spcBef>
                  <a:spcPct val="20000"/>
                </a:spcBef>
                <a:spcAft>
                  <a:spcPct val="0"/>
                </a:spcAft>
                <a:defRPr sz="2400" b="1">
                  <a:solidFill>
                    <a:schemeClr val="tx1"/>
                  </a:solidFill>
                  <a:latin typeface="Calibri" panose="020F0502020204030204" pitchFamily="34" charset="0"/>
                </a:defRPr>
              </a:lvl8pPr>
              <a:lvl9pPr marL="3886200" indent="-228600" eaLnBrk="0" fontAlgn="base" hangingPunct="0">
                <a:lnSpc>
                  <a:spcPct val="80000"/>
                </a:lnSpc>
                <a:spcBef>
                  <a:spcPct val="20000"/>
                </a:spcBef>
                <a:spcAft>
                  <a:spcPct val="0"/>
                </a:spcAft>
                <a:defRPr sz="2400" b="1">
                  <a:solidFill>
                    <a:schemeClr val="tx1"/>
                  </a:solidFill>
                  <a:latin typeface="Calibri" panose="020F0502020204030204" pitchFamily="34" charset="0"/>
                </a:defRPr>
              </a:lvl9pPr>
            </a:lstStyle>
            <a:p>
              <a:pPr fontAlgn="auto">
                <a:lnSpc>
                  <a:spcPct val="100000"/>
                </a:lnSpc>
                <a:spcBef>
                  <a:spcPct val="50000"/>
                </a:spcBef>
                <a:spcAft>
                  <a:spcPts val="0"/>
                </a:spcAft>
                <a:defRPr/>
              </a:pPr>
              <a:r>
                <a:rPr lang="pt-BR" kern="0">
                  <a:solidFill>
                    <a:schemeClr val="accent1">
                      <a:lumMod val="50000"/>
                    </a:schemeClr>
                  </a:solidFill>
                  <a:latin typeface="+mn-lt"/>
                  <a:cs typeface="+mn-cs"/>
                </a:rPr>
                <a:t>A</a:t>
              </a:r>
            </a:p>
          </p:txBody>
        </p:sp>
        <p:sp>
          <p:nvSpPr>
            <p:cNvPr id="36" name="Rectangle 34"/>
            <p:cNvSpPr>
              <a:spLocks noChangeArrowheads="1"/>
            </p:cNvSpPr>
            <p:nvPr/>
          </p:nvSpPr>
          <p:spPr bwMode="auto">
            <a:xfrm>
              <a:off x="2074" y="1854"/>
              <a:ext cx="142" cy="241"/>
            </a:xfrm>
            <a:prstGeom prst="rect">
              <a:avLst/>
            </a:prstGeom>
            <a:noFill/>
            <a:ln>
              <a:noFill/>
            </a:ln>
          </p:spPr>
          <p:txBody>
            <a:bodyPr lIns="135732" tIns="66675" rIns="135732" bIns="66675">
              <a:spAutoFit/>
            </a:bodyPr>
            <a:lstStyle>
              <a:lvl1pPr>
                <a:lnSpc>
                  <a:spcPct val="80000"/>
                </a:lnSpc>
                <a:spcBef>
                  <a:spcPct val="20000"/>
                </a:spcBef>
                <a:defRPr sz="2400" b="1">
                  <a:solidFill>
                    <a:schemeClr val="tx1"/>
                  </a:solidFill>
                  <a:latin typeface="Calibri" panose="020F0502020204030204" pitchFamily="34" charset="0"/>
                </a:defRPr>
              </a:lvl1pPr>
              <a:lvl2pPr marL="742950" indent="-285750">
                <a:lnSpc>
                  <a:spcPct val="80000"/>
                </a:lnSpc>
                <a:spcBef>
                  <a:spcPct val="20000"/>
                </a:spcBef>
                <a:defRPr sz="2400" b="1">
                  <a:solidFill>
                    <a:schemeClr val="tx1"/>
                  </a:solidFill>
                  <a:latin typeface="Calibri" panose="020F0502020204030204" pitchFamily="34" charset="0"/>
                </a:defRPr>
              </a:lvl2pPr>
              <a:lvl3pPr marL="1143000" indent="-228600">
                <a:lnSpc>
                  <a:spcPct val="80000"/>
                </a:lnSpc>
                <a:spcBef>
                  <a:spcPct val="20000"/>
                </a:spcBef>
                <a:defRPr sz="2400" b="1">
                  <a:solidFill>
                    <a:schemeClr val="tx1"/>
                  </a:solidFill>
                  <a:latin typeface="Calibri" panose="020F0502020204030204" pitchFamily="34" charset="0"/>
                </a:defRPr>
              </a:lvl3pPr>
              <a:lvl4pPr marL="1600200" indent="-228600">
                <a:lnSpc>
                  <a:spcPct val="80000"/>
                </a:lnSpc>
                <a:spcBef>
                  <a:spcPct val="20000"/>
                </a:spcBef>
                <a:defRPr sz="2400" b="1">
                  <a:solidFill>
                    <a:schemeClr val="tx1"/>
                  </a:solidFill>
                  <a:latin typeface="Calibri" panose="020F0502020204030204" pitchFamily="34" charset="0"/>
                </a:defRPr>
              </a:lvl4pPr>
              <a:lvl5pPr marL="2057400" indent="-228600">
                <a:lnSpc>
                  <a:spcPct val="80000"/>
                </a:lnSpc>
                <a:spcBef>
                  <a:spcPct val="20000"/>
                </a:spcBef>
                <a:defRPr sz="2400" b="1">
                  <a:solidFill>
                    <a:schemeClr val="tx1"/>
                  </a:solidFill>
                  <a:latin typeface="Calibri" panose="020F0502020204030204" pitchFamily="34" charset="0"/>
                </a:defRPr>
              </a:lvl5pPr>
              <a:lvl6pPr marL="2514600" indent="-228600" eaLnBrk="0" fontAlgn="base" hangingPunct="0">
                <a:lnSpc>
                  <a:spcPct val="80000"/>
                </a:lnSpc>
                <a:spcBef>
                  <a:spcPct val="20000"/>
                </a:spcBef>
                <a:spcAft>
                  <a:spcPct val="0"/>
                </a:spcAft>
                <a:defRPr sz="2400" b="1">
                  <a:solidFill>
                    <a:schemeClr val="tx1"/>
                  </a:solidFill>
                  <a:latin typeface="Calibri" panose="020F0502020204030204" pitchFamily="34" charset="0"/>
                </a:defRPr>
              </a:lvl6pPr>
              <a:lvl7pPr marL="2971800" indent="-228600" eaLnBrk="0" fontAlgn="base" hangingPunct="0">
                <a:lnSpc>
                  <a:spcPct val="80000"/>
                </a:lnSpc>
                <a:spcBef>
                  <a:spcPct val="20000"/>
                </a:spcBef>
                <a:spcAft>
                  <a:spcPct val="0"/>
                </a:spcAft>
                <a:defRPr sz="2400" b="1">
                  <a:solidFill>
                    <a:schemeClr val="tx1"/>
                  </a:solidFill>
                  <a:latin typeface="Calibri" panose="020F0502020204030204" pitchFamily="34" charset="0"/>
                </a:defRPr>
              </a:lvl7pPr>
              <a:lvl8pPr marL="3429000" indent="-228600" eaLnBrk="0" fontAlgn="base" hangingPunct="0">
                <a:lnSpc>
                  <a:spcPct val="80000"/>
                </a:lnSpc>
                <a:spcBef>
                  <a:spcPct val="20000"/>
                </a:spcBef>
                <a:spcAft>
                  <a:spcPct val="0"/>
                </a:spcAft>
                <a:defRPr sz="2400" b="1">
                  <a:solidFill>
                    <a:schemeClr val="tx1"/>
                  </a:solidFill>
                  <a:latin typeface="Calibri" panose="020F0502020204030204" pitchFamily="34" charset="0"/>
                </a:defRPr>
              </a:lvl8pPr>
              <a:lvl9pPr marL="3886200" indent="-228600" eaLnBrk="0" fontAlgn="base" hangingPunct="0">
                <a:lnSpc>
                  <a:spcPct val="80000"/>
                </a:lnSpc>
                <a:spcBef>
                  <a:spcPct val="20000"/>
                </a:spcBef>
                <a:spcAft>
                  <a:spcPct val="0"/>
                </a:spcAft>
                <a:defRPr sz="2400" b="1">
                  <a:solidFill>
                    <a:schemeClr val="tx1"/>
                  </a:solidFill>
                  <a:latin typeface="Calibri" panose="020F0502020204030204" pitchFamily="34" charset="0"/>
                </a:defRPr>
              </a:lvl9pPr>
            </a:lstStyle>
            <a:p>
              <a:pPr fontAlgn="auto">
                <a:lnSpc>
                  <a:spcPct val="100000"/>
                </a:lnSpc>
                <a:spcBef>
                  <a:spcPct val="50000"/>
                </a:spcBef>
                <a:spcAft>
                  <a:spcPts val="0"/>
                </a:spcAft>
                <a:defRPr/>
              </a:pPr>
              <a:r>
                <a:rPr lang="pt-BR" kern="0">
                  <a:solidFill>
                    <a:schemeClr val="accent1">
                      <a:lumMod val="50000"/>
                    </a:schemeClr>
                  </a:solidFill>
                  <a:latin typeface="+mn-lt"/>
                  <a:cs typeface="+mn-cs"/>
                </a:rPr>
                <a:t>A</a:t>
              </a:r>
            </a:p>
          </p:txBody>
        </p:sp>
        <p:sp>
          <p:nvSpPr>
            <p:cNvPr id="37" name="Rectangle 35"/>
            <p:cNvSpPr>
              <a:spLocks noChangeArrowheads="1"/>
            </p:cNvSpPr>
            <p:nvPr/>
          </p:nvSpPr>
          <p:spPr bwMode="auto">
            <a:xfrm>
              <a:off x="2064" y="2247"/>
              <a:ext cx="142" cy="241"/>
            </a:xfrm>
            <a:prstGeom prst="rect">
              <a:avLst/>
            </a:prstGeom>
            <a:noFill/>
            <a:ln>
              <a:noFill/>
            </a:ln>
          </p:spPr>
          <p:txBody>
            <a:bodyPr lIns="135732" tIns="66675" rIns="135732" bIns="66675">
              <a:spAutoFit/>
            </a:bodyPr>
            <a:lstStyle>
              <a:lvl1pPr>
                <a:lnSpc>
                  <a:spcPct val="80000"/>
                </a:lnSpc>
                <a:spcBef>
                  <a:spcPct val="20000"/>
                </a:spcBef>
                <a:defRPr sz="2400" b="1">
                  <a:solidFill>
                    <a:schemeClr val="tx1"/>
                  </a:solidFill>
                  <a:latin typeface="Calibri" panose="020F0502020204030204" pitchFamily="34" charset="0"/>
                </a:defRPr>
              </a:lvl1pPr>
              <a:lvl2pPr marL="742950" indent="-285750">
                <a:lnSpc>
                  <a:spcPct val="80000"/>
                </a:lnSpc>
                <a:spcBef>
                  <a:spcPct val="20000"/>
                </a:spcBef>
                <a:defRPr sz="2400" b="1">
                  <a:solidFill>
                    <a:schemeClr val="tx1"/>
                  </a:solidFill>
                  <a:latin typeface="Calibri" panose="020F0502020204030204" pitchFamily="34" charset="0"/>
                </a:defRPr>
              </a:lvl2pPr>
              <a:lvl3pPr marL="1143000" indent="-228600">
                <a:lnSpc>
                  <a:spcPct val="80000"/>
                </a:lnSpc>
                <a:spcBef>
                  <a:spcPct val="20000"/>
                </a:spcBef>
                <a:defRPr sz="2400" b="1">
                  <a:solidFill>
                    <a:schemeClr val="tx1"/>
                  </a:solidFill>
                  <a:latin typeface="Calibri" panose="020F0502020204030204" pitchFamily="34" charset="0"/>
                </a:defRPr>
              </a:lvl3pPr>
              <a:lvl4pPr marL="1600200" indent="-228600">
                <a:lnSpc>
                  <a:spcPct val="80000"/>
                </a:lnSpc>
                <a:spcBef>
                  <a:spcPct val="20000"/>
                </a:spcBef>
                <a:defRPr sz="2400" b="1">
                  <a:solidFill>
                    <a:schemeClr val="tx1"/>
                  </a:solidFill>
                  <a:latin typeface="Calibri" panose="020F0502020204030204" pitchFamily="34" charset="0"/>
                </a:defRPr>
              </a:lvl4pPr>
              <a:lvl5pPr marL="2057400" indent="-228600">
                <a:lnSpc>
                  <a:spcPct val="80000"/>
                </a:lnSpc>
                <a:spcBef>
                  <a:spcPct val="20000"/>
                </a:spcBef>
                <a:defRPr sz="2400" b="1">
                  <a:solidFill>
                    <a:schemeClr val="tx1"/>
                  </a:solidFill>
                  <a:latin typeface="Calibri" panose="020F0502020204030204" pitchFamily="34" charset="0"/>
                </a:defRPr>
              </a:lvl5pPr>
              <a:lvl6pPr marL="2514600" indent="-228600" eaLnBrk="0" fontAlgn="base" hangingPunct="0">
                <a:lnSpc>
                  <a:spcPct val="80000"/>
                </a:lnSpc>
                <a:spcBef>
                  <a:spcPct val="20000"/>
                </a:spcBef>
                <a:spcAft>
                  <a:spcPct val="0"/>
                </a:spcAft>
                <a:defRPr sz="2400" b="1">
                  <a:solidFill>
                    <a:schemeClr val="tx1"/>
                  </a:solidFill>
                  <a:latin typeface="Calibri" panose="020F0502020204030204" pitchFamily="34" charset="0"/>
                </a:defRPr>
              </a:lvl6pPr>
              <a:lvl7pPr marL="2971800" indent="-228600" eaLnBrk="0" fontAlgn="base" hangingPunct="0">
                <a:lnSpc>
                  <a:spcPct val="80000"/>
                </a:lnSpc>
                <a:spcBef>
                  <a:spcPct val="20000"/>
                </a:spcBef>
                <a:spcAft>
                  <a:spcPct val="0"/>
                </a:spcAft>
                <a:defRPr sz="2400" b="1">
                  <a:solidFill>
                    <a:schemeClr val="tx1"/>
                  </a:solidFill>
                  <a:latin typeface="Calibri" panose="020F0502020204030204" pitchFamily="34" charset="0"/>
                </a:defRPr>
              </a:lvl7pPr>
              <a:lvl8pPr marL="3429000" indent="-228600" eaLnBrk="0" fontAlgn="base" hangingPunct="0">
                <a:lnSpc>
                  <a:spcPct val="80000"/>
                </a:lnSpc>
                <a:spcBef>
                  <a:spcPct val="20000"/>
                </a:spcBef>
                <a:spcAft>
                  <a:spcPct val="0"/>
                </a:spcAft>
                <a:defRPr sz="2400" b="1">
                  <a:solidFill>
                    <a:schemeClr val="tx1"/>
                  </a:solidFill>
                  <a:latin typeface="Calibri" panose="020F0502020204030204" pitchFamily="34" charset="0"/>
                </a:defRPr>
              </a:lvl8pPr>
              <a:lvl9pPr marL="3886200" indent="-228600" eaLnBrk="0" fontAlgn="base" hangingPunct="0">
                <a:lnSpc>
                  <a:spcPct val="80000"/>
                </a:lnSpc>
                <a:spcBef>
                  <a:spcPct val="20000"/>
                </a:spcBef>
                <a:spcAft>
                  <a:spcPct val="0"/>
                </a:spcAft>
                <a:defRPr sz="2400" b="1">
                  <a:solidFill>
                    <a:schemeClr val="tx1"/>
                  </a:solidFill>
                  <a:latin typeface="Calibri" panose="020F0502020204030204" pitchFamily="34" charset="0"/>
                </a:defRPr>
              </a:lvl9pPr>
            </a:lstStyle>
            <a:p>
              <a:pPr fontAlgn="auto">
                <a:lnSpc>
                  <a:spcPct val="100000"/>
                </a:lnSpc>
                <a:spcBef>
                  <a:spcPct val="50000"/>
                </a:spcBef>
                <a:spcAft>
                  <a:spcPts val="0"/>
                </a:spcAft>
                <a:defRPr/>
              </a:pPr>
              <a:r>
                <a:rPr lang="pt-BR" kern="0">
                  <a:solidFill>
                    <a:schemeClr val="accent1">
                      <a:lumMod val="50000"/>
                    </a:schemeClr>
                  </a:solidFill>
                  <a:latin typeface="+mn-lt"/>
                  <a:cs typeface="+mn-cs"/>
                </a:rPr>
                <a:t>A</a:t>
              </a:r>
            </a:p>
          </p:txBody>
        </p:sp>
        <p:sp>
          <p:nvSpPr>
            <p:cNvPr id="38" name="Rectangle 36"/>
            <p:cNvSpPr>
              <a:spLocks noChangeArrowheads="1"/>
            </p:cNvSpPr>
            <p:nvPr/>
          </p:nvSpPr>
          <p:spPr bwMode="auto">
            <a:xfrm>
              <a:off x="3034" y="2525"/>
              <a:ext cx="142" cy="241"/>
            </a:xfrm>
            <a:prstGeom prst="rect">
              <a:avLst/>
            </a:prstGeom>
            <a:noFill/>
            <a:ln>
              <a:noFill/>
            </a:ln>
          </p:spPr>
          <p:txBody>
            <a:bodyPr lIns="135732" tIns="66675" rIns="135732" bIns="66675">
              <a:spAutoFit/>
            </a:bodyPr>
            <a:lstStyle>
              <a:lvl1pPr>
                <a:lnSpc>
                  <a:spcPct val="80000"/>
                </a:lnSpc>
                <a:spcBef>
                  <a:spcPct val="20000"/>
                </a:spcBef>
                <a:defRPr sz="2400" b="1">
                  <a:solidFill>
                    <a:schemeClr val="tx1"/>
                  </a:solidFill>
                  <a:latin typeface="Calibri" panose="020F0502020204030204" pitchFamily="34" charset="0"/>
                </a:defRPr>
              </a:lvl1pPr>
              <a:lvl2pPr marL="742950" indent="-285750">
                <a:lnSpc>
                  <a:spcPct val="80000"/>
                </a:lnSpc>
                <a:spcBef>
                  <a:spcPct val="20000"/>
                </a:spcBef>
                <a:defRPr sz="2400" b="1">
                  <a:solidFill>
                    <a:schemeClr val="tx1"/>
                  </a:solidFill>
                  <a:latin typeface="Calibri" panose="020F0502020204030204" pitchFamily="34" charset="0"/>
                </a:defRPr>
              </a:lvl2pPr>
              <a:lvl3pPr marL="1143000" indent="-228600">
                <a:lnSpc>
                  <a:spcPct val="80000"/>
                </a:lnSpc>
                <a:spcBef>
                  <a:spcPct val="20000"/>
                </a:spcBef>
                <a:defRPr sz="2400" b="1">
                  <a:solidFill>
                    <a:schemeClr val="tx1"/>
                  </a:solidFill>
                  <a:latin typeface="Calibri" panose="020F0502020204030204" pitchFamily="34" charset="0"/>
                </a:defRPr>
              </a:lvl3pPr>
              <a:lvl4pPr marL="1600200" indent="-228600">
                <a:lnSpc>
                  <a:spcPct val="80000"/>
                </a:lnSpc>
                <a:spcBef>
                  <a:spcPct val="20000"/>
                </a:spcBef>
                <a:defRPr sz="2400" b="1">
                  <a:solidFill>
                    <a:schemeClr val="tx1"/>
                  </a:solidFill>
                  <a:latin typeface="Calibri" panose="020F0502020204030204" pitchFamily="34" charset="0"/>
                </a:defRPr>
              </a:lvl4pPr>
              <a:lvl5pPr marL="2057400" indent="-228600">
                <a:lnSpc>
                  <a:spcPct val="80000"/>
                </a:lnSpc>
                <a:spcBef>
                  <a:spcPct val="20000"/>
                </a:spcBef>
                <a:defRPr sz="2400" b="1">
                  <a:solidFill>
                    <a:schemeClr val="tx1"/>
                  </a:solidFill>
                  <a:latin typeface="Calibri" panose="020F0502020204030204" pitchFamily="34" charset="0"/>
                </a:defRPr>
              </a:lvl5pPr>
              <a:lvl6pPr marL="2514600" indent="-228600" eaLnBrk="0" fontAlgn="base" hangingPunct="0">
                <a:lnSpc>
                  <a:spcPct val="80000"/>
                </a:lnSpc>
                <a:spcBef>
                  <a:spcPct val="20000"/>
                </a:spcBef>
                <a:spcAft>
                  <a:spcPct val="0"/>
                </a:spcAft>
                <a:defRPr sz="2400" b="1">
                  <a:solidFill>
                    <a:schemeClr val="tx1"/>
                  </a:solidFill>
                  <a:latin typeface="Calibri" panose="020F0502020204030204" pitchFamily="34" charset="0"/>
                </a:defRPr>
              </a:lvl6pPr>
              <a:lvl7pPr marL="2971800" indent="-228600" eaLnBrk="0" fontAlgn="base" hangingPunct="0">
                <a:lnSpc>
                  <a:spcPct val="80000"/>
                </a:lnSpc>
                <a:spcBef>
                  <a:spcPct val="20000"/>
                </a:spcBef>
                <a:spcAft>
                  <a:spcPct val="0"/>
                </a:spcAft>
                <a:defRPr sz="2400" b="1">
                  <a:solidFill>
                    <a:schemeClr val="tx1"/>
                  </a:solidFill>
                  <a:latin typeface="Calibri" panose="020F0502020204030204" pitchFamily="34" charset="0"/>
                </a:defRPr>
              </a:lvl7pPr>
              <a:lvl8pPr marL="3429000" indent="-228600" eaLnBrk="0" fontAlgn="base" hangingPunct="0">
                <a:lnSpc>
                  <a:spcPct val="80000"/>
                </a:lnSpc>
                <a:spcBef>
                  <a:spcPct val="20000"/>
                </a:spcBef>
                <a:spcAft>
                  <a:spcPct val="0"/>
                </a:spcAft>
                <a:defRPr sz="2400" b="1">
                  <a:solidFill>
                    <a:schemeClr val="tx1"/>
                  </a:solidFill>
                  <a:latin typeface="Calibri" panose="020F0502020204030204" pitchFamily="34" charset="0"/>
                </a:defRPr>
              </a:lvl8pPr>
              <a:lvl9pPr marL="3886200" indent="-228600" eaLnBrk="0" fontAlgn="base" hangingPunct="0">
                <a:lnSpc>
                  <a:spcPct val="80000"/>
                </a:lnSpc>
                <a:spcBef>
                  <a:spcPct val="20000"/>
                </a:spcBef>
                <a:spcAft>
                  <a:spcPct val="0"/>
                </a:spcAft>
                <a:defRPr sz="2400" b="1">
                  <a:solidFill>
                    <a:schemeClr val="tx1"/>
                  </a:solidFill>
                  <a:latin typeface="Calibri" panose="020F0502020204030204" pitchFamily="34" charset="0"/>
                </a:defRPr>
              </a:lvl9pPr>
            </a:lstStyle>
            <a:p>
              <a:pPr fontAlgn="auto">
                <a:lnSpc>
                  <a:spcPct val="100000"/>
                </a:lnSpc>
                <a:spcBef>
                  <a:spcPct val="50000"/>
                </a:spcBef>
                <a:spcAft>
                  <a:spcPts val="0"/>
                </a:spcAft>
                <a:defRPr/>
              </a:pPr>
              <a:r>
                <a:rPr lang="pt-BR" kern="0">
                  <a:solidFill>
                    <a:schemeClr val="accent1">
                      <a:lumMod val="50000"/>
                    </a:schemeClr>
                  </a:solidFill>
                  <a:latin typeface="+mn-lt"/>
                  <a:cs typeface="+mn-cs"/>
                </a:rPr>
                <a:t>A</a:t>
              </a:r>
            </a:p>
          </p:txBody>
        </p:sp>
        <p:sp>
          <p:nvSpPr>
            <p:cNvPr id="39" name="Rectangle 37"/>
            <p:cNvSpPr>
              <a:spLocks noChangeArrowheads="1"/>
            </p:cNvSpPr>
            <p:nvPr/>
          </p:nvSpPr>
          <p:spPr bwMode="auto">
            <a:xfrm>
              <a:off x="3034" y="2910"/>
              <a:ext cx="142" cy="241"/>
            </a:xfrm>
            <a:prstGeom prst="rect">
              <a:avLst/>
            </a:prstGeom>
            <a:noFill/>
            <a:ln>
              <a:noFill/>
            </a:ln>
          </p:spPr>
          <p:txBody>
            <a:bodyPr lIns="135732" tIns="66675" rIns="135732" bIns="66675">
              <a:spAutoFit/>
            </a:bodyPr>
            <a:lstStyle>
              <a:lvl1pPr>
                <a:lnSpc>
                  <a:spcPct val="80000"/>
                </a:lnSpc>
                <a:spcBef>
                  <a:spcPct val="20000"/>
                </a:spcBef>
                <a:defRPr sz="2400" b="1">
                  <a:solidFill>
                    <a:schemeClr val="tx1"/>
                  </a:solidFill>
                  <a:latin typeface="Calibri" panose="020F0502020204030204" pitchFamily="34" charset="0"/>
                </a:defRPr>
              </a:lvl1pPr>
              <a:lvl2pPr marL="742950" indent="-285750">
                <a:lnSpc>
                  <a:spcPct val="80000"/>
                </a:lnSpc>
                <a:spcBef>
                  <a:spcPct val="20000"/>
                </a:spcBef>
                <a:defRPr sz="2400" b="1">
                  <a:solidFill>
                    <a:schemeClr val="tx1"/>
                  </a:solidFill>
                  <a:latin typeface="Calibri" panose="020F0502020204030204" pitchFamily="34" charset="0"/>
                </a:defRPr>
              </a:lvl2pPr>
              <a:lvl3pPr marL="1143000" indent="-228600">
                <a:lnSpc>
                  <a:spcPct val="80000"/>
                </a:lnSpc>
                <a:spcBef>
                  <a:spcPct val="20000"/>
                </a:spcBef>
                <a:defRPr sz="2400" b="1">
                  <a:solidFill>
                    <a:schemeClr val="tx1"/>
                  </a:solidFill>
                  <a:latin typeface="Calibri" panose="020F0502020204030204" pitchFamily="34" charset="0"/>
                </a:defRPr>
              </a:lvl3pPr>
              <a:lvl4pPr marL="1600200" indent="-228600">
                <a:lnSpc>
                  <a:spcPct val="80000"/>
                </a:lnSpc>
                <a:spcBef>
                  <a:spcPct val="20000"/>
                </a:spcBef>
                <a:defRPr sz="2400" b="1">
                  <a:solidFill>
                    <a:schemeClr val="tx1"/>
                  </a:solidFill>
                  <a:latin typeface="Calibri" panose="020F0502020204030204" pitchFamily="34" charset="0"/>
                </a:defRPr>
              </a:lvl4pPr>
              <a:lvl5pPr marL="2057400" indent="-228600">
                <a:lnSpc>
                  <a:spcPct val="80000"/>
                </a:lnSpc>
                <a:spcBef>
                  <a:spcPct val="20000"/>
                </a:spcBef>
                <a:defRPr sz="2400" b="1">
                  <a:solidFill>
                    <a:schemeClr val="tx1"/>
                  </a:solidFill>
                  <a:latin typeface="Calibri" panose="020F0502020204030204" pitchFamily="34" charset="0"/>
                </a:defRPr>
              </a:lvl5pPr>
              <a:lvl6pPr marL="2514600" indent="-228600" eaLnBrk="0" fontAlgn="base" hangingPunct="0">
                <a:lnSpc>
                  <a:spcPct val="80000"/>
                </a:lnSpc>
                <a:spcBef>
                  <a:spcPct val="20000"/>
                </a:spcBef>
                <a:spcAft>
                  <a:spcPct val="0"/>
                </a:spcAft>
                <a:defRPr sz="2400" b="1">
                  <a:solidFill>
                    <a:schemeClr val="tx1"/>
                  </a:solidFill>
                  <a:latin typeface="Calibri" panose="020F0502020204030204" pitchFamily="34" charset="0"/>
                </a:defRPr>
              </a:lvl6pPr>
              <a:lvl7pPr marL="2971800" indent="-228600" eaLnBrk="0" fontAlgn="base" hangingPunct="0">
                <a:lnSpc>
                  <a:spcPct val="80000"/>
                </a:lnSpc>
                <a:spcBef>
                  <a:spcPct val="20000"/>
                </a:spcBef>
                <a:spcAft>
                  <a:spcPct val="0"/>
                </a:spcAft>
                <a:defRPr sz="2400" b="1">
                  <a:solidFill>
                    <a:schemeClr val="tx1"/>
                  </a:solidFill>
                  <a:latin typeface="Calibri" panose="020F0502020204030204" pitchFamily="34" charset="0"/>
                </a:defRPr>
              </a:lvl7pPr>
              <a:lvl8pPr marL="3429000" indent="-228600" eaLnBrk="0" fontAlgn="base" hangingPunct="0">
                <a:lnSpc>
                  <a:spcPct val="80000"/>
                </a:lnSpc>
                <a:spcBef>
                  <a:spcPct val="20000"/>
                </a:spcBef>
                <a:spcAft>
                  <a:spcPct val="0"/>
                </a:spcAft>
                <a:defRPr sz="2400" b="1">
                  <a:solidFill>
                    <a:schemeClr val="tx1"/>
                  </a:solidFill>
                  <a:latin typeface="Calibri" panose="020F0502020204030204" pitchFamily="34" charset="0"/>
                </a:defRPr>
              </a:lvl8pPr>
              <a:lvl9pPr marL="3886200" indent="-228600" eaLnBrk="0" fontAlgn="base" hangingPunct="0">
                <a:lnSpc>
                  <a:spcPct val="80000"/>
                </a:lnSpc>
                <a:spcBef>
                  <a:spcPct val="20000"/>
                </a:spcBef>
                <a:spcAft>
                  <a:spcPct val="0"/>
                </a:spcAft>
                <a:defRPr sz="2400" b="1">
                  <a:solidFill>
                    <a:schemeClr val="tx1"/>
                  </a:solidFill>
                  <a:latin typeface="Calibri" panose="020F0502020204030204" pitchFamily="34" charset="0"/>
                </a:defRPr>
              </a:lvl9pPr>
            </a:lstStyle>
            <a:p>
              <a:pPr fontAlgn="auto">
                <a:lnSpc>
                  <a:spcPct val="100000"/>
                </a:lnSpc>
                <a:spcBef>
                  <a:spcPct val="50000"/>
                </a:spcBef>
                <a:spcAft>
                  <a:spcPts val="0"/>
                </a:spcAft>
                <a:defRPr/>
              </a:pPr>
              <a:r>
                <a:rPr lang="pt-BR" kern="0">
                  <a:solidFill>
                    <a:schemeClr val="accent1">
                      <a:lumMod val="50000"/>
                    </a:schemeClr>
                  </a:solidFill>
                  <a:latin typeface="+mn-lt"/>
                  <a:cs typeface="+mn-cs"/>
                </a:rPr>
                <a:t>A</a:t>
              </a:r>
            </a:p>
          </p:txBody>
        </p:sp>
        <p:sp>
          <p:nvSpPr>
            <p:cNvPr id="40" name="Rectangle 38"/>
            <p:cNvSpPr>
              <a:spLocks noChangeArrowheads="1"/>
            </p:cNvSpPr>
            <p:nvPr/>
          </p:nvSpPr>
          <p:spPr bwMode="auto">
            <a:xfrm>
              <a:off x="2543" y="1507"/>
              <a:ext cx="206" cy="241"/>
            </a:xfrm>
            <a:prstGeom prst="rect">
              <a:avLst/>
            </a:prstGeom>
            <a:noFill/>
            <a:ln>
              <a:noFill/>
            </a:ln>
          </p:spPr>
          <p:txBody>
            <a:bodyPr wrap="none" lIns="135732" tIns="66675" rIns="135732" bIns="66675">
              <a:spAutoFit/>
            </a:bodyPr>
            <a:lstStyle>
              <a:lvl1pPr>
                <a:lnSpc>
                  <a:spcPct val="80000"/>
                </a:lnSpc>
                <a:spcBef>
                  <a:spcPct val="20000"/>
                </a:spcBef>
                <a:defRPr sz="2400" b="1">
                  <a:solidFill>
                    <a:schemeClr val="tx1"/>
                  </a:solidFill>
                  <a:latin typeface="Calibri" panose="020F0502020204030204" pitchFamily="34" charset="0"/>
                </a:defRPr>
              </a:lvl1pPr>
              <a:lvl2pPr marL="742950" indent="-285750">
                <a:lnSpc>
                  <a:spcPct val="80000"/>
                </a:lnSpc>
                <a:spcBef>
                  <a:spcPct val="20000"/>
                </a:spcBef>
                <a:defRPr sz="2400" b="1">
                  <a:solidFill>
                    <a:schemeClr val="tx1"/>
                  </a:solidFill>
                  <a:latin typeface="Calibri" panose="020F0502020204030204" pitchFamily="34" charset="0"/>
                </a:defRPr>
              </a:lvl2pPr>
              <a:lvl3pPr marL="1143000" indent="-228600">
                <a:lnSpc>
                  <a:spcPct val="80000"/>
                </a:lnSpc>
                <a:spcBef>
                  <a:spcPct val="20000"/>
                </a:spcBef>
                <a:defRPr sz="2400" b="1">
                  <a:solidFill>
                    <a:schemeClr val="tx1"/>
                  </a:solidFill>
                  <a:latin typeface="Calibri" panose="020F0502020204030204" pitchFamily="34" charset="0"/>
                </a:defRPr>
              </a:lvl3pPr>
              <a:lvl4pPr marL="1600200" indent="-228600">
                <a:lnSpc>
                  <a:spcPct val="80000"/>
                </a:lnSpc>
                <a:spcBef>
                  <a:spcPct val="20000"/>
                </a:spcBef>
                <a:defRPr sz="2400" b="1">
                  <a:solidFill>
                    <a:schemeClr val="tx1"/>
                  </a:solidFill>
                  <a:latin typeface="Calibri" panose="020F0502020204030204" pitchFamily="34" charset="0"/>
                </a:defRPr>
              </a:lvl4pPr>
              <a:lvl5pPr marL="2057400" indent="-228600">
                <a:lnSpc>
                  <a:spcPct val="80000"/>
                </a:lnSpc>
                <a:spcBef>
                  <a:spcPct val="20000"/>
                </a:spcBef>
                <a:defRPr sz="2400" b="1">
                  <a:solidFill>
                    <a:schemeClr val="tx1"/>
                  </a:solidFill>
                  <a:latin typeface="Calibri" panose="020F0502020204030204" pitchFamily="34" charset="0"/>
                </a:defRPr>
              </a:lvl5pPr>
              <a:lvl6pPr marL="2514600" indent="-228600" eaLnBrk="0" fontAlgn="base" hangingPunct="0">
                <a:lnSpc>
                  <a:spcPct val="80000"/>
                </a:lnSpc>
                <a:spcBef>
                  <a:spcPct val="20000"/>
                </a:spcBef>
                <a:spcAft>
                  <a:spcPct val="0"/>
                </a:spcAft>
                <a:defRPr sz="2400" b="1">
                  <a:solidFill>
                    <a:schemeClr val="tx1"/>
                  </a:solidFill>
                  <a:latin typeface="Calibri" panose="020F0502020204030204" pitchFamily="34" charset="0"/>
                </a:defRPr>
              </a:lvl6pPr>
              <a:lvl7pPr marL="2971800" indent="-228600" eaLnBrk="0" fontAlgn="base" hangingPunct="0">
                <a:lnSpc>
                  <a:spcPct val="80000"/>
                </a:lnSpc>
                <a:spcBef>
                  <a:spcPct val="20000"/>
                </a:spcBef>
                <a:spcAft>
                  <a:spcPct val="0"/>
                </a:spcAft>
                <a:defRPr sz="2400" b="1">
                  <a:solidFill>
                    <a:schemeClr val="tx1"/>
                  </a:solidFill>
                  <a:latin typeface="Calibri" panose="020F0502020204030204" pitchFamily="34" charset="0"/>
                </a:defRPr>
              </a:lvl7pPr>
              <a:lvl8pPr marL="3429000" indent="-228600" eaLnBrk="0" fontAlgn="base" hangingPunct="0">
                <a:lnSpc>
                  <a:spcPct val="80000"/>
                </a:lnSpc>
                <a:spcBef>
                  <a:spcPct val="20000"/>
                </a:spcBef>
                <a:spcAft>
                  <a:spcPct val="0"/>
                </a:spcAft>
                <a:defRPr sz="2400" b="1">
                  <a:solidFill>
                    <a:schemeClr val="tx1"/>
                  </a:solidFill>
                  <a:latin typeface="Calibri" panose="020F0502020204030204" pitchFamily="34" charset="0"/>
                </a:defRPr>
              </a:lvl8pPr>
              <a:lvl9pPr marL="3886200" indent="-228600" eaLnBrk="0" fontAlgn="base" hangingPunct="0">
                <a:lnSpc>
                  <a:spcPct val="80000"/>
                </a:lnSpc>
                <a:spcBef>
                  <a:spcPct val="20000"/>
                </a:spcBef>
                <a:spcAft>
                  <a:spcPct val="0"/>
                </a:spcAft>
                <a:defRPr sz="2400" b="1">
                  <a:solidFill>
                    <a:schemeClr val="tx1"/>
                  </a:solidFill>
                  <a:latin typeface="Calibri" panose="020F0502020204030204" pitchFamily="34" charset="0"/>
                </a:defRPr>
              </a:lvl9pPr>
            </a:lstStyle>
            <a:p>
              <a:pPr fontAlgn="auto">
                <a:lnSpc>
                  <a:spcPct val="100000"/>
                </a:lnSpc>
                <a:spcBef>
                  <a:spcPct val="0"/>
                </a:spcBef>
                <a:spcAft>
                  <a:spcPts val="0"/>
                </a:spcAft>
                <a:defRPr/>
              </a:pPr>
              <a:r>
                <a:rPr lang="pt-BR" kern="0">
                  <a:solidFill>
                    <a:schemeClr val="accent1">
                      <a:lumMod val="50000"/>
                    </a:schemeClr>
                  </a:solidFill>
                  <a:latin typeface="+mn-lt"/>
                  <a:cs typeface="+mn-cs"/>
                </a:rPr>
                <a:t>C</a:t>
              </a:r>
            </a:p>
          </p:txBody>
        </p:sp>
        <p:sp>
          <p:nvSpPr>
            <p:cNvPr id="41" name="Rectangle 39"/>
            <p:cNvSpPr>
              <a:spLocks noChangeArrowheads="1"/>
            </p:cNvSpPr>
            <p:nvPr/>
          </p:nvSpPr>
          <p:spPr bwMode="auto">
            <a:xfrm>
              <a:off x="3062" y="2238"/>
              <a:ext cx="206" cy="241"/>
            </a:xfrm>
            <a:prstGeom prst="rect">
              <a:avLst/>
            </a:prstGeom>
            <a:noFill/>
            <a:ln>
              <a:noFill/>
            </a:ln>
          </p:spPr>
          <p:txBody>
            <a:bodyPr wrap="none" lIns="135732" tIns="66675" rIns="135732" bIns="66675">
              <a:spAutoFit/>
            </a:bodyPr>
            <a:lstStyle>
              <a:lvl1pPr>
                <a:lnSpc>
                  <a:spcPct val="80000"/>
                </a:lnSpc>
                <a:spcBef>
                  <a:spcPct val="20000"/>
                </a:spcBef>
                <a:defRPr sz="2400" b="1">
                  <a:solidFill>
                    <a:schemeClr val="tx1"/>
                  </a:solidFill>
                  <a:latin typeface="Calibri" panose="020F0502020204030204" pitchFamily="34" charset="0"/>
                </a:defRPr>
              </a:lvl1pPr>
              <a:lvl2pPr marL="742950" indent="-285750">
                <a:lnSpc>
                  <a:spcPct val="80000"/>
                </a:lnSpc>
                <a:spcBef>
                  <a:spcPct val="20000"/>
                </a:spcBef>
                <a:defRPr sz="2400" b="1">
                  <a:solidFill>
                    <a:schemeClr val="tx1"/>
                  </a:solidFill>
                  <a:latin typeface="Calibri" panose="020F0502020204030204" pitchFamily="34" charset="0"/>
                </a:defRPr>
              </a:lvl2pPr>
              <a:lvl3pPr marL="1143000" indent="-228600">
                <a:lnSpc>
                  <a:spcPct val="80000"/>
                </a:lnSpc>
                <a:spcBef>
                  <a:spcPct val="20000"/>
                </a:spcBef>
                <a:defRPr sz="2400" b="1">
                  <a:solidFill>
                    <a:schemeClr val="tx1"/>
                  </a:solidFill>
                  <a:latin typeface="Calibri" panose="020F0502020204030204" pitchFamily="34" charset="0"/>
                </a:defRPr>
              </a:lvl3pPr>
              <a:lvl4pPr marL="1600200" indent="-228600">
                <a:lnSpc>
                  <a:spcPct val="80000"/>
                </a:lnSpc>
                <a:spcBef>
                  <a:spcPct val="20000"/>
                </a:spcBef>
                <a:defRPr sz="2400" b="1">
                  <a:solidFill>
                    <a:schemeClr val="tx1"/>
                  </a:solidFill>
                  <a:latin typeface="Calibri" panose="020F0502020204030204" pitchFamily="34" charset="0"/>
                </a:defRPr>
              </a:lvl4pPr>
              <a:lvl5pPr marL="2057400" indent="-228600">
                <a:lnSpc>
                  <a:spcPct val="80000"/>
                </a:lnSpc>
                <a:spcBef>
                  <a:spcPct val="20000"/>
                </a:spcBef>
                <a:defRPr sz="2400" b="1">
                  <a:solidFill>
                    <a:schemeClr val="tx1"/>
                  </a:solidFill>
                  <a:latin typeface="Calibri" panose="020F0502020204030204" pitchFamily="34" charset="0"/>
                </a:defRPr>
              </a:lvl5pPr>
              <a:lvl6pPr marL="2514600" indent="-228600" eaLnBrk="0" fontAlgn="base" hangingPunct="0">
                <a:lnSpc>
                  <a:spcPct val="80000"/>
                </a:lnSpc>
                <a:spcBef>
                  <a:spcPct val="20000"/>
                </a:spcBef>
                <a:spcAft>
                  <a:spcPct val="0"/>
                </a:spcAft>
                <a:defRPr sz="2400" b="1">
                  <a:solidFill>
                    <a:schemeClr val="tx1"/>
                  </a:solidFill>
                  <a:latin typeface="Calibri" panose="020F0502020204030204" pitchFamily="34" charset="0"/>
                </a:defRPr>
              </a:lvl6pPr>
              <a:lvl7pPr marL="2971800" indent="-228600" eaLnBrk="0" fontAlgn="base" hangingPunct="0">
                <a:lnSpc>
                  <a:spcPct val="80000"/>
                </a:lnSpc>
                <a:spcBef>
                  <a:spcPct val="20000"/>
                </a:spcBef>
                <a:spcAft>
                  <a:spcPct val="0"/>
                </a:spcAft>
                <a:defRPr sz="2400" b="1">
                  <a:solidFill>
                    <a:schemeClr val="tx1"/>
                  </a:solidFill>
                  <a:latin typeface="Calibri" panose="020F0502020204030204" pitchFamily="34" charset="0"/>
                </a:defRPr>
              </a:lvl7pPr>
              <a:lvl8pPr marL="3429000" indent="-228600" eaLnBrk="0" fontAlgn="base" hangingPunct="0">
                <a:lnSpc>
                  <a:spcPct val="80000"/>
                </a:lnSpc>
                <a:spcBef>
                  <a:spcPct val="20000"/>
                </a:spcBef>
                <a:spcAft>
                  <a:spcPct val="0"/>
                </a:spcAft>
                <a:defRPr sz="2400" b="1">
                  <a:solidFill>
                    <a:schemeClr val="tx1"/>
                  </a:solidFill>
                  <a:latin typeface="Calibri" panose="020F0502020204030204" pitchFamily="34" charset="0"/>
                </a:defRPr>
              </a:lvl8pPr>
              <a:lvl9pPr marL="3886200" indent="-228600" eaLnBrk="0" fontAlgn="base" hangingPunct="0">
                <a:lnSpc>
                  <a:spcPct val="80000"/>
                </a:lnSpc>
                <a:spcBef>
                  <a:spcPct val="20000"/>
                </a:spcBef>
                <a:spcAft>
                  <a:spcPct val="0"/>
                </a:spcAft>
                <a:defRPr sz="2400" b="1">
                  <a:solidFill>
                    <a:schemeClr val="tx1"/>
                  </a:solidFill>
                  <a:latin typeface="Calibri" panose="020F0502020204030204" pitchFamily="34" charset="0"/>
                </a:defRPr>
              </a:lvl9pPr>
            </a:lstStyle>
            <a:p>
              <a:pPr fontAlgn="auto">
                <a:lnSpc>
                  <a:spcPct val="100000"/>
                </a:lnSpc>
                <a:spcBef>
                  <a:spcPct val="0"/>
                </a:spcBef>
                <a:spcAft>
                  <a:spcPts val="0"/>
                </a:spcAft>
                <a:defRPr/>
              </a:pPr>
              <a:r>
                <a:rPr lang="pt-BR" kern="0">
                  <a:solidFill>
                    <a:schemeClr val="accent1">
                      <a:lumMod val="50000"/>
                    </a:schemeClr>
                  </a:solidFill>
                  <a:latin typeface="+mn-lt"/>
                  <a:cs typeface="+mn-cs"/>
                </a:rPr>
                <a:t>C</a:t>
              </a:r>
            </a:p>
          </p:txBody>
        </p:sp>
        <p:sp>
          <p:nvSpPr>
            <p:cNvPr id="42" name="Rectangle 40"/>
            <p:cNvSpPr>
              <a:spLocks noChangeArrowheads="1"/>
            </p:cNvSpPr>
            <p:nvPr/>
          </p:nvSpPr>
          <p:spPr bwMode="auto">
            <a:xfrm>
              <a:off x="2543" y="2562"/>
              <a:ext cx="206" cy="241"/>
            </a:xfrm>
            <a:prstGeom prst="rect">
              <a:avLst/>
            </a:prstGeom>
            <a:noFill/>
            <a:ln>
              <a:noFill/>
            </a:ln>
          </p:spPr>
          <p:txBody>
            <a:bodyPr wrap="none" lIns="135732" tIns="66675" rIns="135732" bIns="66675">
              <a:spAutoFit/>
            </a:bodyPr>
            <a:lstStyle>
              <a:lvl1pPr>
                <a:lnSpc>
                  <a:spcPct val="80000"/>
                </a:lnSpc>
                <a:spcBef>
                  <a:spcPct val="20000"/>
                </a:spcBef>
                <a:defRPr sz="2400" b="1">
                  <a:solidFill>
                    <a:schemeClr val="tx1"/>
                  </a:solidFill>
                  <a:latin typeface="Calibri" panose="020F0502020204030204" pitchFamily="34" charset="0"/>
                </a:defRPr>
              </a:lvl1pPr>
              <a:lvl2pPr marL="742950" indent="-285750">
                <a:lnSpc>
                  <a:spcPct val="80000"/>
                </a:lnSpc>
                <a:spcBef>
                  <a:spcPct val="20000"/>
                </a:spcBef>
                <a:defRPr sz="2400" b="1">
                  <a:solidFill>
                    <a:schemeClr val="tx1"/>
                  </a:solidFill>
                  <a:latin typeface="Calibri" panose="020F0502020204030204" pitchFamily="34" charset="0"/>
                </a:defRPr>
              </a:lvl2pPr>
              <a:lvl3pPr marL="1143000" indent="-228600">
                <a:lnSpc>
                  <a:spcPct val="80000"/>
                </a:lnSpc>
                <a:spcBef>
                  <a:spcPct val="20000"/>
                </a:spcBef>
                <a:defRPr sz="2400" b="1">
                  <a:solidFill>
                    <a:schemeClr val="tx1"/>
                  </a:solidFill>
                  <a:latin typeface="Calibri" panose="020F0502020204030204" pitchFamily="34" charset="0"/>
                </a:defRPr>
              </a:lvl3pPr>
              <a:lvl4pPr marL="1600200" indent="-228600">
                <a:lnSpc>
                  <a:spcPct val="80000"/>
                </a:lnSpc>
                <a:spcBef>
                  <a:spcPct val="20000"/>
                </a:spcBef>
                <a:defRPr sz="2400" b="1">
                  <a:solidFill>
                    <a:schemeClr val="tx1"/>
                  </a:solidFill>
                  <a:latin typeface="Calibri" panose="020F0502020204030204" pitchFamily="34" charset="0"/>
                </a:defRPr>
              </a:lvl4pPr>
              <a:lvl5pPr marL="2057400" indent="-228600">
                <a:lnSpc>
                  <a:spcPct val="80000"/>
                </a:lnSpc>
                <a:spcBef>
                  <a:spcPct val="20000"/>
                </a:spcBef>
                <a:defRPr sz="2400" b="1">
                  <a:solidFill>
                    <a:schemeClr val="tx1"/>
                  </a:solidFill>
                  <a:latin typeface="Calibri" panose="020F0502020204030204" pitchFamily="34" charset="0"/>
                </a:defRPr>
              </a:lvl5pPr>
              <a:lvl6pPr marL="2514600" indent="-228600" eaLnBrk="0" fontAlgn="base" hangingPunct="0">
                <a:lnSpc>
                  <a:spcPct val="80000"/>
                </a:lnSpc>
                <a:spcBef>
                  <a:spcPct val="20000"/>
                </a:spcBef>
                <a:spcAft>
                  <a:spcPct val="0"/>
                </a:spcAft>
                <a:defRPr sz="2400" b="1">
                  <a:solidFill>
                    <a:schemeClr val="tx1"/>
                  </a:solidFill>
                  <a:latin typeface="Calibri" panose="020F0502020204030204" pitchFamily="34" charset="0"/>
                </a:defRPr>
              </a:lvl6pPr>
              <a:lvl7pPr marL="2971800" indent="-228600" eaLnBrk="0" fontAlgn="base" hangingPunct="0">
                <a:lnSpc>
                  <a:spcPct val="80000"/>
                </a:lnSpc>
                <a:spcBef>
                  <a:spcPct val="20000"/>
                </a:spcBef>
                <a:spcAft>
                  <a:spcPct val="0"/>
                </a:spcAft>
                <a:defRPr sz="2400" b="1">
                  <a:solidFill>
                    <a:schemeClr val="tx1"/>
                  </a:solidFill>
                  <a:latin typeface="Calibri" panose="020F0502020204030204" pitchFamily="34" charset="0"/>
                </a:defRPr>
              </a:lvl7pPr>
              <a:lvl8pPr marL="3429000" indent="-228600" eaLnBrk="0" fontAlgn="base" hangingPunct="0">
                <a:lnSpc>
                  <a:spcPct val="80000"/>
                </a:lnSpc>
                <a:spcBef>
                  <a:spcPct val="20000"/>
                </a:spcBef>
                <a:spcAft>
                  <a:spcPct val="0"/>
                </a:spcAft>
                <a:defRPr sz="2400" b="1">
                  <a:solidFill>
                    <a:schemeClr val="tx1"/>
                  </a:solidFill>
                  <a:latin typeface="Calibri" panose="020F0502020204030204" pitchFamily="34" charset="0"/>
                </a:defRPr>
              </a:lvl8pPr>
              <a:lvl9pPr marL="3886200" indent="-228600" eaLnBrk="0" fontAlgn="base" hangingPunct="0">
                <a:lnSpc>
                  <a:spcPct val="80000"/>
                </a:lnSpc>
                <a:spcBef>
                  <a:spcPct val="20000"/>
                </a:spcBef>
                <a:spcAft>
                  <a:spcPct val="0"/>
                </a:spcAft>
                <a:defRPr sz="2400" b="1">
                  <a:solidFill>
                    <a:schemeClr val="tx1"/>
                  </a:solidFill>
                  <a:latin typeface="Calibri" panose="020F0502020204030204" pitchFamily="34" charset="0"/>
                </a:defRPr>
              </a:lvl9pPr>
            </a:lstStyle>
            <a:p>
              <a:pPr fontAlgn="auto">
                <a:lnSpc>
                  <a:spcPct val="100000"/>
                </a:lnSpc>
                <a:spcBef>
                  <a:spcPct val="0"/>
                </a:spcBef>
                <a:spcAft>
                  <a:spcPts val="0"/>
                </a:spcAft>
                <a:defRPr/>
              </a:pPr>
              <a:r>
                <a:rPr lang="pt-BR" kern="0">
                  <a:solidFill>
                    <a:schemeClr val="accent1">
                      <a:lumMod val="50000"/>
                    </a:schemeClr>
                  </a:solidFill>
                  <a:latin typeface="+mn-lt"/>
                  <a:cs typeface="+mn-cs"/>
                </a:rPr>
                <a:t>C</a:t>
              </a:r>
            </a:p>
          </p:txBody>
        </p:sp>
        <p:sp>
          <p:nvSpPr>
            <p:cNvPr id="43" name="Rectangle 41"/>
            <p:cNvSpPr>
              <a:spLocks noChangeArrowheads="1"/>
            </p:cNvSpPr>
            <p:nvPr/>
          </p:nvSpPr>
          <p:spPr bwMode="auto">
            <a:xfrm>
              <a:off x="3024" y="1507"/>
              <a:ext cx="211" cy="241"/>
            </a:xfrm>
            <a:prstGeom prst="rect">
              <a:avLst/>
            </a:prstGeom>
            <a:noFill/>
            <a:ln>
              <a:noFill/>
            </a:ln>
          </p:spPr>
          <p:txBody>
            <a:bodyPr wrap="none" lIns="135732" tIns="66675" rIns="135732" bIns="66675">
              <a:spAutoFit/>
            </a:bodyPr>
            <a:lstStyle>
              <a:lvl1pPr>
                <a:lnSpc>
                  <a:spcPct val="80000"/>
                </a:lnSpc>
                <a:spcBef>
                  <a:spcPct val="20000"/>
                </a:spcBef>
                <a:defRPr sz="2400" b="1">
                  <a:solidFill>
                    <a:schemeClr val="tx1"/>
                  </a:solidFill>
                  <a:latin typeface="Calibri" panose="020F0502020204030204" pitchFamily="34" charset="0"/>
                </a:defRPr>
              </a:lvl1pPr>
              <a:lvl2pPr marL="742950" indent="-285750">
                <a:lnSpc>
                  <a:spcPct val="80000"/>
                </a:lnSpc>
                <a:spcBef>
                  <a:spcPct val="20000"/>
                </a:spcBef>
                <a:defRPr sz="2400" b="1">
                  <a:solidFill>
                    <a:schemeClr val="tx1"/>
                  </a:solidFill>
                  <a:latin typeface="Calibri" panose="020F0502020204030204" pitchFamily="34" charset="0"/>
                </a:defRPr>
              </a:lvl2pPr>
              <a:lvl3pPr marL="1143000" indent="-228600">
                <a:lnSpc>
                  <a:spcPct val="80000"/>
                </a:lnSpc>
                <a:spcBef>
                  <a:spcPct val="20000"/>
                </a:spcBef>
                <a:defRPr sz="2400" b="1">
                  <a:solidFill>
                    <a:schemeClr val="tx1"/>
                  </a:solidFill>
                  <a:latin typeface="Calibri" panose="020F0502020204030204" pitchFamily="34" charset="0"/>
                </a:defRPr>
              </a:lvl3pPr>
              <a:lvl4pPr marL="1600200" indent="-228600">
                <a:lnSpc>
                  <a:spcPct val="80000"/>
                </a:lnSpc>
                <a:spcBef>
                  <a:spcPct val="20000"/>
                </a:spcBef>
                <a:defRPr sz="2400" b="1">
                  <a:solidFill>
                    <a:schemeClr val="tx1"/>
                  </a:solidFill>
                  <a:latin typeface="Calibri" panose="020F0502020204030204" pitchFamily="34" charset="0"/>
                </a:defRPr>
              </a:lvl4pPr>
              <a:lvl5pPr marL="2057400" indent="-228600">
                <a:lnSpc>
                  <a:spcPct val="80000"/>
                </a:lnSpc>
                <a:spcBef>
                  <a:spcPct val="20000"/>
                </a:spcBef>
                <a:defRPr sz="2400" b="1">
                  <a:solidFill>
                    <a:schemeClr val="tx1"/>
                  </a:solidFill>
                  <a:latin typeface="Calibri" panose="020F0502020204030204" pitchFamily="34" charset="0"/>
                </a:defRPr>
              </a:lvl5pPr>
              <a:lvl6pPr marL="2514600" indent="-228600" eaLnBrk="0" fontAlgn="base" hangingPunct="0">
                <a:lnSpc>
                  <a:spcPct val="80000"/>
                </a:lnSpc>
                <a:spcBef>
                  <a:spcPct val="20000"/>
                </a:spcBef>
                <a:spcAft>
                  <a:spcPct val="0"/>
                </a:spcAft>
                <a:defRPr sz="2400" b="1">
                  <a:solidFill>
                    <a:schemeClr val="tx1"/>
                  </a:solidFill>
                  <a:latin typeface="Calibri" panose="020F0502020204030204" pitchFamily="34" charset="0"/>
                </a:defRPr>
              </a:lvl6pPr>
              <a:lvl7pPr marL="2971800" indent="-228600" eaLnBrk="0" fontAlgn="base" hangingPunct="0">
                <a:lnSpc>
                  <a:spcPct val="80000"/>
                </a:lnSpc>
                <a:spcBef>
                  <a:spcPct val="20000"/>
                </a:spcBef>
                <a:spcAft>
                  <a:spcPct val="0"/>
                </a:spcAft>
                <a:defRPr sz="2400" b="1">
                  <a:solidFill>
                    <a:schemeClr val="tx1"/>
                  </a:solidFill>
                  <a:latin typeface="Calibri" panose="020F0502020204030204" pitchFamily="34" charset="0"/>
                </a:defRPr>
              </a:lvl7pPr>
              <a:lvl8pPr marL="3429000" indent="-228600" eaLnBrk="0" fontAlgn="base" hangingPunct="0">
                <a:lnSpc>
                  <a:spcPct val="80000"/>
                </a:lnSpc>
                <a:spcBef>
                  <a:spcPct val="20000"/>
                </a:spcBef>
                <a:spcAft>
                  <a:spcPct val="0"/>
                </a:spcAft>
                <a:defRPr sz="2400" b="1">
                  <a:solidFill>
                    <a:schemeClr val="tx1"/>
                  </a:solidFill>
                  <a:latin typeface="Calibri" panose="020F0502020204030204" pitchFamily="34" charset="0"/>
                </a:defRPr>
              </a:lvl8pPr>
              <a:lvl9pPr marL="3886200" indent="-228600" eaLnBrk="0" fontAlgn="base" hangingPunct="0">
                <a:lnSpc>
                  <a:spcPct val="80000"/>
                </a:lnSpc>
                <a:spcBef>
                  <a:spcPct val="20000"/>
                </a:spcBef>
                <a:spcAft>
                  <a:spcPct val="0"/>
                </a:spcAft>
                <a:defRPr sz="2400" b="1">
                  <a:solidFill>
                    <a:schemeClr val="tx1"/>
                  </a:solidFill>
                  <a:latin typeface="Calibri" panose="020F0502020204030204" pitchFamily="34" charset="0"/>
                </a:defRPr>
              </a:lvl9pPr>
            </a:lstStyle>
            <a:p>
              <a:pPr fontAlgn="auto">
                <a:lnSpc>
                  <a:spcPct val="100000"/>
                </a:lnSpc>
                <a:spcBef>
                  <a:spcPct val="0"/>
                </a:spcBef>
                <a:spcAft>
                  <a:spcPts val="0"/>
                </a:spcAft>
                <a:defRPr/>
              </a:pPr>
              <a:r>
                <a:rPr lang="pt-BR" kern="0">
                  <a:solidFill>
                    <a:schemeClr val="accent1">
                      <a:lumMod val="50000"/>
                    </a:schemeClr>
                  </a:solidFill>
                  <a:latin typeface="+mn-lt"/>
                  <a:cs typeface="+mn-cs"/>
                </a:rPr>
                <a:t>R</a:t>
              </a:r>
            </a:p>
          </p:txBody>
        </p:sp>
        <p:sp>
          <p:nvSpPr>
            <p:cNvPr id="44" name="Rectangle 42"/>
            <p:cNvSpPr>
              <a:spLocks noChangeArrowheads="1"/>
            </p:cNvSpPr>
            <p:nvPr/>
          </p:nvSpPr>
          <p:spPr bwMode="auto">
            <a:xfrm>
              <a:off x="3024" y="1892"/>
              <a:ext cx="211" cy="241"/>
            </a:xfrm>
            <a:prstGeom prst="rect">
              <a:avLst/>
            </a:prstGeom>
            <a:noFill/>
            <a:ln>
              <a:noFill/>
            </a:ln>
          </p:spPr>
          <p:txBody>
            <a:bodyPr wrap="none" lIns="135732" tIns="66675" rIns="135732" bIns="66675">
              <a:spAutoFit/>
            </a:bodyPr>
            <a:lstStyle>
              <a:lvl1pPr>
                <a:lnSpc>
                  <a:spcPct val="80000"/>
                </a:lnSpc>
                <a:spcBef>
                  <a:spcPct val="20000"/>
                </a:spcBef>
                <a:defRPr sz="2400" b="1">
                  <a:solidFill>
                    <a:schemeClr val="tx1"/>
                  </a:solidFill>
                  <a:latin typeface="Calibri" panose="020F0502020204030204" pitchFamily="34" charset="0"/>
                </a:defRPr>
              </a:lvl1pPr>
              <a:lvl2pPr marL="742950" indent="-285750">
                <a:lnSpc>
                  <a:spcPct val="80000"/>
                </a:lnSpc>
                <a:spcBef>
                  <a:spcPct val="20000"/>
                </a:spcBef>
                <a:defRPr sz="2400" b="1">
                  <a:solidFill>
                    <a:schemeClr val="tx1"/>
                  </a:solidFill>
                  <a:latin typeface="Calibri" panose="020F0502020204030204" pitchFamily="34" charset="0"/>
                </a:defRPr>
              </a:lvl2pPr>
              <a:lvl3pPr marL="1143000" indent="-228600">
                <a:lnSpc>
                  <a:spcPct val="80000"/>
                </a:lnSpc>
                <a:spcBef>
                  <a:spcPct val="20000"/>
                </a:spcBef>
                <a:defRPr sz="2400" b="1">
                  <a:solidFill>
                    <a:schemeClr val="tx1"/>
                  </a:solidFill>
                  <a:latin typeface="Calibri" panose="020F0502020204030204" pitchFamily="34" charset="0"/>
                </a:defRPr>
              </a:lvl3pPr>
              <a:lvl4pPr marL="1600200" indent="-228600">
                <a:lnSpc>
                  <a:spcPct val="80000"/>
                </a:lnSpc>
                <a:spcBef>
                  <a:spcPct val="20000"/>
                </a:spcBef>
                <a:defRPr sz="2400" b="1">
                  <a:solidFill>
                    <a:schemeClr val="tx1"/>
                  </a:solidFill>
                  <a:latin typeface="Calibri" panose="020F0502020204030204" pitchFamily="34" charset="0"/>
                </a:defRPr>
              </a:lvl4pPr>
              <a:lvl5pPr marL="2057400" indent="-228600">
                <a:lnSpc>
                  <a:spcPct val="80000"/>
                </a:lnSpc>
                <a:spcBef>
                  <a:spcPct val="20000"/>
                </a:spcBef>
                <a:defRPr sz="2400" b="1">
                  <a:solidFill>
                    <a:schemeClr val="tx1"/>
                  </a:solidFill>
                  <a:latin typeface="Calibri" panose="020F0502020204030204" pitchFamily="34" charset="0"/>
                </a:defRPr>
              </a:lvl5pPr>
              <a:lvl6pPr marL="2514600" indent="-228600" eaLnBrk="0" fontAlgn="base" hangingPunct="0">
                <a:lnSpc>
                  <a:spcPct val="80000"/>
                </a:lnSpc>
                <a:spcBef>
                  <a:spcPct val="20000"/>
                </a:spcBef>
                <a:spcAft>
                  <a:spcPct val="0"/>
                </a:spcAft>
                <a:defRPr sz="2400" b="1">
                  <a:solidFill>
                    <a:schemeClr val="tx1"/>
                  </a:solidFill>
                  <a:latin typeface="Calibri" panose="020F0502020204030204" pitchFamily="34" charset="0"/>
                </a:defRPr>
              </a:lvl6pPr>
              <a:lvl7pPr marL="2971800" indent="-228600" eaLnBrk="0" fontAlgn="base" hangingPunct="0">
                <a:lnSpc>
                  <a:spcPct val="80000"/>
                </a:lnSpc>
                <a:spcBef>
                  <a:spcPct val="20000"/>
                </a:spcBef>
                <a:spcAft>
                  <a:spcPct val="0"/>
                </a:spcAft>
                <a:defRPr sz="2400" b="1">
                  <a:solidFill>
                    <a:schemeClr val="tx1"/>
                  </a:solidFill>
                  <a:latin typeface="Calibri" panose="020F0502020204030204" pitchFamily="34" charset="0"/>
                </a:defRPr>
              </a:lvl7pPr>
              <a:lvl8pPr marL="3429000" indent="-228600" eaLnBrk="0" fontAlgn="base" hangingPunct="0">
                <a:lnSpc>
                  <a:spcPct val="80000"/>
                </a:lnSpc>
                <a:spcBef>
                  <a:spcPct val="20000"/>
                </a:spcBef>
                <a:spcAft>
                  <a:spcPct val="0"/>
                </a:spcAft>
                <a:defRPr sz="2400" b="1">
                  <a:solidFill>
                    <a:schemeClr val="tx1"/>
                  </a:solidFill>
                  <a:latin typeface="Calibri" panose="020F0502020204030204" pitchFamily="34" charset="0"/>
                </a:defRPr>
              </a:lvl8pPr>
              <a:lvl9pPr marL="3886200" indent="-228600" eaLnBrk="0" fontAlgn="base" hangingPunct="0">
                <a:lnSpc>
                  <a:spcPct val="80000"/>
                </a:lnSpc>
                <a:spcBef>
                  <a:spcPct val="20000"/>
                </a:spcBef>
                <a:spcAft>
                  <a:spcPct val="0"/>
                </a:spcAft>
                <a:defRPr sz="2400" b="1">
                  <a:solidFill>
                    <a:schemeClr val="tx1"/>
                  </a:solidFill>
                  <a:latin typeface="Calibri" panose="020F0502020204030204" pitchFamily="34" charset="0"/>
                </a:defRPr>
              </a:lvl9pPr>
            </a:lstStyle>
            <a:p>
              <a:pPr fontAlgn="auto">
                <a:lnSpc>
                  <a:spcPct val="100000"/>
                </a:lnSpc>
                <a:spcBef>
                  <a:spcPct val="0"/>
                </a:spcBef>
                <a:spcAft>
                  <a:spcPts val="0"/>
                </a:spcAft>
                <a:defRPr/>
              </a:pPr>
              <a:r>
                <a:rPr lang="pt-BR" kern="0">
                  <a:solidFill>
                    <a:schemeClr val="accent1">
                      <a:lumMod val="50000"/>
                    </a:schemeClr>
                  </a:solidFill>
                  <a:latin typeface="+mn-lt"/>
                  <a:cs typeface="+mn-cs"/>
                </a:rPr>
                <a:t>R</a:t>
              </a:r>
            </a:p>
          </p:txBody>
        </p:sp>
        <p:sp>
          <p:nvSpPr>
            <p:cNvPr id="45" name="Rectangle 43"/>
            <p:cNvSpPr>
              <a:spLocks noChangeArrowheads="1"/>
            </p:cNvSpPr>
            <p:nvPr/>
          </p:nvSpPr>
          <p:spPr bwMode="auto">
            <a:xfrm>
              <a:off x="3447" y="2238"/>
              <a:ext cx="211" cy="241"/>
            </a:xfrm>
            <a:prstGeom prst="rect">
              <a:avLst/>
            </a:prstGeom>
            <a:noFill/>
            <a:ln>
              <a:noFill/>
            </a:ln>
          </p:spPr>
          <p:txBody>
            <a:bodyPr wrap="none" lIns="135732" tIns="66675" rIns="135732" bIns="66675">
              <a:spAutoFit/>
            </a:bodyPr>
            <a:lstStyle>
              <a:lvl1pPr>
                <a:lnSpc>
                  <a:spcPct val="80000"/>
                </a:lnSpc>
                <a:spcBef>
                  <a:spcPct val="20000"/>
                </a:spcBef>
                <a:defRPr sz="2400" b="1">
                  <a:solidFill>
                    <a:schemeClr val="tx1"/>
                  </a:solidFill>
                  <a:latin typeface="Calibri" panose="020F0502020204030204" pitchFamily="34" charset="0"/>
                </a:defRPr>
              </a:lvl1pPr>
              <a:lvl2pPr marL="742950" indent="-285750">
                <a:lnSpc>
                  <a:spcPct val="80000"/>
                </a:lnSpc>
                <a:spcBef>
                  <a:spcPct val="20000"/>
                </a:spcBef>
                <a:defRPr sz="2400" b="1">
                  <a:solidFill>
                    <a:schemeClr val="tx1"/>
                  </a:solidFill>
                  <a:latin typeface="Calibri" panose="020F0502020204030204" pitchFamily="34" charset="0"/>
                </a:defRPr>
              </a:lvl2pPr>
              <a:lvl3pPr marL="1143000" indent="-228600">
                <a:lnSpc>
                  <a:spcPct val="80000"/>
                </a:lnSpc>
                <a:spcBef>
                  <a:spcPct val="20000"/>
                </a:spcBef>
                <a:defRPr sz="2400" b="1">
                  <a:solidFill>
                    <a:schemeClr val="tx1"/>
                  </a:solidFill>
                  <a:latin typeface="Calibri" panose="020F0502020204030204" pitchFamily="34" charset="0"/>
                </a:defRPr>
              </a:lvl3pPr>
              <a:lvl4pPr marL="1600200" indent="-228600">
                <a:lnSpc>
                  <a:spcPct val="80000"/>
                </a:lnSpc>
                <a:spcBef>
                  <a:spcPct val="20000"/>
                </a:spcBef>
                <a:defRPr sz="2400" b="1">
                  <a:solidFill>
                    <a:schemeClr val="tx1"/>
                  </a:solidFill>
                  <a:latin typeface="Calibri" panose="020F0502020204030204" pitchFamily="34" charset="0"/>
                </a:defRPr>
              </a:lvl4pPr>
              <a:lvl5pPr marL="2057400" indent="-228600">
                <a:lnSpc>
                  <a:spcPct val="80000"/>
                </a:lnSpc>
                <a:spcBef>
                  <a:spcPct val="20000"/>
                </a:spcBef>
                <a:defRPr sz="2400" b="1">
                  <a:solidFill>
                    <a:schemeClr val="tx1"/>
                  </a:solidFill>
                  <a:latin typeface="Calibri" panose="020F0502020204030204" pitchFamily="34" charset="0"/>
                </a:defRPr>
              </a:lvl5pPr>
              <a:lvl6pPr marL="2514600" indent="-228600" eaLnBrk="0" fontAlgn="base" hangingPunct="0">
                <a:lnSpc>
                  <a:spcPct val="80000"/>
                </a:lnSpc>
                <a:spcBef>
                  <a:spcPct val="20000"/>
                </a:spcBef>
                <a:spcAft>
                  <a:spcPct val="0"/>
                </a:spcAft>
                <a:defRPr sz="2400" b="1">
                  <a:solidFill>
                    <a:schemeClr val="tx1"/>
                  </a:solidFill>
                  <a:latin typeface="Calibri" panose="020F0502020204030204" pitchFamily="34" charset="0"/>
                </a:defRPr>
              </a:lvl6pPr>
              <a:lvl7pPr marL="2971800" indent="-228600" eaLnBrk="0" fontAlgn="base" hangingPunct="0">
                <a:lnSpc>
                  <a:spcPct val="80000"/>
                </a:lnSpc>
                <a:spcBef>
                  <a:spcPct val="20000"/>
                </a:spcBef>
                <a:spcAft>
                  <a:spcPct val="0"/>
                </a:spcAft>
                <a:defRPr sz="2400" b="1">
                  <a:solidFill>
                    <a:schemeClr val="tx1"/>
                  </a:solidFill>
                  <a:latin typeface="Calibri" panose="020F0502020204030204" pitchFamily="34" charset="0"/>
                </a:defRPr>
              </a:lvl7pPr>
              <a:lvl8pPr marL="3429000" indent="-228600" eaLnBrk="0" fontAlgn="base" hangingPunct="0">
                <a:lnSpc>
                  <a:spcPct val="80000"/>
                </a:lnSpc>
                <a:spcBef>
                  <a:spcPct val="20000"/>
                </a:spcBef>
                <a:spcAft>
                  <a:spcPct val="0"/>
                </a:spcAft>
                <a:defRPr sz="2400" b="1">
                  <a:solidFill>
                    <a:schemeClr val="tx1"/>
                  </a:solidFill>
                  <a:latin typeface="Calibri" panose="020F0502020204030204" pitchFamily="34" charset="0"/>
                </a:defRPr>
              </a:lvl8pPr>
              <a:lvl9pPr marL="3886200" indent="-228600" eaLnBrk="0" fontAlgn="base" hangingPunct="0">
                <a:lnSpc>
                  <a:spcPct val="80000"/>
                </a:lnSpc>
                <a:spcBef>
                  <a:spcPct val="20000"/>
                </a:spcBef>
                <a:spcAft>
                  <a:spcPct val="0"/>
                </a:spcAft>
                <a:defRPr sz="2400" b="1">
                  <a:solidFill>
                    <a:schemeClr val="tx1"/>
                  </a:solidFill>
                  <a:latin typeface="Calibri" panose="020F0502020204030204" pitchFamily="34" charset="0"/>
                </a:defRPr>
              </a:lvl9pPr>
            </a:lstStyle>
            <a:p>
              <a:pPr fontAlgn="auto">
                <a:lnSpc>
                  <a:spcPct val="100000"/>
                </a:lnSpc>
                <a:spcBef>
                  <a:spcPct val="0"/>
                </a:spcBef>
                <a:spcAft>
                  <a:spcPts val="0"/>
                </a:spcAft>
                <a:defRPr/>
              </a:pPr>
              <a:r>
                <a:rPr lang="pt-BR" kern="0">
                  <a:solidFill>
                    <a:schemeClr val="accent1">
                      <a:lumMod val="50000"/>
                    </a:schemeClr>
                  </a:solidFill>
                  <a:latin typeface="+mn-lt"/>
                  <a:cs typeface="+mn-cs"/>
                </a:rPr>
                <a:t>R</a:t>
              </a:r>
            </a:p>
          </p:txBody>
        </p:sp>
        <p:sp>
          <p:nvSpPr>
            <p:cNvPr id="46" name="Rectangle 44"/>
            <p:cNvSpPr>
              <a:spLocks noChangeArrowheads="1"/>
            </p:cNvSpPr>
            <p:nvPr/>
          </p:nvSpPr>
          <p:spPr bwMode="auto">
            <a:xfrm>
              <a:off x="3503" y="2562"/>
              <a:ext cx="211" cy="241"/>
            </a:xfrm>
            <a:prstGeom prst="rect">
              <a:avLst/>
            </a:prstGeom>
            <a:noFill/>
            <a:ln>
              <a:noFill/>
            </a:ln>
          </p:spPr>
          <p:txBody>
            <a:bodyPr wrap="none" lIns="135732" tIns="66675" rIns="135732" bIns="66675">
              <a:spAutoFit/>
            </a:bodyPr>
            <a:lstStyle>
              <a:lvl1pPr>
                <a:lnSpc>
                  <a:spcPct val="80000"/>
                </a:lnSpc>
                <a:spcBef>
                  <a:spcPct val="20000"/>
                </a:spcBef>
                <a:defRPr sz="2400" b="1">
                  <a:solidFill>
                    <a:schemeClr val="tx1"/>
                  </a:solidFill>
                  <a:latin typeface="Calibri" panose="020F0502020204030204" pitchFamily="34" charset="0"/>
                </a:defRPr>
              </a:lvl1pPr>
              <a:lvl2pPr marL="742950" indent="-285750">
                <a:lnSpc>
                  <a:spcPct val="80000"/>
                </a:lnSpc>
                <a:spcBef>
                  <a:spcPct val="20000"/>
                </a:spcBef>
                <a:defRPr sz="2400" b="1">
                  <a:solidFill>
                    <a:schemeClr val="tx1"/>
                  </a:solidFill>
                  <a:latin typeface="Calibri" panose="020F0502020204030204" pitchFamily="34" charset="0"/>
                </a:defRPr>
              </a:lvl2pPr>
              <a:lvl3pPr marL="1143000" indent="-228600">
                <a:lnSpc>
                  <a:spcPct val="80000"/>
                </a:lnSpc>
                <a:spcBef>
                  <a:spcPct val="20000"/>
                </a:spcBef>
                <a:defRPr sz="2400" b="1">
                  <a:solidFill>
                    <a:schemeClr val="tx1"/>
                  </a:solidFill>
                  <a:latin typeface="Calibri" panose="020F0502020204030204" pitchFamily="34" charset="0"/>
                </a:defRPr>
              </a:lvl3pPr>
              <a:lvl4pPr marL="1600200" indent="-228600">
                <a:lnSpc>
                  <a:spcPct val="80000"/>
                </a:lnSpc>
                <a:spcBef>
                  <a:spcPct val="20000"/>
                </a:spcBef>
                <a:defRPr sz="2400" b="1">
                  <a:solidFill>
                    <a:schemeClr val="tx1"/>
                  </a:solidFill>
                  <a:latin typeface="Calibri" panose="020F0502020204030204" pitchFamily="34" charset="0"/>
                </a:defRPr>
              </a:lvl4pPr>
              <a:lvl5pPr marL="2057400" indent="-228600">
                <a:lnSpc>
                  <a:spcPct val="80000"/>
                </a:lnSpc>
                <a:spcBef>
                  <a:spcPct val="20000"/>
                </a:spcBef>
                <a:defRPr sz="2400" b="1">
                  <a:solidFill>
                    <a:schemeClr val="tx1"/>
                  </a:solidFill>
                  <a:latin typeface="Calibri" panose="020F0502020204030204" pitchFamily="34" charset="0"/>
                </a:defRPr>
              </a:lvl5pPr>
              <a:lvl6pPr marL="2514600" indent="-228600" eaLnBrk="0" fontAlgn="base" hangingPunct="0">
                <a:lnSpc>
                  <a:spcPct val="80000"/>
                </a:lnSpc>
                <a:spcBef>
                  <a:spcPct val="20000"/>
                </a:spcBef>
                <a:spcAft>
                  <a:spcPct val="0"/>
                </a:spcAft>
                <a:defRPr sz="2400" b="1">
                  <a:solidFill>
                    <a:schemeClr val="tx1"/>
                  </a:solidFill>
                  <a:latin typeface="Calibri" panose="020F0502020204030204" pitchFamily="34" charset="0"/>
                </a:defRPr>
              </a:lvl6pPr>
              <a:lvl7pPr marL="2971800" indent="-228600" eaLnBrk="0" fontAlgn="base" hangingPunct="0">
                <a:lnSpc>
                  <a:spcPct val="80000"/>
                </a:lnSpc>
                <a:spcBef>
                  <a:spcPct val="20000"/>
                </a:spcBef>
                <a:spcAft>
                  <a:spcPct val="0"/>
                </a:spcAft>
                <a:defRPr sz="2400" b="1">
                  <a:solidFill>
                    <a:schemeClr val="tx1"/>
                  </a:solidFill>
                  <a:latin typeface="Calibri" panose="020F0502020204030204" pitchFamily="34" charset="0"/>
                </a:defRPr>
              </a:lvl7pPr>
              <a:lvl8pPr marL="3429000" indent="-228600" eaLnBrk="0" fontAlgn="base" hangingPunct="0">
                <a:lnSpc>
                  <a:spcPct val="80000"/>
                </a:lnSpc>
                <a:spcBef>
                  <a:spcPct val="20000"/>
                </a:spcBef>
                <a:spcAft>
                  <a:spcPct val="0"/>
                </a:spcAft>
                <a:defRPr sz="2400" b="1">
                  <a:solidFill>
                    <a:schemeClr val="tx1"/>
                  </a:solidFill>
                  <a:latin typeface="Calibri" panose="020F0502020204030204" pitchFamily="34" charset="0"/>
                </a:defRPr>
              </a:lvl8pPr>
              <a:lvl9pPr marL="3886200" indent="-228600" eaLnBrk="0" fontAlgn="base" hangingPunct="0">
                <a:lnSpc>
                  <a:spcPct val="80000"/>
                </a:lnSpc>
                <a:spcBef>
                  <a:spcPct val="20000"/>
                </a:spcBef>
                <a:spcAft>
                  <a:spcPct val="0"/>
                </a:spcAft>
                <a:defRPr sz="2400" b="1">
                  <a:solidFill>
                    <a:schemeClr val="tx1"/>
                  </a:solidFill>
                  <a:latin typeface="Calibri" panose="020F0502020204030204" pitchFamily="34" charset="0"/>
                </a:defRPr>
              </a:lvl9pPr>
            </a:lstStyle>
            <a:p>
              <a:pPr fontAlgn="auto">
                <a:lnSpc>
                  <a:spcPct val="100000"/>
                </a:lnSpc>
                <a:spcBef>
                  <a:spcPct val="0"/>
                </a:spcBef>
                <a:spcAft>
                  <a:spcPts val="0"/>
                </a:spcAft>
                <a:defRPr/>
              </a:pPr>
              <a:r>
                <a:rPr lang="pt-BR" kern="0">
                  <a:solidFill>
                    <a:schemeClr val="accent1">
                      <a:lumMod val="50000"/>
                    </a:schemeClr>
                  </a:solidFill>
                  <a:latin typeface="+mn-lt"/>
                  <a:cs typeface="+mn-cs"/>
                </a:rPr>
                <a:t>R</a:t>
              </a:r>
            </a:p>
          </p:txBody>
        </p:sp>
        <p:sp>
          <p:nvSpPr>
            <p:cNvPr id="47" name="Rectangle 45"/>
            <p:cNvSpPr>
              <a:spLocks noChangeArrowheads="1"/>
            </p:cNvSpPr>
            <p:nvPr/>
          </p:nvSpPr>
          <p:spPr bwMode="auto">
            <a:xfrm>
              <a:off x="4512" y="2900"/>
              <a:ext cx="211" cy="241"/>
            </a:xfrm>
            <a:prstGeom prst="rect">
              <a:avLst/>
            </a:prstGeom>
            <a:noFill/>
            <a:ln>
              <a:noFill/>
            </a:ln>
          </p:spPr>
          <p:txBody>
            <a:bodyPr wrap="none" lIns="135732" tIns="66675" rIns="135732" bIns="66675">
              <a:spAutoFit/>
            </a:bodyPr>
            <a:lstStyle>
              <a:lvl1pPr>
                <a:lnSpc>
                  <a:spcPct val="80000"/>
                </a:lnSpc>
                <a:spcBef>
                  <a:spcPct val="20000"/>
                </a:spcBef>
                <a:defRPr sz="2400" b="1">
                  <a:solidFill>
                    <a:schemeClr val="tx1"/>
                  </a:solidFill>
                  <a:latin typeface="Calibri" panose="020F0502020204030204" pitchFamily="34" charset="0"/>
                </a:defRPr>
              </a:lvl1pPr>
              <a:lvl2pPr marL="742950" indent="-285750">
                <a:lnSpc>
                  <a:spcPct val="80000"/>
                </a:lnSpc>
                <a:spcBef>
                  <a:spcPct val="20000"/>
                </a:spcBef>
                <a:defRPr sz="2400" b="1">
                  <a:solidFill>
                    <a:schemeClr val="tx1"/>
                  </a:solidFill>
                  <a:latin typeface="Calibri" panose="020F0502020204030204" pitchFamily="34" charset="0"/>
                </a:defRPr>
              </a:lvl2pPr>
              <a:lvl3pPr marL="1143000" indent="-228600">
                <a:lnSpc>
                  <a:spcPct val="80000"/>
                </a:lnSpc>
                <a:spcBef>
                  <a:spcPct val="20000"/>
                </a:spcBef>
                <a:defRPr sz="2400" b="1">
                  <a:solidFill>
                    <a:schemeClr val="tx1"/>
                  </a:solidFill>
                  <a:latin typeface="Calibri" panose="020F0502020204030204" pitchFamily="34" charset="0"/>
                </a:defRPr>
              </a:lvl3pPr>
              <a:lvl4pPr marL="1600200" indent="-228600">
                <a:lnSpc>
                  <a:spcPct val="80000"/>
                </a:lnSpc>
                <a:spcBef>
                  <a:spcPct val="20000"/>
                </a:spcBef>
                <a:defRPr sz="2400" b="1">
                  <a:solidFill>
                    <a:schemeClr val="tx1"/>
                  </a:solidFill>
                  <a:latin typeface="Calibri" panose="020F0502020204030204" pitchFamily="34" charset="0"/>
                </a:defRPr>
              </a:lvl4pPr>
              <a:lvl5pPr marL="2057400" indent="-228600">
                <a:lnSpc>
                  <a:spcPct val="80000"/>
                </a:lnSpc>
                <a:spcBef>
                  <a:spcPct val="20000"/>
                </a:spcBef>
                <a:defRPr sz="2400" b="1">
                  <a:solidFill>
                    <a:schemeClr val="tx1"/>
                  </a:solidFill>
                  <a:latin typeface="Calibri" panose="020F0502020204030204" pitchFamily="34" charset="0"/>
                </a:defRPr>
              </a:lvl5pPr>
              <a:lvl6pPr marL="2514600" indent="-228600" eaLnBrk="0" fontAlgn="base" hangingPunct="0">
                <a:lnSpc>
                  <a:spcPct val="80000"/>
                </a:lnSpc>
                <a:spcBef>
                  <a:spcPct val="20000"/>
                </a:spcBef>
                <a:spcAft>
                  <a:spcPct val="0"/>
                </a:spcAft>
                <a:defRPr sz="2400" b="1">
                  <a:solidFill>
                    <a:schemeClr val="tx1"/>
                  </a:solidFill>
                  <a:latin typeface="Calibri" panose="020F0502020204030204" pitchFamily="34" charset="0"/>
                </a:defRPr>
              </a:lvl6pPr>
              <a:lvl7pPr marL="2971800" indent="-228600" eaLnBrk="0" fontAlgn="base" hangingPunct="0">
                <a:lnSpc>
                  <a:spcPct val="80000"/>
                </a:lnSpc>
                <a:spcBef>
                  <a:spcPct val="20000"/>
                </a:spcBef>
                <a:spcAft>
                  <a:spcPct val="0"/>
                </a:spcAft>
                <a:defRPr sz="2400" b="1">
                  <a:solidFill>
                    <a:schemeClr val="tx1"/>
                  </a:solidFill>
                  <a:latin typeface="Calibri" panose="020F0502020204030204" pitchFamily="34" charset="0"/>
                </a:defRPr>
              </a:lvl7pPr>
              <a:lvl8pPr marL="3429000" indent="-228600" eaLnBrk="0" fontAlgn="base" hangingPunct="0">
                <a:lnSpc>
                  <a:spcPct val="80000"/>
                </a:lnSpc>
                <a:spcBef>
                  <a:spcPct val="20000"/>
                </a:spcBef>
                <a:spcAft>
                  <a:spcPct val="0"/>
                </a:spcAft>
                <a:defRPr sz="2400" b="1">
                  <a:solidFill>
                    <a:schemeClr val="tx1"/>
                  </a:solidFill>
                  <a:latin typeface="Calibri" panose="020F0502020204030204" pitchFamily="34" charset="0"/>
                </a:defRPr>
              </a:lvl8pPr>
              <a:lvl9pPr marL="3886200" indent="-228600" eaLnBrk="0" fontAlgn="base" hangingPunct="0">
                <a:lnSpc>
                  <a:spcPct val="80000"/>
                </a:lnSpc>
                <a:spcBef>
                  <a:spcPct val="20000"/>
                </a:spcBef>
                <a:spcAft>
                  <a:spcPct val="0"/>
                </a:spcAft>
                <a:defRPr sz="2400" b="1">
                  <a:solidFill>
                    <a:schemeClr val="tx1"/>
                  </a:solidFill>
                  <a:latin typeface="Calibri" panose="020F0502020204030204" pitchFamily="34" charset="0"/>
                </a:defRPr>
              </a:lvl9pPr>
            </a:lstStyle>
            <a:p>
              <a:pPr fontAlgn="auto">
                <a:lnSpc>
                  <a:spcPct val="100000"/>
                </a:lnSpc>
                <a:spcBef>
                  <a:spcPct val="0"/>
                </a:spcBef>
                <a:spcAft>
                  <a:spcPts val="0"/>
                </a:spcAft>
                <a:defRPr/>
              </a:pPr>
              <a:r>
                <a:rPr lang="pt-BR" kern="0">
                  <a:solidFill>
                    <a:schemeClr val="accent1">
                      <a:lumMod val="50000"/>
                    </a:schemeClr>
                  </a:solidFill>
                  <a:latin typeface="+mn-lt"/>
                  <a:cs typeface="+mn-cs"/>
                </a:rPr>
                <a:t>R</a:t>
              </a:r>
            </a:p>
          </p:txBody>
        </p:sp>
        <p:sp>
          <p:nvSpPr>
            <p:cNvPr id="48" name="Rectangle 46"/>
            <p:cNvSpPr>
              <a:spLocks noChangeArrowheads="1"/>
            </p:cNvSpPr>
            <p:nvPr/>
          </p:nvSpPr>
          <p:spPr bwMode="auto">
            <a:xfrm>
              <a:off x="3503" y="1507"/>
              <a:ext cx="206" cy="241"/>
            </a:xfrm>
            <a:prstGeom prst="rect">
              <a:avLst/>
            </a:prstGeom>
            <a:noFill/>
            <a:ln>
              <a:noFill/>
            </a:ln>
          </p:spPr>
          <p:txBody>
            <a:bodyPr wrap="none" lIns="135732" tIns="66675" rIns="135732" bIns="66675">
              <a:spAutoFit/>
            </a:bodyPr>
            <a:lstStyle>
              <a:lvl1pPr>
                <a:lnSpc>
                  <a:spcPct val="80000"/>
                </a:lnSpc>
                <a:spcBef>
                  <a:spcPct val="20000"/>
                </a:spcBef>
                <a:defRPr sz="2400" b="1">
                  <a:solidFill>
                    <a:schemeClr val="tx1"/>
                  </a:solidFill>
                  <a:latin typeface="Calibri" panose="020F0502020204030204" pitchFamily="34" charset="0"/>
                </a:defRPr>
              </a:lvl1pPr>
              <a:lvl2pPr marL="742950" indent="-285750">
                <a:lnSpc>
                  <a:spcPct val="80000"/>
                </a:lnSpc>
                <a:spcBef>
                  <a:spcPct val="20000"/>
                </a:spcBef>
                <a:defRPr sz="2400" b="1">
                  <a:solidFill>
                    <a:schemeClr val="tx1"/>
                  </a:solidFill>
                  <a:latin typeface="Calibri" panose="020F0502020204030204" pitchFamily="34" charset="0"/>
                </a:defRPr>
              </a:lvl2pPr>
              <a:lvl3pPr marL="1143000" indent="-228600">
                <a:lnSpc>
                  <a:spcPct val="80000"/>
                </a:lnSpc>
                <a:spcBef>
                  <a:spcPct val="20000"/>
                </a:spcBef>
                <a:defRPr sz="2400" b="1">
                  <a:solidFill>
                    <a:schemeClr val="tx1"/>
                  </a:solidFill>
                  <a:latin typeface="Calibri" panose="020F0502020204030204" pitchFamily="34" charset="0"/>
                </a:defRPr>
              </a:lvl3pPr>
              <a:lvl4pPr marL="1600200" indent="-228600">
                <a:lnSpc>
                  <a:spcPct val="80000"/>
                </a:lnSpc>
                <a:spcBef>
                  <a:spcPct val="20000"/>
                </a:spcBef>
                <a:defRPr sz="2400" b="1">
                  <a:solidFill>
                    <a:schemeClr val="tx1"/>
                  </a:solidFill>
                  <a:latin typeface="Calibri" panose="020F0502020204030204" pitchFamily="34" charset="0"/>
                </a:defRPr>
              </a:lvl4pPr>
              <a:lvl5pPr marL="2057400" indent="-228600">
                <a:lnSpc>
                  <a:spcPct val="80000"/>
                </a:lnSpc>
                <a:spcBef>
                  <a:spcPct val="20000"/>
                </a:spcBef>
                <a:defRPr sz="2400" b="1">
                  <a:solidFill>
                    <a:schemeClr val="tx1"/>
                  </a:solidFill>
                  <a:latin typeface="Calibri" panose="020F0502020204030204" pitchFamily="34" charset="0"/>
                </a:defRPr>
              </a:lvl5pPr>
              <a:lvl6pPr marL="2514600" indent="-228600" eaLnBrk="0" fontAlgn="base" hangingPunct="0">
                <a:lnSpc>
                  <a:spcPct val="80000"/>
                </a:lnSpc>
                <a:spcBef>
                  <a:spcPct val="20000"/>
                </a:spcBef>
                <a:spcAft>
                  <a:spcPct val="0"/>
                </a:spcAft>
                <a:defRPr sz="2400" b="1">
                  <a:solidFill>
                    <a:schemeClr val="tx1"/>
                  </a:solidFill>
                  <a:latin typeface="Calibri" panose="020F0502020204030204" pitchFamily="34" charset="0"/>
                </a:defRPr>
              </a:lvl6pPr>
              <a:lvl7pPr marL="2971800" indent="-228600" eaLnBrk="0" fontAlgn="base" hangingPunct="0">
                <a:lnSpc>
                  <a:spcPct val="80000"/>
                </a:lnSpc>
                <a:spcBef>
                  <a:spcPct val="20000"/>
                </a:spcBef>
                <a:spcAft>
                  <a:spcPct val="0"/>
                </a:spcAft>
                <a:defRPr sz="2400" b="1">
                  <a:solidFill>
                    <a:schemeClr val="tx1"/>
                  </a:solidFill>
                  <a:latin typeface="Calibri" panose="020F0502020204030204" pitchFamily="34" charset="0"/>
                </a:defRPr>
              </a:lvl7pPr>
              <a:lvl8pPr marL="3429000" indent="-228600" eaLnBrk="0" fontAlgn="base" hangingPunct="0">
                <a:lnSpc>
                  <a:spcPct val="80000"/>
                </a:lnSpc>
                <a:spcBef>
                  <a:spcPct val="20000"/>
                </a:spcBef>
                <a:spcAft>
                  <a:spcPct val="0"/>
                </a:spcAft>
                <a:defRPr sz="2400" b="1">
                  <a:solidFill>
                    <a:schemeClr val="tx1"/>
                  </a:solidFill>
                  <a:latin typeface="Calibri" panose="020F0502020204030204" pitchFamily="34" charset="0"/>
                </a:defRPr>
              </a:lvl8pPr>
              <a:lvl9pPr marL="3886200" indent="-228600" eaLnBrk="0" fontAlgn="base" hangingPunct="0">
                <a:lnSpc>
                  <a:spcPct val="80000"/>
                </a:lnSpc>
                <a:spcBef>
                  <a:spcPct val="20000"/>
                </a:spcBef>
                <a:spcAft>
                  <a:spcPct val="0"/>
                </a:spcAft>
                <a:defRPr sz="2400" b="1">
                  <a:solidFill>
                    <a:schemeClr val="tx1"/>
                  </a:solidFill>
                  <a:latin typeface="Calibri" panose="020F0502020204030204" pitchFamily="34" charset="0"/>
                </a:defRPr>
              </a:lvl9pPr>
            </a:lstStyle>
            <a:p>
              <a:pPr fontAlgn="auto">
                <a:lnSpc>
                  <a:spcPct val="100000"/>
                </a:lnSpc>
                <a:spcBef>
                  <a:spcPct val="0"/>
                </a:spcBef>
                <a:spcAft>
                  <a:spcPts val="0"/>
                </a:spcAft>
                <a:defRPr/>
              </a:pPr>
              <a:r>
                <a:rPr lang="pt-BR" kern="0">
                  <a:solidFill>
                    <a:schemeClr val="accent1">
                      <a:lumMod val="50000"/>
                    </a:schemeClr>
                  </a:solidFill>
                  <a:latin typeface="+mn-lt"/>
                  <a:cs typeface="+mn-cs"/>
                </a:rPr>
                <a:t>P</a:t>
              </a:r>
            </a:p>
          </p:txBody>
        </p:sp>
        <p:sp>
          <p:nvSpPr>
            <p:cNvPr id="49" name="Rectangle 47"/>
            <p:cNvSpPr>
              <a:spLocks noChangeArrowheads="1"/>
            </p:cNvSpPr>
            <p:nvPr/>
          </p:nvSpPr>
          <p:spPr bwMode="auto">
            <a:xfrm>
              <a:off x="4512" y="2562"/>
              <a:ext cx="206" cy="241"/>
            </a:xfrm>
            <a:prstGeom prst="rect">
              <a:avLst/>
            </a:prstGeom>
            <a:noFill/>
            <a:ln>
              <a:noFill/>
            </a:ln>
          </p:spPr>
          <p:txBody>
            <a:bodyPr wrap="none" lIns="135732" tIns="66675" rIns="135732" bIns="66675">
              <a:spAutoFit/>
            </a:bodyPr>
            <a:lstStyle>
              <a:lvl1pPr>
                <a:lnSpc>
                  <a:spcPct val="80000"/>
                </a:lnSpc>
                <a:spcBef>
                  <a:spcPct val="20000"/>
                </a:spcBef>
                <a:defRPr sz="2400" b="1">
                  <a:solidFill>
                    <a:schemeClr val="tx1"/>
                  </a:solidFill>
                  <a:latin typeface="Calibri" panose="020F0502020204030204" pitchFamily="34" charset="0"/>
                </a:defRPr>
              </a:lvl1pPr>
              <a:lvl2pPr marL="742950" indent="-285750">
                <a:lnSpc>
                  <a:spcPct val="80000"/>
                </a:lnSpc>
                <a:spcBef>
                  <a:spcPct val="20000"/>
                </a:spcBef>
                <a:defRPr sz="2400" b="1">
                  <a:solidFill>
                    <a:schemeClr val="tx1"/>
                  </a:solidFill>
                  <a:latin typeface="Calibri" panose="020F0502020204030204" pitchFamily="34" charset="0"/>
                </a:defRPr>
              </a:lvl2pPr>
              <a:lvl3pPr marL="1143000" indent="-228600">
                <a:lnSpc>
                  <a:spcPct val="80000"/>
                </a:lnSpc>
                <a:spcBef>
                  <a:spcPct val="20000"/>
                </a:spcBef>
                <a:defRPr sz="2400" b="1">
                  <a:solidFill>
                    <a:schemeClr val="tx1"/>
                  </a:solidFill>
                  <a:latin typeface="Calibri" panose="020F0502020204030204" pitchFamily="34" charset="0"/>
                </a:defRPr>
              </a:lvl3pPr>
              <a:lvl4pPr marL="1600200" indent="-228600">
                <a:lnSpc>
                  <a:spcPct val="80000"/>
                </a:lnSpc>
                <a:spcBef>
                  <a:spcPct val="20000"/>
                </a:spcBef>
                <a:defRPr sz="2400" b="1">
                  <a:solidFill>
                    <a:schemeClr val="tx1"/>
                  </a:solidFill>
                  <a:latin typeface="Calibri" panose="020F0502020204030204" pitchFamily="34" charset="0"/>
                </a:defRPr>
              </a:lvl4pPr>
              <a:lvl5pPr marL="2057400" indent="-228600">
                <a:lnSpc>
                  <a:spcPct val="80000"/>
                </a:lnSpc>
                <a:spcBef>
                  <a:spcPct val="20000"/>
                </a:spcBef>
                <a:defRPr sz="2400" b="1">
                  <a:solidFill>
                    <a:schemeClr val="tx1"/>
                  </a:solidFill>
                  <a:latin typeface="Calibri" panose="020F0502020204030204" pitchFamily="34" charset="0"/>
                </a:defRPr>
              </a:lvl5pPr>
              <a:lvl6pPr marL="2514600" indent="-228600" eaLnBrk="0" fontAlgn="base" hangingPunct="0">
                <a:lnSpc>
                  <a:spcPct val="80000"/>
                </a:lnSpc>
                <a:spcBef>
                  <a:spcPct val="20000"/>
                </a:spcBef>
                <a:spcAft>
                  <a:spcPct val="0"/>
                </a:spcAft>
                <a:defRPr sz="2400" b="1">
                  <a:solidFill>
                    <a:schemeClr val="tx1"/>
                  </a:solidFill>
                  <a:latin typeface="Calibri" panose="020F0502020204030204" pitchFamily="34" charset="0"/>
                </a:defRPr>
              </a:lvl6pPr>
              <a:lvl7pPr marL="2971800" indent="-228600" eaLnBrk="0" fontAlgn="base" hangingPunct="0">
                <a:lnSpc>
                  <a:spcPct val="80000"/>
                </a:lnSpc>
                <a:spcBef>
                  <a:spcPct val="20000"/>
                </a:spcBef>
                <a:spcAft>
                  <a:spcPct val="0"/>
                </a:spcAft>
                <a:defRPr sz="2400" b="1">
                  <a:solidFill>
                    <a:schemeClr val="tx1"/>
                  </a:solidFill>
                  <a:latin typeface="Calibri" panose="020F0502020204030204" pitchFamily="34" charset="0"/>
                </a:defRPr>
              </a:lvl7pPr>
              <a:lvl8pPr marL="3429000" indent="-228600" eaLnBrk="0" fontAlgn="base" hangingPunct="0">
                <a:lnSpc>
                  <a:spcPct val="80000"/>
                </a:lnSpc>
                <a:spcBef>
                  <a:spcPct val="20000"/>
                </a:spcBef>
                <a:spcAft>
                  <a:spcPct val="0"/>
                </a:spcAft>
                <a:defRPr sz="2400" b="1">
                  <a:solidFill>
                    <a:schemeClr val="tx1"/>
                  </a:solidFill>
                  <a:latin typeface="Calibri" panose="020F0502020204030204" pitchFamily="34" charset="0"/>
                </a:defRPr>
              </a:lvl8pPr>
              <a:lvl9pPr marL="3886200" indent="-228600" eaLnBrk="0" fontAlgn="base" hangingPunct="0">
                <a:lnSpc>
                  <a:spcPct val="80000"/>
                </a:lnSpc>
                <a:spcBef>
                  <a:spcPct val="20000"/>
                </a:spcBef>
                <a:spcAft>
                  <a:spcPct val="0"/>
                </a:spcAft>
                <a:defRPr sz="2400" b="1">
                  <a:solidFill>
                    <a:schemeClr val="tx1"/>
                  </a:solidFill>
                  <a:latin typeface="Calibri" panose="020F0502020204030204" pitchFamily="34" charset="0"/>
                </a:defRPr>
              </a:lvl9pPr>
            </a:lstStyle>
            <a:p>
              <a:pPr fontAlgn="auto">
                <a:lnSpc>
                  <a:spcPct val="100000"/>
                </a:lnSpc>
                <a:spcBef>
                  <a:spcPct val="0"/>
                </a:spcBef>
                <a:spcAft>
                  <a:spcPts val="0"/>
                </a:spcAft>
                <a:defRPr/>
              </a:pPr>
              <a:r>
                <a:rPr lang="pt-BR" kern="0">
                  <a:solidFill>
                    <a:schemeClr val="accent1">
                      <a:lumMod val="50000"/>
                    </a:schemeClr>
                  </a:solidFill>
                  <a:latin typeface="+mn-lt"/>
                  <a:cs typeface="+mn-cs"/>
                </a:rPr>
                <a:t>P</a:t>
              </a:r>
            </a:p>
          </p:txBody>
        </p:sp>
        <p:sp>
          <p:nvSpPr>
            <p:cNvPr id="50" name="Rectangle 48"/>
            <p:cNvSpPr>
              <a:spLocks noChangeArrowheads="1"/>
            </p:cNvSpPr>
            <p:nvPr/>
          </p:nvSpPr>
          <p:spPr bwMode="auto">
            <a:xfrm>
              <a:off x="3503" y="1892"/>
              <a:ext cx="206" cy="241"/>
            </a:xfrm>
            <a:prstGeom prst="rect">
              <a:avLst/>
            </a:prstGeom>
            <a:noFill/>
            <a:ln>
              <a:noFill/>
            </a:ln>
          </p:spPr>
          <p:txBody>
            <a:bodyPr wrap="none" lIns="135732" tIns="66675" rIns="135732" bIns="66675">
              <a:spAutoFit/>
            </a:bodyPr>
            <a:lstStyle>
              <a:lvl1pPr>
                <a:lnSpc>
                  <a:spcPct val="80000"/>
                </a:lnSpc>
                <a:spcBef>
                  <a:spcPct val="20000"/>
                </a:spcBef>
                <a:defRPr sz="2400" b="1">
                  <a:solidFill>
                    <a:schemeClr val="tx1"/>
                  </a:solidFill>
                  <a:latin typeface="Calibri" panose="020F0502020204030204" pitchFamily="34" charset="0"/>
                </a:defRPr>
              </a:lvl1pPr>
              <a:lvl2pPr marL="742950" indent="-285750">
                <a:lnSpc>
                  <a:spcPct val="80000"/>
                </a:lnSpc>
                <a:spcBef>
                  <a:spcPct val="20000"/>
                </a:spcBef>
                <a:defRPr sz="2400" b="1">
                  <a:solidFill>
                    <a:schemeClr val="tx1"/>
                  </a:solidFill>
                  <a:latin typeface="Calibri" panose="020F0502020204030204" pitchFamily="34" charset="0"/>
                </a:defRPr>
              </a:lvl2pPr>
              <a:lvl3pPr marL="1143000" indent="-228600">
                <a:lnSpc>
                  <a:spcPct val="80000"/>
                </a:lnSpc>
                <a:spcBef>
                  <a:spcPct val="20000"/>
                </a:spcBef>
                <a:defRPr sz="2400" b="1">
                  <a:solidFill>
                    <a:schemeClr val="tx1"/>
                  </a:solidFill>
                  <a:latin typeface="Calibri" panose="020F0502020204030204" pitchFamily="34" charset="0"/>
                </a:defRPr>
              </a:lvl3pPr>
              <a:lvl4pPr marL="1600200" indent="-228600">
                <a:lnSpc>
                  <a:spcPct val="80000"/>
                </a:lnSpc>
                <a:spcBef>
                  <a:spcPct val="20000"/>
                </a:spcBef>
                <a:defRPr sz="2400" b="1">
                  <a:solidFill>
                    <a:schemeClr val="tx1"/>
                  </a:solidFill>
                  <a:latin typeface="Calibri" panose="020F0502020204030204" pitchFamily="34" charset="0"/>
                </a:defRPr>
              </a:lvl4pPr>
              <a:lvl5pPr marL="2057400" indent="-228600">
                <a:lnSpc>
                  <a:spcPct val="80000"/>
                </a:lnSpc>
                <a:spcBef>
                  <a:spcPct val="20000"/>
                </a:spcBef>
                <a:defRPr sz="2400" b="1">
                  <a:solidFill>
                    <a:schemeClr val="tx1"/>
                  </a:solidFill>
                  <a:latin typeface="Calibri" panose="020F0502020204030204" pitchFamily="34" charset="0"/>
                </a:defRPr>
              </a:lvl5pPr>
              <a:lvl6pPr marL="2514600" indent="-228600" eaLnBrk="0" fontAlgn="base" hangingPunct="0">
                <a:lnSpc>
                  <a:spcPct val="80000"/>
                </a:lnSpc>
                <a:spcBef>
                  <a:spcPct val="20000"/>
                </a:spcBef>
                <a:spcAft>
                  <a:spcPct val="0"/>
                </a:spcAft>
                <a:defRPr sz="2400" b="1">
                  <a:solidFill>
                    <a:schemeClr val="tx1"/>
                  </a:solidFill>
                  <a:latin typeface="Calibri" panose="020F0502020204030204" pitchFamily="34" charset="0"/>
                </a:defRPr>
              </a:lvl6pPr>
              <a:lvl7pPr marL="2971800" indent="-228600" eaLnBrk="0" fontAlgn="base" hangingPunct="0">
                <a:lnSpc>
                  <a:spcPct val="80000"/>
                </a:lnSpc>
                <a:spcBef>
                  <a:spcPct val="20000"/>
                </a:spcBef>
                <a:spcAft>
                  <a:spcPct val="0"/>
                </a:spcAft>
                <a:defRPr sz="2400" b="1">
                  <a:solidFill>
                    <a:schemeClr val="tx1"/>
                  </a:solidFill>
                  <a:latin typeface="Calibri" panose="020F0502020204030204" pitchFamily="34" charset="0"/>
                </a:defRPr>
              </a:lvl7pPr>
              <a:lvl8pPr marL="3429000" indent="-228600" eaLnBrk="0" fontAlgn="base" hangingPunct="0">
                <a:lnSpc>
                  <a:spcPct val="80000"/>
                </a:lnSpc>
                <a:spcBef>
                  <a:spcPct val="20000"/>
                </a:spcBef>
                <a:spcAft>
                  <a:spcPct val="0"/>
                </a:spcAft>
                <a:defRPr sz="2400" b="1">
                  <a:solidFill>
                    <a:schemeClr val="tx1"/>
                  </a:solidFill>
                  <a:latin typeface="Calibri" panose="020F0502020204030204" pitchFamily="34" charset="0"/>
                </a:defRPr>
              </a:lvl8pPr>
              <a:lvl9pPr marL="3886200" indent="-228600" eaLnBrk="0" fontAlgn="base" hangingPunct="0">
                <a:lnSpc>
                  <a:spcPct val="80000"/>
                </a:lnSpc>
                <a:spcBef>
                  <a:spcPct val="20000"/>
                </a:spcBef>
                <a:spcAft>
                  <a:spcPct val="0"/>
                </a:spcAft>
                <a:defRPr sz="2400" b="1">
                  <a:solidFill>
                    <a:schemeClr val="tx1"/>
                  </a:solidFill>
                  <a:latin typeface="Calibri" panose="020F0502020204030204" pitchFamily="34" charset="0"/>
                </a:defRPr>
              </a:lvl9pPr>
            </a:lstStyle>
            <a:p>
              <a:pPr fontAlgn="auto">
                <a:lnSpc>
                  <a:spcPct val="100000"/>
                </a:lnSpc>
                <a:spcBef>
                  <a:spcPct val="0"/>
                </a:spcBef>
                <a:spcAft>
                  <a:spcPts val="0"/>
                </a:spcAft>
                <a:defRPr/>
              </a:pPr>
              <a:r>
                <a:rPr lang="pt-BR" kern="0" dirty="0">
                  <a:solidFill>
                    <a:schemeClr val="accent1">
                      <a:lumMod val="50000"/>
                    </a:schemeClr>
                  </a:solidFill>
                  <a:latin typeface="+mn-lt"/>
                  <a:cs typeface="+mn-cs"/>
                </a:rPr>
                <a:t>P</a:t>
              </a:r>
            </a:p>
          </p:txBody>
        </p:sp>
        <p:sp>
          <p:nvSpPr>
            <p:cNvPr id="51" name="Rectangle 49"/>
            <p:cNvSpPr>
              <a:spLocks noChangeArrowheads="1"/>
            </p:cNvSpPr>
            <p:nvPr/>
          </p:nvSpPr>
          <p:spPr bwMode="auto">
            <a:xfrm>
              <a:off x="4033" y="1555"/>
              <a:ext cx="206" cy="241"/>
            </a:xfrm>
            <a:prstGeom prst="rect">
              <a:avLst/>
            </a:prstGeom>
            <a:noFill/>
            <a:ln>
              <a:noFill/>
            </a:ln>
          </p:spPr>
          <p:txBody>
            <a:bodyPr wrap="none" lIns="135732" tIns="66675" rIns="135732" bIns="66675">
              <a:spAutoFit/>
            </a:bodyPr>
            <a:lstStyle>
              <a:lvl1pPr>
                <a:lnSpc>
                  <a:spcPct val="80000"/>
                </a:lnSpc>
                <a:spcBef>
                  <a:spcPct val="20000"/>
                </a:spcBef>
                <a:defRPr sz="2400" b="1">
                  <a:solidFill>
                    <a:schemeClr val="tx1"/>
                  </a:solidFill>
                  <a:latin typeface="Calibri" panose="020F0502020204030204" pitchFamily="34" charset="0"/>
                </a:defRPr>
              </a:lvl1pPr>
              <a:lvl2pPr marL="742950" indent="-285750">
                <a:lnSpc>
                  <a:spcPct val="80000"/>
                </a:lnSpc>
                <a:spcBef>
                  <a:spcPct val="20000"/>
                </a:spcBef>
                <a:defRPr sz="2400" b="1">
                  <a:solidFill>
                    <a:schemeClr val="tx1"/>
                  </a:solidFill>
                  <a:latin typeface="Calibri" panose="020F0502020204030204" pitchFamily="34" charset="0"/>
                </a:defRPr>
              </a:lvl2pPr>
              <a:lvl3pPr marL="1143000" indent="-228600">
                <a:lnSpc>
                  <a:spcPct val="80000"/>
                </a:lnSpc>
                <a:spcBef>
                  <a:spcPct val="20000"/>
                </a:spcBef>
                <a:defRPr sz="2400" b="1">
                  <a:solidFill>
                    <a:schemeClr val="tx1"/>
                  </a:solidFill>
                  <a:latin typeface="Calibri" panose="020F0502020204030204" pitchFamily="34" charset="0"/>
                </a:defRPr>
              </a:lvl3pPr>
              <a:lvl4pPr marL="1600200" indent="-228600">
                <a:lnSpc>
                  <a:spcPct val="80000"/>
                </a:lnSpc>
                <a:spcBef>
                  <a:spcPct val="20000"/>
                </a:spcBef>
                <a:defRPr sz="2400" b="1">
                  <a:solidFill>
                    <a:schemeClr val="tx1"/>
                  </a:solidFill>
                  <a:latin typeface="Calibri" panose="020F0502020204030204" pitchFamily="34" charset="0"/>
                </a:defRPr>
              </a:lvl4pPr>
              <a:lvl5pPr marL="2057400" indent="-228600">
                <a:lnSpc>
                  <a:spcPct val="80000"/>
                </a:lnSpc>
                <a:spcBef>
                  <a:spcPct val="20000"/>
                </a:spcBef>
                <a:defRPr sz="2400" b="1">
                  <a:solidFill>
                    <a:schemeClr val="tx1"/>
                  </a:solidFill>
                  <a:latin typeface="Calibri" panose="020F0502020204030204" pitchFamily="34" charset="0"/>
                </a:defRPr>
              </a:lvl5pPr>
              <a:lvl6pPr marL="2514600" indent="-228600" eaLnBrk="0" fontAlgn="base" hangingPunct="0">
                <a:lnSpc>
                  <a:spcPct val="80000"/>
                </a:lnSpc>
                <a:spcBef>
                  <a:spcPct val="20000"/>
                </a:spcBef>
                <a:spcAft>
                  <a:spcPct val="0"/>
                </a:spcAft>
                <a:defRPr sz="2400" b="1">
                  <a:solidFill>
                    <a:schemeClr val="tx1"/>
                  </a:solidFill>
                  <a:latin typeface="Calibri" panose="020F0502020204030204" pitchFamily="34" charset="0"/>
                </a:defRPr>
              </a:lvl6pPr>
              <a:lvl7pPr marL="2971800" indent="-228600" eaLnBrk="0" fontAlgn="base" hangingPunct="0">
                <a:lnSpc>
                  <a:spcPct val="80000"/>
                </a:lnSpc>
                <a:spcBef>
                  <a:spcPct val="20000"/>
                </a:spcBef>
                <a:spcAft>
                  <a:spcPct val="0"/>
                </a:spcAft>
                <a:defRPr sz="2400" b="1">
                  <a:solidFill>
                    <a:schemeClr val="tx1"/>
                  </a:solidFill>
                  <a:latin typeface="Calibri" panose="020F0502020204030204" pitchFamily="34" charset="0"/>
                </a:defRPr>
              </a:lvl7pPr>
              <a:lvl8pPr marL="3429000" indent="-228600" eaLnBrk="0" fontAlgn="base" hangingPunct="0">
                <a:lnSpc>
                  <a:spcPct val="80000"/>
                </a:lnSpc>
                <a:spcBef>
                  <a:spcPct val="20000"/>
                </a:spcBef>
                <a:spcAft>
                  <a:spcPct val="0"/>
                </a:spcAft>
                <a:defRPr sz="2400" b="1">
                  <a:solidFill>
                    <a:schemeClr val="tx1"/>
                  </a:solidFill>
                  <a:latin typeface="Calibri" panose="020F0502020204030204" pitchFamily="34" charset="0"/>
                </a:defRPr>
              </a:lvl8pPr>
              <a:lvl9pPr marL="3886200" indent="-228600" eaLnBrk="0" fontAlgn="base" hangingPunct="0">
                <a:lnSpc>
                  <a:spcPct val="80000"/>
                </a:lnSpc>
                <a:spcBef>
                  <a:spcPct val="20000"/>
                </a:spcBef>
                <a:spcAft>
                  <a:spcPct val="0"/>
                </a:spcAft>
                <a:defRPr sz="2400" b="1">
                  <a:solidFill>
                    <a:schemeClr val="tx1"/>
                  </a:solidFill>
                  <a:latin typeface="Calibri" panose="020F0502020204030204" pitchFamily="34" charset="0"/>
                </a:defRPr>
              </a:lvl9pPr>
            </a:lstStyle>
            <a:p>
              <a:pPr fontAlgn="auto">
                <a:lnSpc>
                  <a:spcPct val="100000"/>
                </a:lnSpc>
                <a:spcBef>
                  <a:spcPct val="0"/>
                </a:spcBef>
                <a:spcAft>
                  <a:spcPts val="0"/>
                </a:spcAft>
                <a:defRPr/>
              </a:pPr>
              <a:r>
                <a:rPr lang="pt-BR" kern="0">
                  <a:solidFill>
                    <a:schemeClr val="accent1">
                      <a:lumMod val="50000"/>
                    </a:schemeClr>
                  </a:solidFill>
                  <a:latin typeface="+mn-lt"/>
                  <a:cs typeface="+mn-cs"/>
                </a:rPr>
                <a:t>P</a:t>
              </a:r>
            </a:p>
          </p:txBody>
        </p:sp>
        <p:sp>
          <p:nvSpPr>
            <p:cNvPr id="52" name="Rectangle 50"/>
            <p:cNvSpPr>
              <a:spLocks noChangeArrowheads="1"/>
            </p:cNvSpPr>
            <p:nvPr/>
          </p:nvSpPr>
          <p:spPr bwMode="auto">
            <a:xfrm>
              <a:off x="4559" y="1892"/>
              <a:ext cx="206" cy="241"/>
            </a:xfrm>
            <a:prstGeom prst="rect">
              <a:avLst/>
            </a:prstGeom>
            <a:noFill/>
            <a:ln>
              <a:noFill/>
            </a:ln>
          </p:spPr>
          <p:txBody>
            <a:bodyPr wrap="none" lIns="135732" tIns="66675" rIns="135732" bIns="66675">
              <a:spAutoFit/>
            </a:bodyPr>
            <a:lstStyle>
              <a:lvl1pPr>
                <a:lnSpc>
                  <a:spcPct val="80000"/>
                </a:lnSpc>
                <a:spcBef>
                  <a:spcPct val="20000"/>
                </a:spcBef>
                <a:defRPr sz="2400" b="1">
                  <a:solidFill>
                    <a:schemeClr val="tx1"/>
                  </a:solidFill>
                  <a:latin typeface="Calibri" panose="020F0502020204030204" pitchFamily="34" charset="0"/>
                </a:defRPr>
              </a:lvl1pPr>
              <a:lvl2pPr marL="742950" indent="-285750">
                <a:lnSpc>
                  <a:spcPct val="80000"/>
                </a:lnSpc>
                <a:spcBef>
                  <a:spcPct val="20000"/>
                </a:spcBef>
                <a:defRPr sz="2400" b="1">
                  <a:solidFill>
                    <a:schemeClr val="tx1"/>
                  </a:solidFill>
                  <a:latin typeface="Calibri" panose="020F0502020204030204" pitchFamily="34" charset="0"/>
                </a:defRPr>
              </a:lvl2pPr>
              <a:lvl3pPr marL="1143000" indent="-228600">
                <a:lnSpc>
                  <a:spcPct val="80000"/>
                </a:lnSpc>
                <a:spcBef>
                  <a:spcPct val="20000"/>
                </a:spcBef>
                <a:defRPr sz="2400" b="1">
                  <a:solidFill>
                    <a:schemeClr val="tx1"/>
                  </a:solidFill>
                  <a:latin typeface="Calibri" panose="020F0502020204030204" pitchFamily="34" charset="0"/>
                </a:defRPr>
              </a:lvl3pPr>
              <a:lvl4pPr marL="1600200" indent="-228600">
                <a:lnSpc>
                  <a:spcPct val="80000"/>
                </a:lnSpc>
                <a:spcBef>
                  <a:spcPct val="20000"/>
                </a:spcBef>
                <a:defRPr sz="2400" b="1">
                  <a:solidFill>
                    <a:schemeClr val="tx1"/>
                  </a:solidFill>
                  <a:latin typeface="Calibri" panose="020F0502020204030204" pitchFamily="34" charset="0"/>
                </a:defRPr>
              </a:lvl4pPr>
              <a:lvl5pPr marL="2057400" indent="-228600">
                <a:lnSpc>
                  <a:spcPct val="80000"/>
                </a:lnSpc>
                <a:spcBef>
                  <a:spcPct val="20000"/>
                </a:spcBef>
                <a:defRPr sz="2400" b="1">
                  <a:solidFill>
                    <a:schemeClr val="tx1"/>
                  </a:solidFill>
                  <a:latin typeface="Calibri" panose="020F0502020204030204" pitchFamily="34" charset="0"/>
                </a:defRPr>
              </a:lvl5pPr>
              <a:lvl6pPr marL="2514600" indent="-228600" eaLnBrk="0" fontAlgn="base" hangingPunct="0">
                <a:lnSpc>
                  <a:spcPct val="80000"/>
                </a:lnSpc>
                <a:spcBef>
                  <a:spcPct val="20000"/>
                </a:spcBef>
                <a:spcAft>
                  <a:spcPct val="0"/>
                </a:spcAft>
                <a:defRPr sz="2400" b="1">
                  <a:solidFill>
                    <a:schemeClr val="tx1"/>
                  </a:solidFill>
                  <a:latin typeface="Calibri" panose="020F0502020204030204" pitchFamily="34" charset="0"/>
                </a:defRPr>
              </a:lvl6pPr>
              <a:lvl7pPr marL="2971800" indent="-228600" eaLnBrk="0" fontAlgn="base" hangingPunct="0">
                <a:lnSpc>
                  <a:spcPct val="80000"/>
                </a:lnSpc>
                <a:spcBef>
                  <a:spcPct val="20000"/>
                </a:spcBef>
                <a:spcAft>
                  <a:spcPct val="0"/>
                </a:spcAft>
                <a:defRPr sz="2400" b="1">
                  <a:solidFill>
                    <a:schemeClr val="tx1"/>
                  </a:solidFill>
                  <a:latin typeface="Calibri" panose="020F0502020204030204" pitchFamily="34" charset="0"/>
                </a:defRPr>
              </a:lvl7pPr>
              <a:lvl8pPr marL="3429000" indent="-228600" eaLnBrk="0" fontAlgn="base" hangingPunct="0">
                <a:lnSpc>
                  <a:spcPct val="80000"/>
                </a:lnSpc>
                <a:spcBef>
                  <a:spcPct val="20000"/>
                </a:spcBef>
                <a:spcAft>
                  <a:spcPct val="0"/>
                </a:spcAft>
                <a:defRPr sz="2400" b="1">
                  <a:solidFill>
                    <a:schemeClr val="tx1"/>
                  </a:solidFill>
                  <a:latin typeface="Calibri" panose="020F0502020204030204" pitchFamily="34" charset="0"/>
                </a:defRPr>
              </a:lvl8pPr>
              <a:lvl9pPr marL="3886200" indent="-228600" eaLnBrk="0" fontAlgn="base" hangingPunct="0">
                <a:lnSpc>
                  <a:spcPct val="80000"/>
                </a:lnSpc>
                <a:spcBef>
                  <a:spcPct val="20000"/>
                </a:spcBef>
                <a:spcAft>
                  <a:spcPct val="0"/>
                </a:spcAft>
                <a:defRPr sz="2400" b="1">
                  <a:solidFill>
                    <a:schemeClr val="tx1"/>
                  </a:solidFill>
                  <a:latin typeface="Calibri" panose="020F0502020204030204" pitchFamily="34" charset="0"/>
                </a:defRPr>
              </a:lvl9pPr>
            </a:lstStyle>
            <a:p>
              <a:pPr fontAlgn="auto">
                <a:lnSpc>
                  <a:spcPct val="100000"/>
                </a:lnSpc>
                <a:spcBef>
                  <a:spcPct val="0"/>
                </a:spcBef>
                <a:spcAft>
                  <a:spcPts val="0"/>
                </a:spcAft>
                <a:defRPr/>
              </a:pPr>
              <a:r>
                <a:rPr lang="pt-BR" kern="0">
                  <a:solidFill>
                    <a:schemeClr val="accent1">
                      <a:lumMod val="50000"/>
                    </a:schemeClr>
                  </a:solidFill>
                  <a:latin typeface="+mn-lt"/>
                  <a:cs typeface="+mn-cs"/>
                </a:rPr>
                <a:t>P</a:t>
              </a:r>
            </a:p>
          </p:txBody>
        </p:sp>
        <p:sp>
          <p:nvSpPr>
            <p:cNvPr id="53" name="Rectangle 51"/>
            <p:cNvSpPr>
              <a:spLocks noChangeArrowheads="1"/>
            </p:cNvSpPr>
            <p:nvPr/>
          </p:nvSpPr>
          <p:spPr bwMode="auto">
            <a:xfrm>
              <a:off x="5029" y="2235"/>
              <a:ext cx="206" cy="241"/>
            </a:xfrm>
            <a:prstGeom prst="rect">
              <a:avLst/>
            </a:prstGeom>
            <a:noFill/>
            <a:ln>
              <a:noFill/>
            </a:ln>
          </p:spPr>
          <p:txBody>
            <a:bodyPr wrap="none" lIns="135732" tIns="66675" rIns="135732" bIns="66675">
              <a:spAutoFit/>
            </a:bodyPr>
            <a:lstStyle>
              <a:lvl1pPr>
                <a:lnSpc>
                  <a:spcPct val="80000"/>
                </a:lnSpc>
                <a:spcBef>
                  <a:spcPct val="20000"/>
                </a:spcBef>
                <a:defRPr sz="2400" b="1">
                  <a:solidFill>
                    <a:schemeClr val="tx1"/>
                  </a:solidFill>
                  <a:latin typeface="Calibri" panose="020F0502020204030204" pitchFamily="34" charset="0"/>
                </a:defRPr>
              </a:lvl1pPr>
              <a:lvl2pPr marL="742950" indent="-285750">
                <a:lnSpc>
                  <a:spcPct val="80000"/>
                </a:lnSpc>
                <a:spcBef>
                  <a:spcPct val="20000"/>
                </a:spcBef>
                <a:defRPr sz="2400" b="1">
                  <a:solidFill>
                    <a:schemeClr val="tx1"/>
                  </a:solidFill>
                  <a:latin typeface="Calibri" panose="020F0502020204030204" pitchFamily="34" charset="0"/>
                </a:defRPr>
              </a:lvl2pPr>
              <a:lvl3pPr marL="1143000" indent="-228600">
                <a:lnSpc>
                  <a:spcPct val="80000"/>
                </a:lnSpc>
                <a:spcBef>
                  <a:spcPct val="20000"/>
                </a:spcBef>
                <a:defRPr sz="2400" b="1">
                  <a:solidFill>
                    <a:schemeClr val="tx1"/>
                  </a:solidFill>
                  <a:latin typeface="Calibri" panose="020F0502020204030204" pitchFamily="34" charset="0"/>
                </a:defRPr>
              </a:lvl3pPr>
              <a:lvl4pPr marL="1600200" indent="-228600">
                <a:lnSpc>
                  <a:spcPct val="80000"/>
                </a:lnSpc>
                <a:spcBef>
                  <a:spcPct val="20000"/>
                </a:spcBef>
                <a:defRPr sz="2400" b="1">
                  <a:solidFill>
                    <a:schemeClr val="tx1"/>
                  </a:solidFill>
                  <a:latin typeface="Calibri" panose="020F0502020204030204" pitchFamily="34" charset="0"/>
                </a:defRPr>
              </a:lvl4pPr>
              <a:lvl5pPr marL="2057400" indent="-228600">
                <a:lnSpc>
                  <a:spcPct val="80000"/>
                </a:lnSpc>
                <a:spcBef>
                  <a:spcPct val="20000"/>
                </a:spcBef>
                <a:defRPr sz="2400" b="1">
                  <a:solidFill>
                    <a:schemeClr val="tx1"/>
                  </a:solidFill>
                  <a:latin typeface="Calibri" panose="020F0502020204030204" pitchFamily="34" charset="0"/>
                </a:defRPr>
              </a:lvl5pPr>
              <a:lvl6pPr marL="2514600" indent="-228600" eaLnBrk="0" fontAlgn="base" hangingPunct="0">
                <a:lnSpc>
                  <a:spcPct val="80000"/>
                </a:lnSpc>
                <a:spcBef>
                  <a:spcPct val="20000"/>
                </a:spcBef>
                <a:spcAft>
                  <a:spcPct val="0"/>
                </a:spcAft>
                <a:defRPr sz="2400" b="1">
                  <a:solidFill>
                    <a:schemeClr val="tx1"/>
                  </a:solidFill>
                  <a:latin typeface="Calibri" panose="020F0502020204030204" pitchFamily="34" charset="0"/>
                </a:defRPr>
              </a:lvl6pPr>
              <a:lvl7pPr marL="2971800" indent="-228600" eaLnBrk="0" fontAlgn="base" hangingPunct="0">
                <a:lnSpc>
                  <a:spcPct val="80000"/>
                </a:lnSpc>
                <a:spcBef>
                  <a:spcPct val="20000"/>
                </a:spcBef>
                <a:spcAft>
                  <a:spcPct val="0"/>
                </a:spcAft>
                <a:defRPr sz="2400" b="1">
                  <a:solidFill>
                    <a:schemeClr val="tx1"/>
                  </a:solidFill>
                  <a:latin typeface="Calibri" panose="020F0502020204030204" pitchFamily="34" charset="0"/>
                </a:defRPr>
              </a:lvl7pPr>
              <a:lvl8pPr marL="3429000" indent="-228600" eaLnBrk="0" fontAlgn="base" hangingPunct="0">
                <a:lnSpc>
                  <a:spcPct val="80000"/>
                </a:lnSpc>
                <a:spcBef>
                  <a:spcPct val="20000"/>
                </a:spcBef>
                <a:spcAft>
                  <a:spcPct val="0"/>
                </a:spcAft>
                <a:defRPr sz="2400" b="1">
                  <a:solidFill>
                    <a:schemeClr val="tx1"/>
                  </a:solidFill>
                  <a:latin typeface="Calibri" panose="020F0502020204030204" pitchFamily="34" charset="0"/>
                </a:defRPr>
              </a:lvl8pPr>
              <a:lvl9pPr marL="3886200" indent="-228600" eaLnBrk="0" fontAlgn="base" hangingPunct="0">
                <a:lnSpc>
                  <a:spcPct val="80000"/>
                </a:lnSpc>
                <a:spcBef>
                  <a:spcPct val="20000"/>
                </a:spcBef>
                <a:spcAft>
                  <a:spcPct val="0"/>
                </a:spcAft>
                <a:defRPr sz="2400" b="1">
                  <a:solidFill>
                    <a:schemeClr val="tx1"/>
                  </a:solidFill>
                  <a:latin typeface="Calibri" panose="020F0502020204030204" pitchFamily="34" charset="0"/>
                </a:defRPr>
              </a:lvl9pPr>
            </a:lstStyle>
            <a:p>
              <a:pPr fontAlgn="auto">
                <a:lnSpc>
                  <a:spcPct val="100000"/>
                </a:lnSpc>
                <a:spcBef>
                  <a:spcPct val="0"/>
                </a:spcBef>
                <a:spcAft>
                  <a:spcPts val="0"/>
                </a:spcAft>
                <a:defRPr/>
              </a:pPr>
              <a:r>
                <a:rPr lang="pt-BR" kern="0">
                  <a:solidFill>
                    <a:schemeClr val="accent1">
                      <a:lumMod val="50000"/>
                    </a:schemeClr>
                  </a:solidFill>
                  <a:latin typeface="+mn-lt"/>
                  <a:cs typeface="+mn-cs"/>
                </a:rPr>
                <a:t>P</a:t>
              </a:r>
            </a:p>
          </p:txBody>
        </p:sp>
        <p:sp>
          <p:nvSpPr>
            <p:cNvPr id="54" name="Rectangle 52"/>
            <p:cNvSpPr>
              <a:spLocks noChangeArrowheads="1"/>
            </p:cNvSpPr>
            <p:nvPr/>
          </p:nvSpPr>
          <p:spPr bwMode="auto">
            <a:xfrm>
              <a:off x="5039" y="2562"/>
              <a:ext cx="206" cy="241"/>
            </a:xfrm>
            <a:prstGeom prst="rect">
              <a:avLst/>
            </a:prstGeom>
            <a:noFill/>
            <a:ln>
              <a:noFill/>
            </a:ln>
          </p:spPr>
          <p:txBody>
            <a:bodyPr wrap="none" lIns="135732" tIns="66675" rIns="135732" bIns="66675">
              <a:spAutoFit/>
            </a:bodyPr>
            <a:lstStyle>
              <a:lvl1pPr>
                <a:lnSpc>
                  <a:spcPct val="80000"/>
                </a:lnSpc>
                <a:spcBef>
                  <a:spcPct val="20000"/>
                </a:spcBef>
                <a:defRPr sz="2400" b="1">
                  <a:solidFill>
                    <a:schemeClr val="tx1"/>
                  </a:solidFill>
                  <a:latin typeface="Calibri" panose="020F0502020204030204" pitchFamily="34" charset="0"/>
                </a:defRPr>
              </a:lvl1pPr>
              <a:lvl2pPr marL="742950" indent="-285750">
                <a:lnSpc>
                  <a:spcPct val="80000"/>
                </a:lnSpc>
                <a:spcBef>
                  <a:spcPct val="20000"/>
                </a:spcBef>
                <a:defRPr sz="2400" b="1">
                  <a:solidFill>
                    <a:schemeClr val="tx1"/>
                  </a:solidFill>
                  <a:latin typeface="Calibri" panose="020F0502020204030204" pitchFamily="34" charset="0"/>
                </a:defRPr>
              </a:lvl2pPr>
              <a:lvl3pPr marL="1143000" indent="-228600">
                <a:lnSpc>
                  <a:spcPct val="80000"/>
                </a:lnSpc>
                <a:spcBef>
                  <a:spcPct val="20000"/>
                </a:spcBef>
                <a:defRPr sz="2400" b="1">
                  <a:solidFill>
                    <a:schemeClr val="tx1"/>
                  </a:solidFill>
                  <a:latin typeface="Calibri" panose="020F0502020204030204" pitchFamily="34" charset="0"/>
                </a:defRPr>
              </a:lvl3pPr>
              <a:lvl4pPr marL="1600200" indent="-228600">
                <a:lnSpc>
                  <a:spcPct val="80000"/>
                </a:lnSpc>
                <a:spcBef>
                  <a:spcPct val="20000"/>
                </a:spcBef>
                <a:defRPr sz="2400" b="1">
                  <a:solidFill>
                    <a:schemeClr val="tx1"/>
                  </a:solidFill>
                  <a:latin typeface="Calibri" panose="020F0502020204030204" pitchFamily="34" charset="0"/>
                </a:defRPr>
              </a:lvl4pPr>
              <a:lvl5pPr marL="2057400" indent="-228600">
                <a:lnSpc>
                  <a:spcPct val="80000"/>
                </a:lnSpc>
                <a:spcBef>
                  <a:spcPct val="20000"/>
                </a:spcBef>
                <a:defRPr sz="2400" b="1">
                  <a:solidFill>
                    <a:schemeClr val="tx1"/>
                  </a:solidFill>
                  <a:latin typeface="Calibri" panose="020F0502020204030204" pitchFamily="34" charset="0"/>
                </a:defRPr>
              </a:lvl5pPr>
              <a:lvl6pPr marL="2514600" indent="-228600" eaLnBrk="0" fontAlgn="base" hangingPunct="0">
                <a:lnSpc>
                  <a:spcPct val="80000"/>
                </a:lnSpc>
                <a:spcBef>
                  <a:spcPct val="20000"/>
                </a:spcBef>
                <a:spcAft>
                  <a:spcPct val="0"/>
                </a:spcAft>
                <a:defRPr sz="2400" b="1">
                  <a:solidFill>
                    <a:schemeClr val="tx1"/>
                  </a:solidFill>
                  <a:latin typeface="Calibri" panose="020F0502020204030204" pitchFamily="34" charset="0"/>
                </a:defRPr>
              </a:lvl6pPr>
              <a:lvl7pPr marL="2971800" indent="-228600" eaLnBrk="0" fontAlgn="base" hangingPunct="0">
                <a:lnSpc>
                  <a:spcPct val="80000"/>
                </a:lnSpc>
                <a:spcBef>
                  <a:spcPct val="20000"/>
                </a:spcBef>
                <a:spcAft>
                  <a:spcPct val="0"/>
                </a:spcAft>
                <a:defRPr sz="2400" b="1">
                  <a:solidFill>
                    <a:schemeClr val="tx1"/>
                  </a:solidFill>
                  <a:latin typeface="Calibri" panose="020F0502020204030204" pitchFamily="34" charset="0"/>
                </a:defRPr>
              </a:lvl7pPr>
              <a:lvl8pPr marL="3429000" indent="-228600" eaLnBrk="0" fontAlgn="base" hangingPunct="0">
                <a:lnSpc>
                  <a:spcPct val="80000"/>
                </a:lnSpc>
                <a:spcBef>
                  <a:spcPct val="20000"/>
                </a:spcBef>
                <a:spcAft>
                  <a:spcPct val="0"/>
                </a:spcAft>
                <a:defRPr sz="2400" b="1">
                  <a:solidFill>
                    <a:schemeClr val="tx1"/>
                  </a:solidFill>
                  <a:latin typeface="Calibri" panose="020F0502020204030204" pitchFamily="34" charset="0"/>
                </a:defRPr>
              </a:lvl8pPr>
              <a:lvl9pPr marL="3886200" indent="-228600" eaLnBrk="0" fontAlgn="base" hangingPunct="0">
                <a:lnSpc>
                  <a:spcPct val="80000"/>
                </a:lnSpc>
                <a:spcBef>
                  <a:spcPct val="20000"/>
                </a:spcBef>
                <a:spcAft>
                  <a:spcPct val="0"/>
                </a:spcAft>
                <a:defRPr sz="2400" b="1">
                  <a:solidFill>
                    <a:schemeClr val="tx1"/>
                  </a:solidFill>
                  <a:latin typeface="Calibri" panose="020F0502020204030204" pitchFamily="34" charset="0"/>
                </a:defRPr>
              </a:lvl9pPr>
            </a:lstStyle>
            <a:p>
              <a:pPr fontAlgn="auto">
                <a:lnSpc>
                  <a:spcPct val="100000"/>
                </a:lnSpc>
                <a:spcBef>
                  <a:spcPct val="0"/>
                </a:spcBef>
                <a:spcAft>
                  <a:spcPts val="0"/>
                </a:spcAft>
                <a:defRPr/>
              </a:pPr>
              <a:r>
                <a:rPr lang="pt-BR" kern="0">
                  <a:solidFill>
                    <a:schemeClr val="accent1">
                      <a:lumMod val="50000"/>
                    </a:schemeClr>
                  </a:solidFill>
                  <a:latin typeface="+mn-lt"/>
                  <a:cs typeface="+mn-cs"/>
                </a:rPr>
                <a:t>P</a:t>
              </a:r>
            </a:p>
          </p:txBody>
        </p:sp>
        <p:sp>
          <p:nvSpPr>
            <p:cNvPr id="55" name="Rectangle 53"/>
            <p:cNvSpPr>
              <a:spLocks noChangeArrowheads="1"/>
            </p:cNvSpPr>
            <p:nvPr/>
          </p:nvSpPr>
          <p:spPr bwMode="auto">
            <a:xfrm>
              <a:off x="5039" y="2900"/>
              <a:ext cx="206" cy="241"/>
            </a:xfrm>
            <a:prstGeom prst="rect">
              <a:avLst/>
            </a:prstGeom>
            <a:noFill/>
            <a:ln>
              <a:noFill/>
            </a:ln>
          </p:spPr>
          <p:txBody>
            <a:bodyPr wrap="none" lIns="135732" tIns="66675" rIns="135732" bIns="66675">
              <a:spAutoFit/>
            </a:bodyPr>
            <a:lstStyle>
              <a:lvl1pPr>
                <a:lnSpc>
                  <a:spcPct val="80000"/>
                </a:lnSpc>
                <a:spcBef>
                  <a:spcPct val="20000"/>
                </a:spcBef>
                <a:defRPr sz="2400" b="1">
                  <a:solidFill>
                    <a:schemeClr val="tx1"/>
                  </a:solidFill>
                  <a:latin typeface="Calibri" panose="020F0502020204030204" pitchFamily="34" charset="0"/>
                </a:defRPr>
              </a:lvl1pPr>
              <a:lvl2pPr marL="742950" indent="-285750">
                <a:lnSpc>
                  <a:spcPct val="80000"/>
                </a:lnSpc>
                <a:spcBef>
                  <a:spcPct val="20000"/>
                </a:spcBef>
                <a:defRPr sz="2400" b="1">
                  <a:solidFill>
                    <a:schemeClr val="tx1"/>
                  </a:solidFill>
                  <a:latin typeface="Calibri" panose="020F0502020204030204" pitchFamily="34" charset="0"/>
                </a:defRPr>
              </a:lvl2pPr>
              <a:lvl3pPr marL="1143000" indent="-228600">
                <a:lnSpc>
                  <a:spcPct val="80000"/>
                </a:lnSpc>
                <a:spcBef>
                  <a:spcPct val="20000"/>
                </a:spcBef>
                <a:defRPr sz="2400" b="1">
                  <a:solidFill>
                    <a:schemeClr val="tx1"/>
                  </a:solidFill>
                  <a:latin typeface="Calibri" panose="020F0502020204030204" pitchFamily="34" charset="0"/>
                </a:defRPr>
              </a:lvl3pPr>
              <a:lvl4pPr marL="1600200" indent="-228600">
                <a:lnSpc>
                  <a:spcPct val="80000"/>
                </a:lnSpc>
                <a:spcBef>
                  <a:spcPct val="20000"/>
                </a:spcBef>
                <a:defRPr sz="2400" b="1">
                  <a:solidFill>
                    <a:schemeClr val="tx1"/>
                  </a:solidFill>
                  <a:latin typeface="Calibri" panose="020F0502020204030204" pitchFamily="34" charset="0"/>
                </a:defRPr>
              </a:lvl4pPr>
              <a:lvl5pPr marL="2057400" indent="-228600">
                <a:lnSpc>
                  <a:spcPct val="80000"/>
                </a:lnSpc>
                <a:spcBef>
                  <a:spcPct val="20000"/>
                </a:spcBef>
                <a:defRPr sz="2400" b="1">
                  <a:solidFill>
                    <a:schemeClr val="tx1"/>
                  </a:solidFill>
                  <a:latin typeface="Calibri" panose="020F0502020204030204" pitchFamily="34" charset="0"/>
                </a:defRPr>
              </a:lvl5pPr>
              <a:lvl6pPr marL="2514600" indent="-228600" eaLnBrk="0" fontAlgn="base" hangingPunct="0">
                <a:lnSpc>
                  <a:spcPct val="80000"/>
                </a:lnSpc>
                <a:spcBef>
                  <a:spcPct val="20000"/>
                </a:spcBef>
                <a:spcAft>
                  <a:spcPct val="0"/>
                </a:spcAft>
                <a:defRPr sz="2400" b="1">
                  <a:solidFill>
                    <a:schemeClr val="tx1"/>
                  </a:solidFill>
                  <a:latin typeface="Calibri" panose="020F0502020204030204" pitchFamily="34" charset="0"/>
                </a:defRPr>
              </a:lvl6pPr>
              <a:lvl7pPr marL="2971800" indent="-228600" eaLnBrk="0" fontAlgn="base" hangingPunct="0">
                <a:lnSpc>
                  <a:spcPct val="80000"/>
                </a:lnSpc>
                <a:spcBef>
                  <a:spcPct val="20000"/>
                </a:spcBef>
                <a:spcAft>
                  <a:spcPct val="0"/>
                </a:spcAft>
                <a:defRPr sz="2400" b="1">
                  <a:solidFill>
                    <a:schemeClr val="tx1"/>
                  </a:solidFill>
                  <a:latin typeface="Calibri" panose="020F0502020204030204" pitchFamily="34" charset="0"/>
                </a:defRPr>
              </a:lvl7pPr>
              <a:lvl8pPr marL="3429000" indent="-228600" eaLnBrk="0" fontAlgn="base" hangingPunct="0">
                <a:lnSpc>
                  <a:spcPct val="80000"/>
                </a:lnSpc>
                <a:spcBef>
                  <a:spcPct val="20000"/>
                </a:spcBef>
                <a:spcAft>
                  <a:spcPct val="0"/>
                </a:spcAft>
                <a:defRPr sz="2400" b="1">
                  <a:solidFill>
                    <a:schemeClr val="tx1"/>
                  </a:solidFill>
                  <a:latin typeface="Calibri" panose="020F0502020204030204" pitchFamily="34" charset="0"/>
                </a:defRPr>
              </a:lvl8pPr>
              <a:lvl9pPr marL="3886200" indent="-228600" eaLnBrk="0" fontAlgn="base" hangingPunct="0">
                <a:lnSpc>
                  <a:spcPct val="80000"/>
                </a:lnSpc>
                <a:spcBef>
                  <a:spcPct val="20000"/>
                </a:spcBef>
                <a:spcAft>
                  <a:spcPct val="0"/>
                </a:spcAft>
                <a:defRPr sz="2400" b="1">
                  <a:solidFill>
                    <a:schemeClr val="tx1"/>
                  </a:solidFill>
                  <a:latin typeface="Calibri" panose="020F0502020204030204" pitchFamily="34" charset="0"/>
                </a:defRPr>
              </a:lvl9pPr>
            </a:lstStyle>
            <a:p>
              <a:pPr fontAlgn="auto">
                <a:lnSpc>
                  <a:spcPct val="100000"/>
                </a:lnSpc>
                <a:spcBef>
                  <a:spcPct val="0"/>
                </a:spcBef>
                <a:spcAft>
                  <a:spcPts val="0"/>
                </a:spcAft>
                <a:defRPr/>
              </a:pPr>
              <a:r>
                <a:rPr lang="pt-BR" kern="0">
                  <a:solidFill>
                    <a:schemeClr val="accent1">
                      <a:lumMod val="50000"/>
                    </a:schemeClr>
                  </a:solidFill>
                  <a:latin typeface="+mn-lt"/>
                  <a:cs typeface="+mn-cs"/>
                </a:rPr>
                <a:t>P</a:t>
              </a:r>
            </a:p>
          </p:txBody>
        </p:sp>
        <p:sp>
          <p:nvSpPr>
            <p:cNvPr id="56" name="Rectangle 54"/>
            <p:cNvSpPr>
              <a:spLocks noChangeArrowheads="1"/>
            </p:cNvSpPr>
            <p:nvPr/>
          </p:nvSpPr>
          <p:spPr bwMode="auto">
            <a:xfrm>
              <a:off x="4033" y="2900"/>
              <a:ext cx="168" cy="241"/>
            </a:xfrm>
            <a:prstGeom prst="rect">
              <a:avLst/>
            </a:prstGeom>
            <a:noFill/>
            <a:ln>
              <a:noFill/>
            </a:ln>
          </p:spPr>
          <p:txBody>
            <a:bodyPr wrap="none" lIns="135732" tIns="66675" rIns="135732" bIns="66675">
              <a:spAutoFit/>
            </a:bodyPr>
            <a:lstStyle>
              <a:lvl1pPr>
                <a:lnSpc>
                  <a:spcPct val="80000"/>
                </a:lnSpc>
                <a:spcBef>
                  <a:spcPct val="20000"/>
                </a:spcBef>
                <a:defRPr sz="2400" b="1">
                  <a:solidFill>
                    <a:schemeClr val="tx1"/>
                  </a:solidFill>
                  <a:latin typeface="Calibri" panose="020F0502020204030204" pitchFamily="34" charset="0"/>
                </a:defRPr>
              </a:lvl1pPr>
              <a:lvl2pPr marL="742950" indent="-285750">
                <a:lnSpc>
                  <a:spcPct val="80000"/>
                </a:lnSpc>
                <a:spcBef>
                  <a:spcPct val="20000"/>
                </a:spcBef>
                <a:defRPr sz="2400" b="1">
                  <a:solidFill>
                    <a:schemeClr val="tx1"/>
                  </a:solidFill>
                  <a:latin typeface="Calibri" panose="020F0502020204030204" pitchFamily="34" charset="0"/>
                </a:defRPr>
              </a:lvl2pPr>
              <a:lvl3pPr marL="1143000" indent="-228600">
                <a:lnSpc>
                  <a:spcPct val="80000"/>
                </a:lnSpc>
                <a:spcBef>
                  <a:spcPct val="20000"/>
                </a:spcBef>
                <a:defRPr sz="2400" b="1">
                  <a:solidFill>
                    <a:schemeClr val="tx1"/>
                  </a:solidFill>
                  <a:latin typeface="Calibri" panose="020F0502020204030204" pitchFamily="34" charset="0"/>
                </a:defRPr>
              </a:lvl3pPr>
              <a:lvl4pPr marL="1600200" indent="-228600">
                <a:lnSpc>
                  <a:spcPct val="80000"/>
                </a:lnSpc>
                <a:spcBef>
                  <a:spcPct val="20000"/>
                </a:spcBef>
                <a:defRPr sz="2400" b="1">
                  <a:solidFill>
                    <a:schemeClr val="tx1"/>
                  </a:solidFill>
                  <a:latin typeface="Calibri" panose="020F0502020204030204" pitchFamily="34" charset="0"/>
                </a:defRPr>
              </a:lvl4pPr>
              <a:lvl5pPr marL="2057400" indent="-228600">
                <a:lnSpc>
                  <a:spcPct val="80000"/>
                </a:lnSpc>
                <a:spcBef>
                  <a:spcPct val="20000"/>
                </a:spcBef>
                <a:defRPr sz="2400" b="1">
                  <a:solidFill>
                    <a:schemeClr val="tx1"/>
                  </a:solidFill>
                  <a:latin typeface="Calibri" panose="020F0502020204030204" pitchFamily="34" charset="0"/>
                </a:defRPr>
              </a:lvl5pPr>
              <a:lvl6pPr marL="2514600" indent="-228600" eaLnBrk="0" fontAlgn="base" hangingPunct="0">
                <a:lnSpc>
                  <a:spcPct val="80000"/>
                </a:lnSpc>
                <a:spcBef>
                  <a:spcPct val="20000"/>
                </a:spcBef>
                <a:spcAft>
                  <a:spcPct val="0"/>
                </a:spcAft>
                <a:defRPr sz="2400" b="1">
                  <a:solidFill>
                    <a:schemeClr val="tx1"/>
                  </a:solidFill>
                  <a:latin typeface="Calibri" panose="020F0502020204030204" pitchFamily="34" charset="0"/>
                </a:defRPr>
              </a:lvl6pPr>
              <a:lvl7pPr marL="2971800" indent="-228600" eaLnBrk="0" fontAlgn="base" hangingPunct="0">
                <a:lnSpc>
                  <a:spcPct val="80000"/>
                </a:lnSpc>
                <a:spcBef>
                  <a:spcPct val="20000"/>
                </a:spcBef>
                <a:spcAft>
                  <a:spcPct val="0"/>
                </a:spcAft>
                <a:defRPr sz="2400" b="1">
                  <a:solidFill>
                    <a:schemeClr val="tx1"/>
                  </a:solidFill>
                  <a:latin typeface="Calibri" panose="020F0502020204030204" pitchFamily="34" charset="0"/>
                </a:defRPr>
              </a:lvl7pPr>
              <a:lvl8pPr marL="3429000" indent="-228600" eaLnBrk="0" fontAlgn="base" hangingPunct="0">
                <a:lnSpc>
                  <a:spcPct val="80000"/>
                </a:lnSpc>
                <a:spcBef>
                  <a:spcPct val="20000"/>
                </a:spcBef>
                <a:spcAft>
                  <a:spcPct val="0"/>
                </a:spcAft>
                <a:defRPr sz="2400" b="1">
                  <a:solidFill>
                    <a:schemeClr val="tx1"/>
                  </a:solidFill>
                  <a:latin typeface="Calibri" panose="020F0502020204030204" pitchFamily="34" charset="0"/>
                </a:defRPr>
              </a:lvl8pPr>
              <a:lvl9pPr marL="3886200" indent="-228600" eaLnBrk="0" fontAlgn="base" hangingPunct="0">
                <a:lnSpc>
                  <a:spcPct val="80000"/>
                </a:lnSpc>
                <a:spcBef>
                  <a:spcPct val="20000"/>
                </a:spcBef>
                <a:spcAft>
                  <a:spcPct val="0"/>
                </a:spcAft>
                <a:defRPr sz="2400" b="1">
                  <a:solidFill>
                    <a:schemeClr val="tx1"/>
                  </a:solidFill>
                  <a:latin typeface="Calibri" panose="020F0502020204030204" pitchFamily="34" charset="0"/>
                </a:defRPr>
              </a:lvl9pPr>
            </a:lstStyle>
            <a:p>
              <a:pPr fontAlgn="auto">
                <a:lnSpc>
                  <a:spcPct val="100000"/>
                </a:lnSpc>
                <a:spcBef>
                  <a:spcPct val="0"/>
                </a:spcBef>
                <a:spcAft>
                  <a:spcPts val="0"/>
                </a:spcAft>
                <a:defRPr/>
              </a:pPr>
              <a:r>
                <a:rPr lang="pt-BR" kern="0">
                  <a:solidFill>
                    <a:schemeClr val="accent1">
                      <a:lumMod val="50000"/>
                    </a:schemeClr>
                  </a:solidFill>
                  <a:latin typeface="+mn-lt"/>
                  <a:cs typeface="+mn-cs"/>
                </a:rPr>
                <a:t>I</a:t>
              </a:r>
            </a:p>
          </p:txBody>
        </p:sp>
        <p:sp>
          <p:nvSpPr>
            <p:cNvPr id="57" name="Rectangle 55"/>
            <p:cNvSpPr>
              <a:spLocks noChangeArrowheads="1"/>
            </p:cNvSpPr>
            <p:nvPr/>
          </p:nvSpPr>
          <p:spPr bwMode="auto">
            <a:xfrm>
              <a:off x="4022" y="2235"/>
              <a:ext cx="168" cy="241"/>
            </a:xfrm>
            <a:prstGeom prst="rect">
              <a:avLst/>
            </a:prstGeom>
            <a:noFill/>
            <a:ln>
              <a:noFill/>
            </a:ln>
          </p:spPr>
          <p:txBody>
            <a:bodyPr wrap="none" lIns="135732" tIns="66675" rIns="135732" bIns="66675">
              <a:spAutoFit/>
            </a:bodyPr>
            <a:lstStyle>
              <a:lvl1pPr>
                <a:lnSpc>
                  <a:spcPct val="80000"/>
                </a:lnSpc>
                <a:spcBef>
                  <a:spcPct val="20000"/>
                </a:spcBef>
                <a:defRPr sz="2400" b="1">
                  <a:solidFill>
                    <a:schemeClr val="tx1"/>
                  </a:solidFill>
                  <a:latin typeface="Calibri" panose="020F0502020204030204" pitchFamily="34" charset="0"/>
                </a:defRPr>
              </a:lvl1pPr>
              <a:lvl2pPr marL="742950" indent="-285750">
                <a:lnSpc>
                  <a:spcPct val="80000"/>
                </a:lnSpc>
                <a:spcBef>
                  <a:spcPct val="20000"/>
                </a:spcBef>
                <a:defRPr sz="2400" b="1">
                  <a:solidFill>
                    <a:schemeClr val="tx1"/>
                  </a:solidFill>
                  <a:latin typeface="Calibri" panose="020F0502020204030204" pitchFamily="34" charset="0"/>
                </a:defRPr>
              </a:lvl2pPr>
              <a:lvl3pPr marL="1143000" indent="-228600">
                <a:lnSpc>
                  <a:spcPct val="80000"/>
                </a:lnSpc>
                <a:spcBef>
                  <a:spcPct val="20000"/>
                </a:spcBef>
                <a:defRPr sz="2400" b="1">
                  <a:solidFill>
                    <a:schemeClr val="tx1"/>
                  </a:solidFill>
                  <a:latin typeface="Calibri" panose="020F0502020204030204" pitchFamily="34" charset="0"/>
                </a:defRPr>
              </a:lvl3pPr>
              <a:lvl4pPr marL="1600200" indent="-228600">
                <a:lnSpc>
                  <a:spcPct val="80000"/>
                </a:lnSpc>
                <a:spcBef>
                  <a:spcPct val="20000"/>
                </a:spcBef>
                <a:defRPr sz="2400" b="1">
                  <a:solidFill>
                    <a:schemeClr val="tx1"/>
                  </a:solidFill>
                  <a:latin typeface="Calibri" panose="020F0502020204030204" pitchFamily="34" charset="0"/>
                </a:defRPr>
              </a:lvl4pPr>
              <a:lvl5pPr marL="2057400" indent="-228600">
                <a:lnSpc>
                  <a:spcPct val="80000"/>
                </a:lnSpc>
                <a:spcBef>
                  <a:spcPct val="20000"/>
                </a:spcBef>
                <a:defRPr sz="2400" b="1">
                  <a:solidFill>
                    <a:schemeClr val="tx1"/>
                  </a:solidFill>
                  <a:latin typeface="Calibri" panose="020F0502020204030204" pitchFamily="34" charset="0"/>
                </a:defRPr>
              </a:lvl5pPr>
              <a:lvl6pPr marL="2514600" indent="-228600" eaLnBrk="0" fontAlgn="base" hangingPunct="0">
                <a:lnSpc>
                  <a:spcPct val="80000"/>
                </a:lnSpc>
                <a:spcBef>
                  <a:spcPct val="20000"/>
                </a:spcBef>
                <a:spcAft>
                  <a:spcPct val="0"/>
                </a:spcAft>
                <a:defRPr sz="2400" b="1">
                  <a:solidFill>
                    <a:schemeClr val="tx1"/>
                  </a:solidFill>
                  <a:latin typeface="Calibri" panose="020F0502020204030204" pitchFamily="34" charset="0"/>
                </a:defRPr>
              </a:lvl6pPr>
              <a:lvl7pPr marL="2971800" indent="-228600" eaLnBrk="0" fontAlgn="base" hangingPunct="0">
                <a:lnSpc>
                  <a:spcPct val="80000"/>
                </a:lnSpc>
                <a:spcBef>
                  <a:spcPct val="20000"/>
                </a:spcBef>
                <a:spcAft>
                  <a:spcPct val="0"/>
                </a:spcAft>
                <a:defRPr sz="2400" b="1">
                  <a:solidFill>
                    <a:schemeClr val="tx1"/>
                  </a:solidFill>
                  <a:latin typeface="Calibri" panose="020F0502020204030204" pitchFamily="34" charset="0"/>
                </a:defRPr>
              </a:lvl7pPr>
              <a:lvl8pPr marL="3429000" indent="-228600" eaLnBrk="0" fontAlgn="base" hangingPunct="0">
                <a:lnSpc>
                  <a:spcPct val="80000"/>
                </a:lnSpc>
                <a:spcBef>
                  <a:spcPct val="20000"/>
                </a:spcBef>
                <a:spcAft>
                  <a:spcPct val="0"/>
                </a:spcAft>
                <a:defRPr sz="2400" b="1">
                  <a:solidFill>
                    <a:schemeClr val="tx1"/>
                  </a:solidFill>
                  <a:latin typeface="Calibri" panose="020F0502020204030204" pitchFamily="34" charset="0"/>
                </a:defRPr>
              </a:lvl8pPr>
              <a:lvl9pPr marL="3886200" indent="-228600" eaLnBrk="0" fontAlgn="base" hangingPunct="0">
                <a:lnSpc>
                  <a:spcPct val="80000"/>
                </a:lnSpc>
                <a:spcBef>
                  <a:spcPct val="20000"/>
                </a:spcBef>
                <a:spcAft>
                  <a:spcPct val="0"/>
                </a:spcAft>
                <a:defRPr sz="2400" b="1">
                  <a:solidFill>
                    <a:schemeClr val="tx1"/>
                  </a:solidFill>
                  <a:latin typeface="Calibri" panose="020F0502020204030204" pitchFamily="34" charset="0"/>
                </a:defRPr>
              </a:lvl9pPr>
            </a:lstStyle>
            <a:p>
              <a:pPr fontAlgn="auto">
                <a:lnSpc>
                  <a:spcPct val="100000"/>
                </a:lnSpc>
                <a:spcBef>
                  <a:spcPct val="0"/>
                </a:spcBef>
                <a:spcAft>
                  <a:spcPts val="0"/>
                </a:spcAft>
                <a:defRPr/>
              </a:pPr>
              <a:r>
                <a:rPr lang="pt-BR" kern="0">
                  <a:solidFill>
                    <a:schemeClr val="accent1">
                      <a:lumMod val="50000"/>
                    </a:schemeClr>
                  </a:solidFill>
                  <a:latin typeface="+mn-lt"/>
                  <a:cs typeface="+mn-cs"/>
                </a:rPr>
                <a:t>I</a:t>
              </a:r>
            </a:p>
          </p:txBody>
        </p:sp>
        <p:sp>
          <p:nvSpPr>
            <p:cNvPr id="58" name="Line 56"/>
            <p:cNvSpPr>
              <a:spLocks noChangeShapeType="1"/>
            </p:cNvSpPr>
            <p:nvPr/>
          </p:nvSpPr>
          <p:spPr bwMode="auto">
            <a:xfrm>
              <a:off x="2880" y="1064"/>
              <a:ext cx="0" cy="2104"/>
            </a:xfrm>
            <a:prstGeom prst="line">
              <a:avLst/>
            </a:prstGeom>
            <a:noFill/>
            <a:ln w="12700">
              <a:solidFill>
                <a:srgbClr val="000000"/>
              </a:solidFill>
              <a:round/>
              <a:headEnd/>
              <a:tailEnd/>
            </a:ln>
          </p:spPr>
          <p:txBody>
            <a:bodyPr wrap="none" anchor="ctr"/>
            <a:lstStyle/>
            <a:p>
              <a:pPr fontAlgn="auto">
                <a:spcBef>
                  <a:spcPts val="0"/>
                </a:spcBef>
                <a:spcAft>
                  <a:spcPts val="0"/>
                </a:spcAft>
                <a:defRPr/>
              </a:pPr>
              <a:endParaRPr lang="pt-BR" sz="3600" b="1" kern="0">
                <a:solidFill>
                  <a:schemeClr val="accent1">
                    <a:lumMod val="50000"/>
                  </a:schemeClr>
                </a:solidFill>
                <a:latin typeface="+mn-lt"/>
                <a:cs typeface="+mn-cs"/>
              </a:endParaRPr>
            </a:p>
          </p:txBody>
        </p:sp>
      </p:grpSp>
      <p:sp>
        <p:nvSpPr>
          <p:cNvPr id="62" name="Balão de Fala: Retângulo com Cantos Arredondados 61"/>
          <p:cNvSpPr/>
          <p:nvPr/>
        </p:nvSpPr>
        <p:spPr>
          <a:xfrm>
            <a:off x="7901738" y="1288828"/>
            <a:ext cx="4539744" cy="1485194"/>
          </a:xfrm>
          <a:prstGeom prst="wedgeRoundRectCallout">
            <a:avLst>
              <a:gd name="adj1" fmla="val -56037"/>
              <a:gd name="adj2" fmla="val 82016"/>
              <a:gd name="adj3" fmla="val 16667"/>
            </a:avLst>
          </a:prstGeom>
          <a:ln>
            <a:solidFill>
              <a:schemeClr val="accent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lnSpc>
                <a:spcPts val="3300"/>
              </a:lnSpc>
              <a:spcBef>
                <a:spcPts val="20"/>
              </a:spcBef>
              <a:spcAft>
                <a:spcPts val="20"/>
              </a:spcAft>
            </a:pPr>
            <a:r>
              <a:rPr lang="pt-BR" altLang="pt-BR" sz="2400" dirty="0">
                <a:solidFill>
                  <a:srgbClr val="003366"/>
                </a:solidFill>
                <a:latin typeface="Arial" panose="020B0604020202020204" pitchFamily="34" charset="0"/>
                <a:cs typeface="Arial" panose="020B0604020202020204" pitchFamily="34" charset="0"/>
              </a:rPr>
              <a:t>Define quem faz o quê (Função) e quem decide o quê (Responsabilidade) </a:t>
            </a:r>
          </a:p>
        </p:txBody>
      </p:sp>
    </p:spTree>
    <p:extLst>
      <p:ext uri="{BB962C8B-B14F-4D97-AF65-F5344CB8AC3E}">
        <p14:creationId xmlns:p14="http://schemas.microsoft.com/office/powerpoint/2010/main" val="81616310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3"/>
          <p:cNvSpPr>
            <a:spLocks noChangeArrowheads="1"/>
          </p:cNvSpPr>
          <p:nvPr/>
        </p:nvSpPr>
        <p:spPr bwMode="auto">
          <a:xfrm>
            <a:off x="428588" y="1255068"/>
            <a:ext cx="12537368" cy="1865126"/>
          </a:xfrm>
          <a:prstGeom prst="rect">
            <a:avLst/>
          </a:prstGeom>
          <a:noFill/>
          <a:ln w="9525">
            <a:noFill/>
            <a:miter lim="800000"/>
            <a:headEnd/>
            <a:tailEnd/>
          </a:ln>
        </p:spPr>
        <p:txBody>
          <a:bodyPr wrap="square">
            <a:spAutoFit/>
          </a:bodyPr>
          <a:lstStyle/>
          <a:p>
            <a:pPr eaLnBrk="0" hangingPunct="0">
              <a:spcBef>
                <a:spcPct val="20000"/>
              </a:spcBef>
              <a:buClr>
                <a:schemeClr val="accent2"/>
              </a:buClr>
              <a:buFont typeface="Monotype Sorts" charset="2"/>
              <a:buNone/>
            </a:pPr>
            <a:r>
              <a:rPr lang="pt-BR" sz="3600" dirty="0">
                <a:solidFill>
                  <a:srgbClr val="003366"/>
                </a:solidFill>
                <a:latin typeface="+mn-lt"/>
              </a:rPr>
              <a:t>É uma estrutura hierárquica, similar a EAP, para visualizar os recursos necessários ao projeto.</a:t>
            </a:r>
          </a:p>
          <a:p>
            <a:pPr lvl="1" eaLnBrk="0" hangingPunct="0">
              <a:spcBef>
                <a:spcPct val="20000"/>
              </a:spcBef>
              <a:buClr>
                <a:schemeClr val="accent2"/>
              </a:buClr>
              <a:buFont typeface="Monotype Sorts" charset="2"/>
              <a:buBlip>
                <a:blip r:embed="rId3"/>
              </a:buBlip>
            </a:pPr>
            <a:endParaRPr lang="pt-BR" sz="3600" dirty="0">
              <a:solidFill>
                <a:srgbClr val="000000"/>
              </a:solidFill>
              <a:latin typeface="+mn-lt"/>
              <a:cs typeface="Times New Roman" pitchFamily="18" charset="0"/>
            </a:endParaRPr>
          </a:p>
        </p:txBody>
      </p:sp>
      <p:sp>
        <p:nvSpPr>
          <p:cNvPr id="71683" name="Rectangle 2"/>
          <p:cNvSpPr>
            <a:spLocks noChangeArrowheads="1"/>
          </p:cNvSpPr>
          <p:nvPr/>
        </p:nvSpPr>
        <p:spPr bwMode="auto">
          <a:xfrm>
            <a:off x="161256" y="343095"/>
            <a:ext cx="11989596" cy="897702"/>
          </a:xfrm>
          <a:prstGeom prst="rect">
            <a:avLst/>
          </a:prstGeom>
          <a:noFill/>
          <a:ln w="9525">
            <a:noFill/>
            <a:miter lim="800000"/>
            <a:headEnd/>
            <a:tailEnd/>
          </a:ln>
        </p:spPr>
        <p:txBody>
          <a:bodyPr vert="horz" wrap="square" lIns="137160" tIns="68580" rIns="137160" bIns="68580" numCol="1" anchor="ctr" anchorCtr="0" compatLnSpc="1">
            <a:prstTxWarp prst="textNoShape">
              <a:avLst/>
            </a:prstTxWarp>
          </a:bodyPr>
          <a:lstStyle/>
          <a:p>
            <a:r>
              <a:rPr lang="en-US" sz="4000" b="1">
                <a:solidFill>
                  <a:srgbClr val="00A4DE"/>
                </a:solidFill>
                <a:latin typeface="+mn-lt"/>
                <a:ea typeface="+mj-ea"/>
                <a:sym typeface="Wingdings 2" pitchFamily="18" charset="2"/>
              </a:rPr>
              <a:t>Estrutura</a:t>
            </a:r>
            <a:r>
              <a:rPr lang="en-US" sz="4000" b="1" dirty="0">
                <a:solidFill>
                  <a:srgbClr val="00A4DE"/>
                </a:solidFill>
                <a:latin typeface="+mn-lt"/>
                <a:ea typeface="+mj-ea"/>
                <a:sym typeface="Wingdings 2" pitchFamily="18" charset="2"/>
              </a:rPr>
              <a:t> </a:t>
            </a:r>
            <a:r>
              <a:rPr lang="en-US" sz="4000" b="1" dirty="0" err="1">
                <a:solidFill>
                  <a:srgbClr val="00A4DE"/>
                </a:solidFill>
                <a:latin typeface="+mn-lt"/>
                <a:ea typeface="+mj-ea"/>
                <a:sym typeface="Wingdings 2" pitchFamily="18" charset="2"/>
              </a:rPr>
              <a:t>Analítica</a:t>
            </a:r>
            <a:r>
              <a:rPr lang="en-US" sz="4000" b="1" dirty="0">
                <a:solidFill>
                  <a:srgbClr val="00A4DE"/>
                </a:solidFill>
                <a:latin typeface="+mn-lt"/>
                <a:ea typeface="+mj-ea"/>
                <a:sym typeface="Wingdings 2" pitchFamily="18" charset="2"/>
              </a:rPr>
              <a:t> de </a:t>
            </a:r>
            <a:r>
              <a:rPr lang="en-US" sz="4000" b="1" dirty="0" err="1">
                <a:solidFill>
                  <a:srgbClr val="00A4DE"/>
                </a:solidFill>
                <a:latin typeface="+mn-lt"/>
                <a:ea typeface="+mj-ea"/>
                <a:sym typeface="Wingdings 2" pitchFamily="18" charset="2"/>
              </a:rPr>
              <a:t>Recursos</a:t>
            </a:r>
            <a:endParaRPr lang="en-US" sz="4000" b="1" dirty="0">
              <a:solidFill>
                <a:srgbClr val="00A4DE"/>
              </a:solidFill>
              <a:latin typeface="+mn-lt"/>
              <a:ea typeface="+mj-ea"/>
              <a:sym typeface="Wingdings 2" pitchFamily="18" charset="2"/>
            </a:endParaRPr>
          </a:p>
        </p:txBody>
      </p:sp>
      <p:graphicFrame>
        <p:nvGraphicFramePr>
          <p:cNvPr id="5" name="Diagrama 4"/>
          <p:cNvGraphicFramePr/>
          <p:nvPr/>
        </p:nvGraphicFramePr>
        <p:xfrm>
          <a:off x="701316" y="2551212"/>
          <a:ext cx="11725422" cy="529258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6" name="Rectangle 3"/>
          <p:cNvSpPr>
            <a:spLocks noChangeArrowheads="1"/>
          </p:cNvSpPr>
          <p:nvPr/>
        </p:nvSpPr>
        <p:spPr bwMode="auto">
          <a:xfrm>
            <a:off x="507857" y="7959843"/>
            <a:ext cx="12537368" cy="2144177"/>
          </a:xfrm>
          <a:prstGeom prst="rect">
            <a:avLst/>
          </a:prstGeom>
          <a:noFill/>
          <a:ln w="9525">
            <a:noFill/>
            <a:miter lim="800000"/>
            <a:headEnd/>
            <a:tailEnd/>
          </a:ln>
        </p:spPr>
        <p:txBody>
          <a:bodyPr wrap="square">
            <a:spAutoFit/>
          </a:bodyPr>
          <a:lstStyle/>
          <a:p>
            <a:pPr eaLnBrk="0" hangingPunct="0">
              <a:lnSpc>
                <a:spcPts val="3150"/>
              </a:lnSpc>
              <a:spcBef>
                <a:spcPts val="1800"/>
              </a:spcBef>
              <a:buClr>
                <a:schemeClr val="accent2"/>
              </a:buClr>
            </a:pPr>
            <a:r>
              <a:rPr lang="pt-BR" sz="3000" dirty="0">
                <a:solidFill>
                  <a:srgbClr val="003366"/>
                </a:solidFill>
                <a:latin typeface="+mn-lt"/>
              </a:rPr>
              <a:t>Cada atividade deve ter sua lista com os recursos necessários, por tipo, com suas respectivas quantidades (necessárias para a execução da atividade). Pode ser feito no formato de tabela. Técnicas: histórico das atividades e brainstorm. Nesse momento ainda não sabemos se eles existem na empresa e, caso exista,  qual deles será alocado no projeto</a:t>
            </a:r>
            <a:r>
              <a:rPr lang="pt-BR" sz="3000" dirty="0">
                <a:latin typeface="+mn-lt"/>
              </a:rPr>
              <a:t>.</a:t>
            </a:r>
          </a:p>
        </p:txBody>
      </p:sp>
    </p:spTree>
    <p:extLst>
      <p:ext uri="{BB962C8B-B14F-4D97-AF65-F5344CB8AC3E}">
        <p14:creationId xmlns:p14="http://schemas.microsoft.com/office/powerpoint/2010/main" val="4055117815"/>
      </p:ext>
    </p:extLst>
  </p:cSld>
  <p:clrMapOvr>
    <a:masterClrMapping/>
  </p:clrMapOvr>
  <p:transition spd="slow"/>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85292" y="184539"/>
            <a:ext cx="8277821" cy="1166813"/>
          </a:xfrm>
          <a:noFill/>
          <a:ln w="9525">
            <a:noFill/>
            <a:miter lim="800000"/>
            <a:headEnd/>
            <a:tailEnd/>
          </a:ln>
        </p:spPr>
        <p:txBody>
          <a:bodyPr vert="horz" wrap="square" lIns="137160" tIns="68580" rIns="137160" bIns="68580" numCol="1" anchor="ctr" anchorCtr="0" compatLnSpc="1">
            <a:prstTxWarp prst="textNoShape">
              <a:avLst/>
            </a:prstTxWarp>
          </a:bodyPr>
          <a:lstStyle/>
          <a:p>
            <a:pPr algn="l"/>
            <a:r>
              <a:rPr lang="pt-BR" sz="4000" b="1" dirty="0">
                <a:solidFill>
                  <a:srgbClr val="00A4DE"/>
                </a:solidFill>
                <a:latin typeface="+mn-lt"/>
                <a:cs typeface="Arial" panose="020B0604020202020204" pitchFamily="34" charset="0"/>
              </a:rPr>
              <a:t>Histograma de Recursos</a:t>
            </a:r>
          </a:p>
        </p:txBody>
      </p:sp>
      <p:pic>
        <p:nvPicPr>
          <p:cNvPr id="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45544" y="2331936"/>
            <a:ext cx="9705144" cy="758877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Balão de Fala: Retângulo com Cantos Arredondados 6"/>
          <p:cNvSpPr/>
          <p:nvPr/>
        </p:nvSpPr>
        <p:spPr>
          <a:xfrm>
            <a:off x="485292" y="3587355"/>
            <a:ext cx="2607915" cy="3938592"/>
          </a:xfrm>
          <a:prstGeom prst="wedgeRoundRectCallout">
            <a:avLst>
              <a:gd name="adj1" fmla="val 32388"/>
              <a:gd name="adj2" fmla="val 50468"/>
              <a:gd name="adj3" fmla="val 16667"/>
            </a:avLst>
          </a:prstGeom>
          <a:ln>
            <a:solidFill>
              <a:schemeClr val="accent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pt-BR" sz="2700" dirty="0">
                <a:solidFill>
                  <a:srgbClr val="003366"/>
                </a:solidFill>
                <a:cs typeface="Arial" panose="020B0604020202020204" pitchFamily="34" charset="0"/>
              </a:rPr>
              <a:t>Histograma é um gráfico que define a necessidade de recursos ao longo do projeto</a:t>
            </a:r>
            <a:r>
              <a:rPr lang="pt-BR" b="0" i="0" dirty="0">
                <a:solidFill>
                  <a:schemeClr val="accent1">
                    <a:lumMod val="50000"/>
                  </a:schemeClr>
                </a:solidFill>
                <a:effectLst/>
              </a:rPr>
              <a:t>. </a:t>
            </a:r>
            <a:endParaRPr lang="pt-BR" dirty="0">
              <a:solidFill>
                <a:schemeClr val="accent1">
                  <a:lumMod val="50000"/>
                </a:schemeClr>
              </a:solidFill>
            </a:endParaRPr>
          </a:p>
        </p:txBody>
      </p:sp>
    </p:spTree>
    <p:extLst>
      <p:ext uri="{BB962C8B-B14F-4D97-AF65-F5344CB8AC3E}">
        <p14:creationId xmlns:p14="http://schemas.microsoft.com/office/powerpoint/2010/main" val="27064988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ço Reservado para Texto 5"/>
          <p:cNvSpPr>
            <a:spLocks noGrp="1"/>
          </p:cNvSpPr>
          <p:nvPr>
            <p:ph type="body" sz="quarter" idx="11"/>
          </p:nvPr>
        </p:nvSpPr>
        <p:spPr>
          <a:xfrm>
            <a:off x="522336" y="324000"/>
            <a:ext cx="9360000" cy="648071"/>
          </a:xfrm>
        </p:spPr>
        <p:txBody>
          <a:bodyPr/>
          <a:lstStyle/>
          <a:p>
            <a:r>
              <a:rPr lang="pt-BR" dirty="0"/>
              <a:t>Você sabia que...</a:t>
            </a:r>
          </a:p>
        </p:txBody>
      </p:sp>
      <p:sp>
        <p:nvSpPr>
          <p:cNvPr id="7" name="AutoShape 2">
            <a:extLst>
              <a:ext uri="{FF2B5EF4-FFF2-40B4-BE49-F238E27FC236}">
                <a16:creationId xmlns:a16="http://schemas.microsoft.com/office/drawing/2014/main" id="{316C8AF5-F219-47AE-BABD-67DAC3A41C82}"/>
              </a:ext>
            </a:extLst>
          </p:cNvPr>
          <p:cNvSpPr>
            <a:spLocks noChangeArrowheads="1"/>
          </p:cNvSpPr>
          <p:nvPr/>
        </p:nvSpPr>
        <p:spPr bwMode="auto">
          <a:xfrm>
            <a:off x="1285875" y="6298407"/>
            <a:ext cx="10687050" cy="1914525"/>
          </a:xfrm>
          <a:prstGeom prst="flowChartAlternateProcess">
            <a:avLst/>
          </a:prstGeom>
          <a:solidFill>
            <a:srgbClr val="99CC00">
              <a:alpha val="47058"/>
            </a:srgbClr>
          </a:solidFill>
          <a:ln w="9525" algn="ctr">
            <a:solidFill>
              <a:srgbClr val="000000"/>
            </a:solidFill>
            <a:miter lim="800000"/>
            <a:headEnd/>
            <a:tailEnd/>
          </a:ln>
        </p:spPr>
        <p:txBody>
          <a:bodyPr wrap="none" anchor="ctr"/>
          <a:lstStyle>
            <a:lvl1pPr defTabSz="814388">
              <a:defRPr sz="2400">
                <a:solidFill>
                  <a:schemeClr val="tx1"/>
                </a:solidFill>
                <a:latin typeface="Arial" panose="020B0604020202020204" pitchFamily="34" charset="0"/>
                <a:cs typeface="Arial" panose="020B0604020202020204" pitchFamily="34" charset="0"/>
              </a:defRPr>
            </a:lvl1pPr>
            <a:lvl2pPr marL="742950" indent="-285750" defTabSz="814388">
              <a:defRPr sz="2400">
                <a:solidFill>
                  <a:schemeClr val="tx1"/>
                </a:solidFill>
                <a:latin typeface="Arial" panose="020B0604020202020204" pitchFamily="34" charset="0"/>
                <a:cs typeface="Arial" panose="020B0604020202020204" pitchFamily="34" charset="0"/>
              </a:defRPr>
            </a:lvl2pPr>
            <a:lvl3pPr marL="1143000" indent="-228600" defTabSz="814388">
              <a:defRPr sz="2400">
                <a:solidFill>
                  <a:schemeClr val="tx1"/>
                </a:solidFill>
                <a:latin typeface="Arial" panose="020B0604020202020204" pitchFamily="34" charset="0"/>
                <a:cs typeface="Arial" panose="020B0604020202020204" pitchFamily="34" charset="0"/>
              </a:defRPr>
            </a:lvl3pPr>
            <a:lvl4pPr marL="1600200" indent="-228600" defTabSz="814388">
              <a:defRPr sz="2400">
                <a:solidFill>
                  <a:schemeClr val="tx1"/>
                </a:solidFill>
                <a:latin typeface="Arial" panose="020B0604020202020204" pitchFamily="34" charset="0"/>
                <a:cs typeface="Arial" panose="020B0604020202020204" pitchFamily="34" charset="0"/>
              </a:defRPr>
            </a:lvl4pPr>
            <a:lvl5pPr marL="2057400" indent="-228600" defTabSz="814388">
              <a:defRPr sz="2400">
                <a:solidFill>
                  <a:schemeClr val="tx1"/>
                </a:solidFill>
                <a:latin typeface="Arial" panose="020B0604020202020204" pitchFamily="34" charset="0"/>
                <a:cs typeface="Arial" panose="020B0604020202020204" pitchFamily="34" charset="0"/>
              </a:defRPr>
            </a:lvl5pPr>
            <a:lvl6pPr marL="2514600" indent="-228600" defTabSz="814388"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defTabSz="814388"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defTabSz="814388"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defTabSz="814388"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defTabSz="1221582"/>
            <a:r>
              <a:rPr lang="pt-BR" altLang="pt-BR" sz="3600" b="1">
                <a:solidFill>
                  <a:srgbClr val="000000"/>
                </a:solidFill>
                <a:latin typeface="+mj-lt"/>
                <a:ea typeface="Verdana" panose="020B0604030504040204" pitchFamily="34" charset="0"/>
                <a:cs typeface="Verdana" panose="020B0604030504040204" pitchFamily="34" charset="0"/>
              </a:rPr>
              <a:t>Em média, os projetos excedem o orçamento original</a:t>
            </a:r>
          </a:p>
          <a:p>
            <a:pPr algn="ctr" defTabSz="1221582"/>
            <a:r>
              <a:rPr lang="pt-BR" altLang="pt-BR" sz="3600" b="1">
                <a:solidFill>
                  <a:srgbClr val="000000"/>
                </a:solidFill>
                <a:latin typeface="+mj-lt"/>
                <a:ea typeface="Verdana" panose="020B0604030504040204" pitchFamily="34" charset="0"/>
                <a:cs typeface="Verdana" panose="020B0604030504040204" pitchFamily="34" charset="0"/>
              </a:rPr>
              <a:t> em 188% e o prazo original em 222%.</a:t>
            </a:r>
            <a:endParaRPr lang="en-US" altLang="pt-BR" sz="3600" b="1">
              <a:solidFill>
                <a:srgbClr val="000000"/>
              </a:solidFill>
              <a:latin typeface="+mj-lt"/>
              <a:ea typeface="Verdana" panose="020B0604030504040204" pitchFamily="34" charset="0"/>
              <a:cs typeface="Verdana" panose="020B0604030504040204" pitchFamily="34" charset="0"/>
            </a:endParaRPr>
          </a:p>
        </p:txBody>
      </p:sp>
      <p:sp>
        <p:nvSpPr>
          <p:cNvPr id="8" name="AutoShape 3">
            <a:extLst>
              <a:ext uri="{FF2B5EF4-FFF2-40B4-BE49-F238E27FC236}">
                <a16:creationId xmlns:a16="http://schemas.microsoft.com/office/drawing/2014/main" id="{89EF0A7D-30B7-4D88-AF3D-9E82A5DB4F55}"/>
              </a:ext>
            </a:extLst>
          </p:cNvPr>
          <p:cNvSpPr>
            <a:spLocks noChangeArrowheads="1"/>
          </p:cNvSpPr>
          <p:nvPr/>
        </p:nvSpPr>
        <p:spPr bwMode="auto">
          <a:xfrm>
            <a:off x="1285875" y="4317207"/>
            <a:ext cx="10687050" cy="1702593"/>
          </a:xfrm>
          <a:prstGeom prst="flowChartAlternateProcess">
            <a:avLst/>
          </a:prstGeom>
          <a:solidFill>
            <a:srgbClr val="99CC00">
              <a:alpha val="47058"/>
            </a:srgbClr>
          </a:solidFill>
          <a:ln w="9525" algn="ctr">
            <a:solidFill>
              <a:srgbClr val="000000"/>
            </a:solidFill>
            <a:miter lim="800000"/>
            <a:headEnd/>
            <a:tailEnd/>
          </a:ln>
        </p:spPr>
        <p:txBody>
          <a:bodyPr wrap="none" anchor="ctr"/>
          <a:lstStyle>
            <a:lvl1pPr defTabSz="814388">
              <a:defRPr sz="2400">
                <a:solidFill>
                  <a:schemeClr val="tx1"/>
                </a:solidFill>
                <a:latin typeface="Arial" panose="020B0604020202020204" pitchFamily="34" charset="0"/>
                <a:cs typeface="Arial" panose="020B0604020202020204" pitchFamily="34" charset="0"/>
              </a:defRPr>
            </a:lvl1pPr>
            <a:lvl2pPr marL="742950" indent="-285750" defTabSz="814388">
              <a:defRPr sz="2400">
                <a:solidFill>
                  <a:schemeClr val="tx1"/>
                </a:solidFill>
                <a:latin typeface="Arial" panose="020B0604020202020204" pitchFamily="34" charset="0"/>
                <a:cs typeface="Arial" panose="020B0604020202020204" pitchFamily="34" charset="0"/>
              </a:defRPr>
            </a:lvl2pPr>
            <a:lvl3pPr marL="1143000" indent="-228600" defTabSz="814388">
              <a:defRPr sz="2400">
                <a:solidFill>
                  <a:schemeClr val="tx1"/>
                </a:solidFill>
                <a:latin typeface="Arial" panose="020B0604020202020204" pitchFamily="34" charset="0"/>
                <a:cs typeface="Arial" panose="020B0604020202020204" pitchFamily="34" charset="0"/>
              </a:defRPr>
            </a:lvl3pPr>
            <a:lvl4pPr marL="1600200" indent="-228600" defTabSz="814388">
              <a:defRPr sz="2400">
                <a:solidFill>
                  <a:schemeClr val="tx1"/>
                </a:solidFill>
                <a:latin typeface="Arial" panose="020B0604020202020204" pitchFamily="34" charset="0"/>
                <a:cs typeface="Arial" panose="020B0604020202020204" pitchFamily="34" charset="0"/>
              </a:defRPr>
            </a:lvl4pPr>
            <a:lvl5pPr marL="2057400" indent="-228600" defTabSz="814388">
              <a:defRPr sz="2400">
                <a:solidFill>
                  <a:schemeClr val="tx1"/>
                </a:solidFill>
                <a:latin typeface="Arial" panose="020B0604020202020204" pitchFamily="34" charset="0"/>
                <a:cs typeface="Arial" panose="020B0604020202020204" pitchFamily="34" charset="0"/>
              </a:defRPr>
            </a:lvl5pPr>
            <a:lvl6pPr marL="2514600" indent="-228600" defTabSz="814388"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defTabSz="814388"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defTabSz="814388"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defTabSz="814388"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defTabSz="1221582"/>
            <a:r>
              <a:rPr lang="pt-BR" altLang="pt-BR" sz="3600" b="1">
                <a:solidFill>
                  <a:srgbClr val="000000"/>
                </a:solidFill>
                <a:latin typeface="+mj-lt"/>
                <a:ea typeface="Verdana" panose="020B0604030504040204" pitchFamily="34" charset="0"/>
                <a:cs typeface="Verdana" panose="020B0604030504040204" pitchFamily="34" charset="0"/>
              </a:rPr>
              <a:t>23% de todos os projetos são cancelados durante </a:t>
            </a:r>
          </a:p>
          <a:p>
            <a:pPr algn="ctr" defTabSz="1221582"/>
            <a:r>
              <a:rPr lang="pt-BR" altLang="pt-BR" sz="3600" b="1">
                <a:solidFill>
                  <a:srgbClr val="000000"/>
                </a:solidFill>
                <a:latin typeface="+mj-lt"/>
                <a:ea typeface="Verdana" panose="020B0604030504040204" pitchFamily="34" charset="0"/>
                <a:cs typeface="Verdana" panose="020B0604030504040204" pitchFamily="34" charset="0"/>
              </a:rPr>
              <a:t>sua execução.</a:t>
            </a:r>
            <a:endParaRPr lang="en-US" altLang="pt-BR" sz="3600" b="1">
              <a:solidFill>
                <a:srgbClr val="000000"/>
              </a:solidFill>
              <a:latin typeface="+mj-lt"/>
              <a:ea typeface="Verdana" panose="020B0604030504040204" pitchFamily="34" charset="0"/>
              <a:cs typeface="Verdana" panose="020B0604030504040204" pitchFamily="34" charset="0"/>
            </a:endParaRPr>
          </a:p>
        </p:txBody>
      </p:sp>
      <p:sp>
        <p:nvSpPr>
          <p:cNvPr id="10" name="AutoShape 4">
            <a:extLst>
              <a:ext uri="{FF2B5EF4-FFF2-40B4-BE49-F238E27FC236}">
                <a16:creationId xmlns:a16="http://schemas.microsoft.com/office/drawing/2014/main" id="{0B23A5DF-102F-43AB-B082-B8B539FA2925}"/>
              </a:ext>
            </a:extLst>
          </p:cNvPr>
          <p:cNvSpPr>
            <a:spLocks noChangeArrowheads="1"/>
          </p:cNvSpPr>
          <p:nvPr/>
        </p:nvSpPr>
        <p:spPr bwMode="auto">
          <a:xfrm>
            <a:off x="1285875" y="2336007"/>
            <a:ext cx="10687050" cy="1702593"/>
          </a:xfrm>
          <a:prstGeom prst="flowChartAlternateProcess">
            <a:avLst/>
          </a:prstGeom>
          <a:solidFill>
            <a:srgbClr val="99CC00">
              <a:alpha val="47000"/>
            </a:srgbClr>
          </a:solidFill>
          <a:ln w="9525" algn="ctr">
            <a:solidFill>
              <a:srgbClr val="000000"/>
            </a:solidFill>
            <a:miter lim="800000"/>
            <a:headEnd/>
            <a:tailEnd/>
          </a:ln>
          <a:effectLst/>
        </p:spPr>
        <p:txBody>
          <a:bodyPr wrap="none" anchor="ctr"/>
          <a:lstStyle/>
          <a:p>
            <a:pPr algn="ctr" defTabSz="1221582" fontAlgn="auto">
              <a:spcBef>
                <a:spcPts val="0"/>
              </a:spcBef>
              <a:spcAft>
                <a:spcPts val="0"/>
              </a:spcAft>
              <a:defRPr/>
            </a:pPr>
            <a:r>
              <a:rPr lang="pt-BR" sz="3600" b="1" kern="0" dirty="0">
                <a:solidFill>
                  <a:sysClr val="windowText" lastClr="000000"/>
                </a:solidFill>
                <a:latin typeface="+mj-lt"/>
                <a:ea typeface="Verdana" panose="020B0604030504040204" pitchFamily="34" charset="0"/>
                <a:cs typeface="Verdana" panose="020B0604030504040204" pitchFamily="34" charset="0"/>
              </a:rPr>
              <a:t>Apenas 28% dos projetos terminam no prazo e no</a:t>
            </a:r>
          </a:p>
          <a:p>
            <a:pPr algn="ctr" defTabSz="1221582" fontAlgn="auto">
              <a:spcBef>
                <a:spcPts val="0"/>
              </a:spcBef>
              <a:spcAft>
                <a:spcPts val="0"/>
              </a:spcAft>
              <a:defRPr/>
            </a:pPr>
            <a:r>
              <a:rPr lang="pt-BR" sz="3600" b="1" kern="0" dirty="0">
                <a:solidFill>
                  <a:sysClr val="windowText" lastClr="000000"/>
                </a:solidFill>
                <a:latin typeface="+mj-lt"/>
                <a:ea typeface="Verdana" panose="020B0604030504040204" pitchFamily="34" charset="0"/>
                <a:cs typeface="Verdana" panose="020B0604030504040204" pitchFamily="34" charset="0"/>
              </a:rPr>
              <a:t> orçamento.</a:t>
            </a:r>
            <a:endParaRPr lang="en-US" sz="3600" b="1" kern="0" dirty="0">
              <a:solidFill>
                <a:sysClr val="windowText" lastClr="000000"/>
              </a:solidFill>
              <a:latin typeface="+mj-lt"/>
              <a:ea typeface="Verdana" panose="020B0604030504040204" pitchFamily="34" charset="0"/>
              <a:cs typeface="Verdana" panose="020B0604030504040204" pitchFamily="34" charset="0"/>
            </a:endParaRPr>
          </a:p>
        </p:txBody>
      </p:sp>
      <p:sp>
        <p:nvSpPr>
          <p:cNvPr id="11" name="Text Box 6">
            <a:extLst>
              <a:ext uri="{FF2B5EF4-FFF2-40B4-BE49-F238E27FC236}">
                <a16:creationId xmlns:a16="http://schemas.microsoft.com/office/drawing/2014/main" id="{20701507-AC37-4DD0-866F-BA95CEF97D2A}"/>
              </a:ext>
            </a:extLst>
          </p:cNvPr>
          <p:cNvSpPr txBox="1">
            <a:spLocks noChangeArrowheads="1"/>
          </p:cNvSpPr>
          <p:nvPr/>
        </p:nvSpPr>
        <p:spPr bwMode="auto">
          <a:xfrm>
            <a:off x="4755358" y="8491538"/>
            <a:ext cx="512697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defTabSz="814388">
              <a:defRPr sz="2400">
                <a:solidFill>
                  <a:schemeClr val="tx1"/>
                </a:solidFill>
                <a:latin typeface="Arial" panose="020B0604020202020204" pitchFamily="34" charset="0"/>
                <a:cs typeface="Arial" panose="020B0604020202020204" pitchFamily="34" charset="0"/>
              </a:defRPr>
            </a:lvl1pPr>
            <a:lvl2pPr marL="742950" indent="-285750" defTabSz="814388">
              <a:defRPr sz="2400">
                <a:solidFill>
                  <a:schemeClr val="tx1"/>
                </a:solidFill>
                <a:latin typeface="Arial" panose="020B0604020202020204" pitchFamily="34" charset="0"/>
                <a:cs typeface="Arial" panose="020B0604020202020204" pitchFamily="34" charset="0"/>
              </a:defRPr>
            </a:lvl2pPr>
            <a:lvl3pPr marL="1143000" indent="-228600" defTabSz="814388">
              <a:defRPr sz="2400">
                <a:solidFill>
                  <a:schemeClr val="tx1"/>
                </a:solidFill>
                <a:latin typeface="Arial" panose="020B0604020202020204" pitchFamily="34" charset="0"/>
                <a:cs typeface="Arial" panose="020B0604020202020204" pitchFamily="34" charset="0"/>
              </a:defRPr>
            </a:lvl3pPr>
            <a:lvl4pPr marL="1600200" indent="-228600" defTabSz="814388">
              <a:defRPr sz="2400">
                <a:solidFill>
                  <a:schemeClr val="tx1"/>
                </a:solidFill>
                <a:latin typeface="Arial" panose="020B0604020202020204" pitchFamily="34" charset="0"/>
                <a:cs typeface="Arial" panose="020B0604020202020204" pitchFamily="34" charset="0"/>
              </a:defRPr>
            </a:lvl4pPr>
            <a:lvl5pPr marL="2057400" indent="-228600" defTabSz="814388">
              <a:defRPr sz="2400">
                <a:solidFill>
                  <a:schemeClr val="tx1"/>
                </a:solidFill>
                <a:latin typeface="Arial" panose="020B0604020202020204" pitchFamily="34" charset="0"/>
                <a:cs typeface="Arial" panose="020B0604020202020204" pitchFamily="34" charset="0"/>
              </a:defRPr>
            </a:lvl5pPr>
            <a:lvl6pPr marL="2514600" indent="-228600" defTabSz="814388"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defTabSz="814388"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defTabSz="814388"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defTabSz="814388"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defTabSz="1221582"/>
            <a:r>
              <a:rPr lang="pt-BR" altLang="pt-BR" sz="2800" dirty="0">
                <a:solidFill>
                  <a:srgbClr val="4D4D4D"/>
                </a:solidFill>
                <a:latin typeface="+mj-lt"/>
                <a:ea typeface="Verdana" panose="020B0604030504040204" pitchFamily="34" charset="0"/>
                <a:cs typeface="Verdana" panose="020B0604030504040204" pitchFamily="34" charset="0"/>
              </a:rPr>
              <a:t>Fonte: The </a:t>
            </a:r>
            <a:r>
              <a:rPr lang="pt-BR" altLang="pt-BR" sz="2800" dirty="0" err="1">
                <a:solidFill>
                  <a:srgbClr val="4D4D4D"/>
                </a:solidFill>
                <a:latin typeface="+mj-lt"/>
                <a:ea typeface="Verdana" panose="020B0604030504040204" pitchFamily="34" charset="0"/>
                <a:cs typeface="Verdana" panose="020B0604030504040204" pitchFamily="34" charset="0"/>
              </a:rPr>
              <a:t>Standish</a:t>
            </a:r>
            <a:r>
              <a:rPr lang="pt-BR" altLang="pt-BR" sz="2800" dirty="0">
                <a:solidFill>
                  <a:srgbClr val="4D4D4D"/>
                </a:solidFill>
                <a:latin typeface="+mj-lt"/>
                <a:ea typeface="Verdana" panose="020B0604030504040204" pitchFamily="34" charset="0"/>
                <a:cs typeface="Verdana" panose="020B0604030504040204" pitchFamily="34" charset="0"/>
              </a:rPr>
              <a:t> </a:t>
            </a:r>
            <a:r>
              <a:rPr lang="pt-BR" altLang="pt-BR" sz="2800" dirty="0" err="1">
                <a:solidFill>
                  <a:srgbClr val="4D4D4D"/>
                </a:solidFill>
                <a:latin typeface="+mj-lt"/>
                <a:ea typeface="Verdana" panose="020B0604030504040204" pitchFamily="34" charset="0"/>
                <a:cs typeface="Verdana" panose="020B0604030504040204" pitchFamily="34" charset="0"/>
              </a:rPr>
              <a:t>Group</a:t>
            </a:r>
            <a:r>
              <a:rPr lang="pt-BR" altLang="pt-BR" sz="2800" dirty="0">
                <a:solidFill>
                  <a:srgbClr val="4D4D4D"/>
                </a:solidFill>
                <a:latin typeface="+mj-lt"/>
                <a:ea typeface="Verdana" panose="020B0604030504040204" pitchFamily="34" charset="0"/>
                <a:cs typeface="Verdana" panose="020B0604030504040204" pitchFamily="34" charset="0"/>
              </a:rPr>
              <a:t>, 2008</a:t>
            </a:r>
          </a:p>
        </p:txBody>
      </p:sp>
    </p:spTree>
    <p:extLst>
      <p:ext uri="{BB962C8B-B14F-4D97-AF65-F5344CB8AC3E}">
        <p14:creationId xmlns:p14="http://schemas.microsoft.com/office/powerpoint/2010/main" val="3902760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4" presetClass="entr" presetSubtype="1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randombar(horizontal)">
                                      <p:cBhvr>
                                        <p:cTn id="1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1"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55072" y="115502"/>
            <a:ext cx="12570062" cy="1763045"/>
          </a:xfrm>
          <a:noFill/>
          <a:ln w="9525">
            <a:noFill/>
            <a:miter lim="800000"/>
            <a:headEnd/>
            <a:tailEnd/>
          </a:ln>
        </p:spPr>
        <p:txBody>
          <a:bodyPr vert="horz" wrap="square" lIns="137160" tIns="68580" rIns="137160" bIns="68580" numCol="1" anchor="ctr" anchorCtr="0" compatLnSpc="1">
            <a:prstTxWarp prst="textNoShape">
              <a:avLst/>
            </a:prstTxWarp>
          </a:bodyPr>
          <a:lstStyle/>
          <a:p>
            <a:pPr algn="l"/>
            <a:r>
              <a:rPr lang="pt-BR" sz="4000" b="1" dirty="0">
                <a:solidFill>
                  <a:srgbClr val="00A4DE"/>
                </a:solidFill>
                <a:latin typeface="+mn-lt"/>
                <a:cs typeface="Arial" panose="020B0604020202020204" pitchFamily="34" charset="0"/>
              </a:rPr>
              <a:t>Planejamento dos Recursos</a:t>
            </a:r>
          </a:p>
        </p:txBody>
      </p:sp>
      <p:graphicFrame>
        <p:nvGraphicFramePr>
          <p:cNvPr id="3" name="Group 2"/>
          <p:cNvGraphicFramePr>
            <a:graphicFrameLocks noGrp="1"/>
          </p:cNvGraphicFramePr>
          <p:nvPr/>
        </p:nvGraphicFramePr>
        <p:xfrm>
          <a:off x="6682090" y="2269331"/>
          <a:ext cx="4173743" cy="3650464"/>
        </p:xfrm>
        <a:graphic>
          <a:graphicData uri="http://schemas.openxmlformats.org/drawingml/2006/table">
            <a:tbl>
              <a:tblPr/>
              <a:tblGrid>
                <a:gridCol w="1487687">
                  <a:extLst>
                    <a:ext uri="{9D8B030D-6E8A-4147-A177-3AD203B41FA5}">
                      <a16:colId xmlns:a16="http://schemas.microsoft.com/office/drawing/2014/main" val="20000"/>
                    </a:ext>
                  </a:extLst>
                </a:gridCol>
                <a:gridCol w="335757">
                  <a:extLst>
                    <a:ext uri="{9D8B030D-6E8A-4147-A177-3AD203B41FA5}">
                      <a16:colId xmlns:a16="http://schemas.microsoft.com/office/drawing/2014/main" val="20001"/>
                    </a:ext>
                  </a:extLst>
                </a:gridCol>
                <a:gridCol w="335757">
                  <a:extLst>
                    <a:ext uri="{9D8B030D-6E8A-4147-A177-3AD203B41FA5}">
                      <a16:colId xmlns:a16="http://schemas.microsoft.com/office/drawing/2014/main" val="20002"/>
                    </a:ext>
                  </a:extLst>
                </a:gridCol>
                <a:gridCol w="335757">
                  <a:extLst>
                    <a:ext uri="{9D8B030D-6E8A-4147-A177-3AD203B41FA5}">
                      <a16:colId xmlns:a16="http://schemas.microsoft.com/office/drawing/2014/main" val="20003"/>
                    </a:ext>
                  </a:extLst>
                </a:gridCol>
                <a:gridCol w="335757">
                  <a:extLst>
                    <a:ext uri="{9D8B030D-6E8A-4147-A177-3AD203B41FA5}">
                      <a16:colId xmlns:a16="http://schemas.microsoft.com/office/drawing/2014/main" val="20004"/>
                    </a:ext>
                  </a:extLst>
                </a:gridCol>
                <a:gridCol w="335757">
                  <a:extLst>
                    <a:ext uri="{9D8B030D-6E8A-4147-A177-3AD203B41FA5}">
                      <a16:colId xmlns:a16="http://schemas.microsoft.com/office/drawing/2014/main" val="20005"/>
                    </a:ext>
                  </a:extLst>
                </a:gridCol>
                <a:gridCol w="335757">
                  <a:extLst>
                    <a:ext uri="{9D8B030D-6E8A-4147-A177-3AD203B41FA5}">
                      <a16:colId xmlns:a16="http://schemas.microsoft.com/office/drawing/2014/main" val="20006"/>
                    </a:ext>
                  </a:extLst>
                </a:gridCol>
                <a:gridCol w="335757">
                  <a:extLst>
                    <a:ext uri="{9D8B030D-6E8A-4147-A177-3AD203B41FA5}">
                      <a16:colId xmlns:a16="http://schemas.microsoft.com/office/drawing/2014/main" val="20007"/>
                    </a:ext>
                  </a:extLst>
                </a:gridCol>
                <a:gridCol w="335757">
                  <a:extLst>
                    <a:ext uri="{9D8B030D-6E8A-4147-A177-3AD203B41FA5}">
                      <a16:colId xmlns:a16="http://schemas.microsoft.com/office/drawing/2014/main" val="20008"/>
                    </a:ext>
                  </a:extLst>
                </a:gridCol>
              </a:tblGrid>
              <a:tr h="274356">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900" b="0" i="0" u="none" strike="noStrike" cap="none" normalizeH="0" baseline="0" dirty="0">
                        <a:ln>
                          <a:noFill/>
                        </a:ln>
                        <a:solidFill>
                          <a:schemeClr val="tx1"/>
                        </a:solidFill>
                        <a:effectLst/>
                        <a:latin typeface="Arial" charset="0"/>
                        <a:cs typeface="Arial" charset="0"/>
                      </a:endParaRPr>
                    </a:p>
                  </a:txBody>
                  <a:tcPr marL="102870" marR="102870" marT="68589" marB="6858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pt-BR" sz="900" b="1" i="0" u="none" strike="noStrike" cap="none" normalizeH="0" baseline="0">
                          <a:ln>
                            <a:noFill/>
                          </a:ln>
                          <a:solidFill>
                            <a:schemeClr val="tx1"/>
                          </a:solidFill>
                          <a:effectLst/>
                          <a:latin typeface="Arial" charset="0"/>
                          <a:cs typeface="Arial" charset="0"/>
                        </a:rPr>
                        <a:t>J</a:t>
                      </a:r>
                    </a:p>
                  </a:txBody>
                  <a:tcPr marL="102870" marR="102870" marT="68589" marB="6858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pt-BR" sz="900" b="1" i="0" u="none" strike="noStrike" cap="none" normalizeH="0" baseline="0">
                          <a:ln>
                            <a:noFill/>
                          </a:ln>
                          <a:solidFill>
                            <a:schemeClr val="tx1"/>
                          </a:solidFill>
                          <a:effectLst/>
                          <a:latin typeface="Arial" charset="0"/>
                          <a:cs typeface="Arial" charset="0"/>
                        </a:rPr>
                        <a:t>F</a:t>
                      </a:r>
                    </a:p>
                  </a:txBody>
                  <a:tcPr marL="102870" marR="102870" marT="68589" marB="6858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pt-BR" sz="900" b="1" i="0" u="none" strike="noStrike" cap="none" normalizeH="0" baseline="0">
                          <a:ln>
                            <a:noFill/>
                          </a:ln>
                          <a:solidFill>
                            <a:schemeClr val="tx1"/>
                          </a:solidFill>
                          <a:effectLst/>
                          <a:latin typeface="Arial" charset="0"/>
                          <a:cs typeface="Arial" charset="0"/>
                        </a:rPr>
                        <a:t>M</a:t>
                      </a:r>
                    </a:p>
                  </a:txBody>
                  <a:tcPr marL="102870" marR="102870" marT="68589" marB="6858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pt-BR" sz="900" b="1" i="0" u="none" strike="noStrike" cap="none" normalizeH="0" baseline="0">
                          <a:ln>
                            <a:noFill/>
                          </a:ln>
                          <a:solidFill>
                            <a:schemeClr val="tx1"/>
                          </a:solidFill>
                          <a:effectLst/>
                          <a:latin typeface="Arial" charset="0"/>
                          <a:cs typeface="Arial" charset="0"/>
                        </a:rPr>
                        <a:t>A</a:t>
                      </a:r>
                    </a:p>
                  </a:txBody>
                  <a:tcPr marL="102870" marR="102870" marT="68589" marB="6858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pt-BR" sz="900" b="1" i="0" u="none" strike="noStrike" cap="none" normalizeH="0" baseline="0">
                          <a:ln>
                            <a:noFill/>
                          </a:ln>
                          <a:solidFill>
                            <a:schemeClr val="tx1"/>
                          </a:solidFill>
                          <a:effectLst/>
                          <a:latin typeface="Arial" charset="0"/>
                          <a:cs typeface="Arial" charset="0"/>
                        </a:rPr>
                        <a:t>M</a:t>
                      </a:r>
                    </a:p>
                  </a:txBody>
                  <a:tcPr marL="102870" marR="102870" marT="68589" marB="6858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pt-BR" sz="900" b="1" i="0" u="none" strike="noStrike" cap="none" normalizeH="0" baseline="0">
                          <a:ln>
                            <a:noFill/>
                          </a:ln>
                          <a:solidFill>
                            <a:schemeClr val="tx1"/>
                          </a:solidFill>
                          <a:effectLst/>
                          <a:latin typeface="Arial" charset="0"/>
                          <a:cs typeface="Arial" charset="0"/>
                        </a:rPr>
                        <a:t>J</a:t>
                      </a:r>
                    </a:p>
                  </a:txBody>
                  <a:tcPr marL="102870" marR="102870" marT="68589" marB="6858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pt-BR" sz="900" b="1" i="0" u="none" strike="noStrike" cap="none" normalizeH="0" baseline="0">
                          <a:ln>
                            <a:noFill/>
                          </a:ln>
                          <a:solidFill>
                            <a:schemeClr val="tx1"/>
                          </a:solidFill>
                          <a:effectLst/>
                          <a:latin typeface="Arial" charset="0"/>
                          <a:cs typeface="Arial" charset="0"/>
                        </a:rPr>
                        <a:t>J</a:t>
                      </a:r>
                    </a:p>
                  </a:txBody>
                  <a:tcPr marL="102870" marR="102870" marT="68589" marB="6858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pt-BR" sz="900" b="1" i="0" u="none" strike="noStrike" cap="none" normalizeH="0" baseline="0">
                          <a:ln>
                            <a:noFill/>
                          </a:ln>
                          <a:solidFill>
                            <a:schemeClr val="tx1"/>
                          </a:solidFill>
                          <a:effectLst/>
                          <a:latin typeface="Arial" charset="0"/>
                          <a:cs typeface="Arial" charset="0"/>
                        </a:rPr>
                        <a:t>A</a:t>
                      </a:r>
                    </a:p>
                  </a:txBody>
                  <a:tcPr marL="102870" marR="102870" marT="68589" marB="6858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extLst>
                  <a:ext uri="{0D108BD9-81ED-4DB2-BD59-A6C34878D82A}">
                    <a16:rowId xmlns:a16="http://schemas.microsoft.com/office/drawing/2014/main" val="10000"/>
                  </a:ext>
                </a:extLst>
              </a:tr>
              <a:tr h="274356">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pt-BR" sz="900" b="0" i="0" u="none" strike="noStrike" cap="none" normalizeH="0" baseline="0">
                          <a:ln>
                            <a:noFill/>
                          </a:ln>
                          <a:solidFill>
                            <a:schemeClr val="tx1"/>
                          </a:solidFill>
                          <a:effectLst/>
                          <a:latin typeface="Arial" charset="0"/>
                          <a:cs typeface="Arial" charset="0"/>
                        </a:rPr>
                        <a:t>Engenheiros (h)</a:t>
                      </a:r>
                    </a:p>
                  </a:txBody>
                  <a:tcPr marL="102870" marR="102870" marT="68589" marB="6858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pt-BR" sz="900" b="0" i="0" u="none" strike="noStrike" cap="none" normalizeH="0" baseline="0">
                          <a:ln>
                            <a:noFill/>
                          </a:ln>
                          <a:solidFill>
                            <a:schemeClr val="tx1"/>
                          </a:solidFill>
                          <a:effectLst/>
                          <a:latin typeface="Arial" charset="0"/>
                          <a:cs typeface="Arial" charset="0"/>
                        </a:rPr>
                        <a:t>57</a:t>
                      </a:r>
                    </a:p>
                  </a:txBody>
                  <a:tcPr marL="102870" marR="102870" marT="68589" marB="6858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pt-BR" sz="900" b="0" i="0" u="none" strike="noStrike" cap="none" normalizeH="0" baseline="0">
                          <a:ln>
                            <a:noFill/>
                          </a:ln>
                          <a:solidFill>
                            <a:schemeClr val="tx1"/>
                          </a:solidFill>
                          <a:effectLst/>
                          <a:latin typeface="Arial" charset="0"/>
                          <a:cs typeface="Arial" charset="0"/>
                        </a:rPr>
                        <a:t>34</a:t>
                      </a:r>
                    </a:p>
                  </a:txBody>
                  <a:tcPr marL="102870" marR="102870" marT="68589" marB="6858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pt-BR" sz="900" b="0" i="0" u="none" strike="noStrike" cap="none" normalizeH="0" baseline="0">
                          <a:ln>
                            <a:noFill/>
                          </a:ln>
                          <a:solidFill>
                            <a:schemeClr val="tx1"/>
                          </a:solidFill>
                          <a:effectLst/>
                          <a:latin typeface="Arial" charset="0"/>
                          <a:cs typeface="Arial" charset="0"/>
                        </a:rPr>
                        <a:t>56</a:t>
                      </a:r>
                    </a:p>
                  </a:txBody>
                  <a:tcPr marL="102870" marR="102870" marT="68589" marB="6858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pt-BR" sz="900" b="0" i="0" u="none" strike="noStrike" cap="none" normalizeH="0" baseline="0">
                          <a:ln>
                            <a:noFill/>
                          </a:ln>
                          <a:solidFill>
                            <a:schemeClr val="tx1"/>
                          </a:solidFill>
                          <a:effectLst/>
                          <a:latin typeface="Arial" charset="0"/>
                          <a:cs typeface="Arial" charset="0"/>
                        </a:rPr>
                        <a:t>23</a:t>
                      </a:r>
                    </a:p>
                  </a:txBody>
                  <a:tcPr marL="102870" marR="102870" marT="68589" marB="6858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pt-BR" sz="900" b="0" i="0" u="none" strike="noStrike" cap="none" normalizeH="0" baseline="0">
                          <a:ln>
                            <a:noFill/>
                          </a:ln>
                          <a:solidFill>
                            <a:schemeClr val="tx1"/>
                          </a:solidFill>
                          <a:effectLst/>
                          <a:latin typeface="Arial" charset="0"/>
                          <a:cs typeface="Arial" charset="0"/>
                        </a:rPr>
                        <a:t>11</a:t>
                      </a:r>
                    </a:p>
                  </a:txBody>
                  <a:tcPr marL="102870" marR="102870" marT="68589" marB="6858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pt-BR" sz="900" b="0" i="0" u="none" strike="noStrike" cap="none" normalizeH="0" baseline="0">
                          <a:ln>
                            <a:noFill/>
                          </a:ln>
                          <a:solidFill>
                            <a:schemeClr val="tx1"/>
                          </a:solidFill>
                          <a:effectLst/>
                          <a:latin typeface="Arial" charset="0"/>
                          <a:cs typeface="Arial" charset="0"/>
                        </a:rPr>
                        <a:t>12</a:t>
                      </a:r>
                    </a:p>
                  </a:txBody>
                  <a:tcPr marL="102870" marR="102870" marT="68589" marB="6858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pt-BR" sz="900" b="0" i="0" u="none" strike="noStrike" cap="none" normalizeH="0" baseline="0">
                          <a:ln>
                            <a:noFill/>
                          </a:ln>
                          <a:solidFill>
                            <a:schemeClr val="tx1"/>
                          </a:solidFill>
                          <a:effectLst/>
                          <a:latin typeface="Arial" charset="0"/>
                          <a:cs typeface="Arial" charset="0"/>
                        </a:rPr>
                        <a:t>10</a:t>
                      </a:r>
                    </a:p>
                  </a:txBody>
                  <a:tcPr marL="102870" marR="102870" marT="68589" marB="6858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pt-BR" sz="900" b="0" i="0" u="none" strike="noStrike" cap="none" normalizeH="0" baseline="0">
                          <a:ln>
                            <a:noFill/>
                          </a:ln>
                          <a:solidFill>
                            <a:schemeClr val="tx1"/>
                          </a:solidFill>
                          <a:effectLst/>
                          <a:latin typeface="Arial" charset="0"/>
                          <a:cs typeface="Arial" charset="0"/>
                        </a:rPr>
                        <a:t>3</a:t>
                      </a:r>
                    </a:p>
                  </a:txBody>
                  <a:tcPr marL="102870" marR="102870" marT="68589" marB="6858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74356">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pt-BR" sz="900" b="0" i="0" u="none" strike="noStrike" cap="none" normalizeH="0" baseline="0" dirty="0">
                          <a:ln>
                            <a:noFill/>
                          </a:ln>
                          <a:solidFill>
                            <a:schemeClr val="tx1"/>
                          </a:solidFill>
                          <a:effectLst/>
                          <a:latin typeface="Arial" charset="0"/>
                          <a:cs typeface="Arial" charset="0"/>
                        </a:rPr>
                        <a:t>Técnicos (h)</a:t>
                      </a:r>
                    </a:p>
                  </a:txBody>
                  <a:tcPr marL="102870" marR="102870" marT="68589" marB="6858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pt-BR" sz="900" b="0" i="0" u="none" strike="noStrike" cap="none" normalizeH="0" baseline="0">
                          <a:ln>
                            <a:noFill/>
                          </a:ln>
                          <a:solidFill>
                            <a:schemeClr val="tx1"/>
                          </a:solidFill>
                          <a:effectLst/>
                          <a:latin typeface="Arial" charset="0"/>
                          <a:cs typeface="Arial" charset="0"/>
                        </a:rPr>
                        <a:t>23</a:t>
                      </a:r>
                    </a:p>
                  </a:txBody>
                  <a:tcPr marL="102870" marR="102870" marT="68589" marB="6858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pt-BR" sz="900" b="0" i="0" u="none" strike="noStrike" cap="none" normalizeH="0" baseline="0">
                          <a:ln>
                            <a:noFill/>
                          </a:ln>
                          <a:solidFill>
                            <a:schemeClr val="tx1"/>
                          </a:solidFill>
                          <a:effectLst/>
                          <a:latin typeface="Arial" charset="0"/>
                          <a:cs typeface="Arial" charset="0"/>
                        </a:rPr>
                        <a:t>24</a:t>
                      </a:r>
                    </a:p>
                  </a:txBody>
                  <a:tcPr marL="102870" marR="102870" marT="68589" marB="6858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pt-BR" sz="900" b="0" i="0" u="none" strike="noStrike" cap="none" normalizeH="0" baseline="0">
                          <a:ln>
                            <a:noFill/>
                          </a:ln>
                          <a:solidFill>
                            <a:schemeClr val="tx1"/>
                          </a:solidFill>
                          <a:effectLst/>
                          <a:latin typeface="Arial" charset="0"/>
                          <a:cs typeface="Arial" charset="0"/>
                        </a:rPr>
                        <a:t>21</a:t>
                      </a:r>
                    </a:p>
                  </a:txBody>
                  <a:tcPr marL="102870" marR="102870" marT="68589" marB="6858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pt-BR" sz="900" b="0" i="0" u="none" strike="noStrike" cap="none" normalizeH="0" baseline="0">
                          <a:ln>
                            <a:noFill/>
                          </a:ln>
                          <a:solidFill>
                            <a:schemeClr val="tx1"/>
                          </a:solidFill>
                          <a:effectLst/>
                          <a:latin typeface="Arial" charset="0"/>
                          <a:cs typeface="Arial" charset="0"/>
                        </a:rPr>
                        <a:t>26</a:t>
                      </a:r>
                    </a:p>
                  </a:txBody>
                  <a:tcPr marL="102870" marR="102870" marT="68589" marB="6858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pt-BR" sz="900" b="0" i="0" u="none" strike="noStrike" cap="none" normalizeH="0" baseline="0">
                          <a:ln>
                            <a:noFill/>
                          </a:ln>
                          <a:solidFill>
                            <a:schemeClr val="tx1"/>
                          </a:solidFill>
                          <a:effectLst/>
                          <a:latin typeface="Arial" charset="0"/>
                          <a:cs typeface="Arial" charset="0"/>
                        </a:rPr>
                        <a:t>24</a:t>
                      </a:r>
                    </a:p>
                  </a:txBody>
                  <a:tcPr marL="102870" marR="102870" marT="68589" marB="6858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pt-BR" sz="900" b="0" i="0" u="none" strike="noStrike" cap="none" normalizeH="0" baseline="0">
                          <a:ln>
                            <a:noFill/>
                          </a:ln>
                          <a:solidFill>
                            <a:schemeClr val="tx1"/>
                          </a:solidFill>
                          <a:effectLst/>
                          <a:latin typeface="Arial" charset="0"/>
                          <a:cs typeface="Arial" charset="0"/>
                        </a:rPr>
                        <a:t>21</a:t>
                      </a:r>
                    </a:p>
                  </a:txBody>
                  <a:tcPr marL="102870" marR="102870" marT="68589" marB="6858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pt-BR" sz="900" b="0" i="0" u="none" strike="noStrike" cap="none" normalizeH="0" baseline="0">
                          <a:ln>
                            <a:noFill/>
                          </a:ln>
                          <a:solidFill>
                            <a:schemeClr val="tx1"/>
                          </a:solidFill>
                          <a:effectLst/>
                          <a:latin typeface="Arial" charset="0"/>
                          <a:cs typeface="Arial" charset="0"/>
                        </a:rPr>
                        <a:t>26</a:t>
                      </a:r>
                    </a:p>
                  </a:txBody>
                  <a:tcPr marL="102870" marR="102870" marT="68589" marB="6858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pt-BR" sz="900" b="0" i="0" u="none" strike="noStrike" cap="none" normalizeH="0" baseline="0">
                          <a:ln>
                            <a:noFill/>
                          </a:ln>
                          <a:solidFill>
                            <a:schemeClr val="tx1"/>
                          </a:solidFill>
                          <a:effectLst/>
                          <a:latin typeface="Arial" charset="0"/>
                          <a:cs typeface="Arial" charset="0"/>
                        </a:rPr>
                        <a:t>27</a:t>
                      </a:r>
                    </a:p>
                  </a:txBody>
                  <a:tcPr marL="102870" marR="102870" marT="68589" marB="6858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19130">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pt-BR" sz="900" b="0" i="0" u="none" strike="noStrike" cap="none" normalizeH="0" baseline="0">
                          <a:ln>
                            <a:noFill/>
                          </a:ln>
                          <a:solidFill>
                            <a:schemeClr val="tx1"/>
                          </a:solidFill>
                          <a:effectLst/>
                          <a:latin typeface="Arial" charset="0"/>
                          <a:cs typeface="Arial" charset="0"/>
                        </a:rPr>
                        <a:t>Gerente de Projeto (h)</a:t>
                      </a:r>
                    </a:p>
                  </a:txBody>
                  <a:tcPr marL="102870" marR="102870" marT="68589" marB="6858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pt-BR" sz="900" b="0" i="0" u="none" strike="noStrike" cap="none" normalizeH="0" baseline="0">
                          <a:ln>
                            <a:noFill/>
                          </a:ln>
                          <a:solidFill>
                            <a:schemeClr val="tx1"/>
                          </a:solidFill>
                          <a:effectLst/>
                          <a:latin typeface="Arial" charset="0"/>
                          <a:cs typeface="Arial" charset="0"/>
                        </a:rPr>
                        <a:t>10</a:t>
                      </a:r>
                    </a:p>
                  </a:txBody>
                  <a:tcPr marL="102870" marR="102870" marT="68589" marB="6858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pt-BR" sz="900" b="0" i="0" u="none" strike="noStrike" cap="none" normalizeH="0" baseline="0">
                          <a:ln>
                            <a:noFill/>
                          </a:ln>
                          <a:solidFill>
                            <a:schemeClr val="tx1"/>
                          </a:solidFill>
                          <a:effectLst/>
                          <a:latin typeface="Arial" charset="0"/>
                          <a:cs typeface="Arial" charset="0"/>
                        </a:rPr>
                        <a:t>11</a:t>
                      </a:r>
                    </a:p>
                  </a:txBody>
                  <a:tcPr marL="102870" marR="102870" marT="68589" marB="6858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pt-BR" sz="900" b="0" i="0" u="none" strike="noStrike" cap="none" normalizeH="0" baseline="0">
                          <a:ln>
                            <a:noFill/>
                          </a:ln>
                          <a:solidFill>
                            <a:schemeClr val="tx1"/>
                          </a:solidFill>
                          <a:effectLst/>
                          <a:latin typeface="Arial" charset="0"/>
                          <a:cs typeface="Arial" charset="0"/>
                        </a:rPr>
                        <a:t>13</a:t>
                      </a:r>
                    </a:p>
                  </a:txBody>
                  <a:tcPr marL="102870" marR="102870" marT="68589" marB="6858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pt-BR" sz="900" b="0" i="0" u="none" strike="noStrike" cap="none" normalizeH="0" baseline="0">
                          <a:ln>
                            <a:noFill/>
                          </a:ln>
                          <a:solidFill>
                            <a:schemeClr val="tx1"/>
                          </a:solidFill>
                          <a:effectLst/>
                          <a:latin typeface="Arial" charset="0"/>
                          <a:cs typeface="Arial" charset="0"/>
                        </a:rPr>
                        <a:t>10</a:t>
                      </a:r>
                    </a:p>
                  </a:txBody>
                  <a:tcPr marL="102870" marR="102870" marT="68589" marB="6858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pt-BR" sz="900" b="0" i="0" u="none" strike="noStrike" cap="none" normalizeH="0" baseline="0">
                          <a:ln>
                            <a:noFill/>
                          </a:ln>
                          <a:solidFill>
                            <a:schemeClr val="tx1"/>
                          </a:solidFill>
                          <a:effectLst/>
                          <a:latin typeface="Arial" charset="0"/>
                          <a:cs typeface="Arial" charset="0"/>
                        </a:rPr>
                        <a:t>12</a:t>
                      </a:r>
                    </a:p>
                  </a:txBody>
                  <a:tcPr marL="102870" marR="102870" marT="68589" marB="6858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pt-BR" sz="900" b="0" i="0" u="none" strike="noStrike" cap="none" normalizeH="0" baseline="0">
                          <a:ln>
                            <a:noFill/>
                          </a:ln>
                          <a:solidFill>
                            <a:schemeClr val="tx1"/>
                          </a:solidFill>
                          <a:effectLst/>
                          <a:latin typeface="Arial" charset="0"/>
                          <a:cs typeface="Arial" charset="0"/>
                        </a:rPr>
                        <a:t>12</a:t>
                      </a:r>
                    </a:p>
                  </a:txBody>
                  <a:tcPr marL="102870" marR="102870" marT="68589" marB="6858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pt-BR" sz="900" b="0" i="0" u="none" strike="noStrike" cap="none" normalizeH="0" baseline="0">
                          <a:ln>
                            <a:noFill/>
                          </a:ln>
                          <a:solidFill>
                            <a:schemeClr val="tx1"/>
                          </a:solidFill>
                          <a:effectLst/>
                          <a:latin typeface="Arial" charset="0"/>
                          <a:cs typeface="Arial" charset="0"/>
                        </a:rPr>
                        <a:t>12</a:t>
                      </a:r>
                    </a:p>
                  </a:txBody>
                  <a:tcPr marL="102870" marR="102870" marT="68589" marB="6858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pt-BR" sz="900" b="0" i="0" u="none" strike="noStrike" cap="none" normalizeH="0" baseline="0">
                          <a:ln>
                            <a:noFill/>
                          </a:ln>
                          <a:solidFill>
                            <a:schemeClr val="tx1"/>
                          </a:solidFill>
                          <a:effectLst/>
                          <a:latin typeface="Arial" charset="0"/>
                          <a:cs typeface="Arial" charset="0"/>
                        </a:rPr>
                        <a:t>14</a:t>
                      </a:r>
                    </a:p>
                  </a:txBody>
                  <a:tcPr marL="102870" marR="102870" marT="68589" marB="6858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extLst>
                  <a:ext uri="{0D108BD9-81ED-4DB2-BD59-A6C34878D82A}">
                    <a16:rowId xmlns:a16="http://schemas.microsoft.com/office/drawing/2014/main" val="10003"/>
                  </a:ext>
                </a:extLst>
              </a:tr>
              <a:tr h="319130">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900" b="0" i="0" u="none" strike="noStrike" cap="none" normalizeH="0" baseline="0">
                        <a:ln>
                          <a:noFill/>
                        </a:ln>
                        <a:solidFill>
                          <a:schemeClr val="tx1"/>
                        </a:solidFill>
                        <a:effectLst/>
                        <a:latin typeface="Arial" charset="0"/>
                        <a:cs typeface="Arial" charset="0"/>
                      </a:endParaRPr>
                    </a:p>
                  </a:txBody>
                  <a:tcPr marL="102870" marR="102870" marT="68589" marB="6858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900" b="0" i="0" u="none" strike="noStrike" cap="none" normalizeH="0" baseline="0">
                        <a:ln>
                          <a:noFill/>
                        </a:ln>
                        <a:solidFill>
                          <a:schemeClr val="tx1"/>
                        </a:solidFill>
                        <a:effectLst/>
                        <a:latin typeface="Arial" charset="0"/>
                        <a:cs typeface="Arial" charset="0"/>
                      </a:endParaRPr>
                    </a:p>
                  </a:txBody>
                  <a:tcPr marL="102870" marR="102870" marT="68589" marB="6858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900" b="0" i="0" u="none" strike="noStrike" cap="none" normalizeH="0" baseline="0">
                        <a:ln>
                          <a:noFill/>
                        </a:ln>
                        <a:solidFill>
                          <a:schemeClr val="tx1"/>
                        </a:solidFill>
                        <a:effectLst/>
                        <a:latin typeface="Arial" charset="0"/>
                        <a:cs typeface="Arial" charset="0"/>
                      </a:endParaRPr>
                    </a:p>
                  </a:txBody>
                  <a:tcPr marL="102870" marR="102870" marT="68589" marB="6858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900" b="0" i="0" u="none" strike="noStrike" cap="none" normalizeH="0" baseline="0">
                        <a:ln>
                          <a:noFill/>
                        </a:ln>
                        <a:solidFill>
                          <a:schemeClr val="tx1"/>
                        </a:solidFill>
                        <a:effectLst/>
                        <a:latin typeface="Arial" charset="0"/>
                        <a:cs typeface="Arial" charset="0"/>
                      </a:endParaRPr>
                    </a:p>
                  </a:txBody>
                  <a:tcPr marL="102870" marR="102870" marT="68589" marB="6858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900" b="0" i="0" u="none" strike="noStrike" cap="none" normalizeH="0" baseline="0">
                        <a:ln>
                          <a:noFill/>
                        </a:ln>
                        <a:solidFill>
                          <a:schemeClr val="tx1"/>
                        </a:solidFill>
                        <a:effectLst/>
                        <a:latin typeface="Arial" charset="0"/>
                        <a:cs typeface="Arial" charset="0"/>
                      </a:endParaRPr>
                    </a:p>
                  </a:txBody>
                  <a:tcPr marL="102870" marR="102870" marT="68589" marB="6858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900" b="0" i="0" u="none" strike="noStrike" cap="none" normalizeH="0" baseline="0">
                        <a:ln>
                          <a:noFill/>
                        </a:ln>
                        <a:solidFill>
                          <a:schemeClr val="tx1"/>
                        </a:solidFill>
                        <a:effectLst/>
                        <a:latin typeface="Arial" charset="0"/>
                        <a:cs typeface="Arial" charset="0"/>
                      </a:endParaRPr>
                    </a:p>
                  </a:txBody>
                  <a:tcPr marL="102870" marR="102870" marT="68589" marB="6858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900" b="0" i="0" u="none" strike="noStrike" cap="none" normalizeH="0" baseline="0">
                        <a:ln>
                          <a:noFill/>
                        </a:ln>
                        <a:solidFill>
                          <a:schemeClr val="tx1"/>
                        </a:solidFill>
                        <a:effectLst/>
                        <a:latin typeface="Arial" charset="0"/>
                        <a:cs typeface="Arial" charset="0"/>
                      </a:endParaRPr>
                    </a:p>
                  </a:txBody>
                  <a:tcPr marL="102870" marR="102870" marT="68589" marB="6858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900" b="0" i="0" u="none" strike="noStrike" cap="none" normalizeH="0" baseline="0">
                        <a:ln>
                          <a:noFill/>
                        </a:ln>
                        <a:solidFill>
                          <a:schemeClr val="tx1"/>
                        </a:solidFill>
                        <a:effectLst/>
                        <a:latin typeface="Arial" charset="0"/>
                        <a:cs typeface="Arial" charset="0"/>
                      </a:endParaRPr>
                    </a:p>
                  </a:txBody>
                  <a:tcPr marL="102870" marR="102870" marT="68589" marB="6858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900" b="0" i="0" u="none" strike="noStrike" cap="none" normalizeH="0" baseline="0">
                        <a:ln>
                          <a:noFill/>
                        </a:ln>
                        <a:solidFill>
                          <a:schemeClr val="tx1"/>
                        </a:solidFill>
                        <a:effectLst/>
                        <a:latin typeface="Arial" charset="0"/>
                        <a:cs typeface="Arial" charset="0"/>
                      </a:endParaRPr>
                    </a:p>
                  </a:txBody>
                  <a:tcPr marL="102870" marR="102870" marT="68589" marB="6858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19130">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pt-BR" sz="900" b="0" i="0" u="none" strike="noStrike" cap="none" normalizeH="0" baseline="0">
                          <a:ln>
                            <a:noFill/>
                          </a:ln>
                          <a:solidFill>
                            <a:schemeClr val="tx1"/>
                          </a:solidFill>
                          <a:effectLst/>
                          <a:latin typeface="Arial" charset="0"/>
                          <a:cs typeface="Arial" charset="0"/>
                        </a:rPr>
                        <a:t>Computadores (h)</a:t>
                      </a:r>
                    </a:p>
                  </a:txBody>
                  <a:tcPr marL="102870" marR="102870" marT="68589" marB="6858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pt-BR" sz="900" b="0" i="0" u="none" strike="noStrike" cap="none" normalizeH="0" baseline="0">
                          <a:ln>
                            <a:noFill/>
                          </a:ln>
                          <a:solidFill>
                            <a:schemeClr val="tx1"/>
                          </a:solidFill>
                          <a:effectLst/>
                          <a:latin typeface="Arial" charset="0"/>
                          <a:cs typeface="Arial" charset="0"/>
                        </a:rPr>
                        <a:t>98</a:t>
                      </a:r>
                    </a:p>
                  </a:txBody>
                  <a:tcPr marL="102870" marR="102870" marT="68589" marB="6858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pt-BR" sz="900" b="0" i="0" u="none" strike="noStrike" cap="none" normalizeH="0" baseline="0">
                          <a:ln>
                            <a:noFill/>
                          </a:ln>
                          <a:solidFill>
                            <a:schemeClr val="tx1"/>
                          </a:solidFill>
                          <a:effectLst/>
                          <a:latin typeface="Arial" charset="0"/>
                          <a:cs typeface="Arial" charset="0"/>
                        </a:rPr>
                        <a:t>96</a:t>
                      </a:r>
                    </a:p>
                  </a:txBody>
                  <a:tcPr marL="102870" marR="102870" marT="68589" marB="6858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pt-BR" sz="900" b="0" i="0" u="none" strike="noStrike" cap="none" normalizeH="0" baseline="0">
                          <a:ln>
                            <a:noFill/>
                          </a:ln>
                          <a:solidFill>
                            <a:schemeClr val="tx1"/>
                          </a:solidFill>
                          <a:effectLst/>
                          <a:latin typeface="Arial" charset="0"/>
                          <a:cs typeface="Arial" charset="0"/>
                        </a:rPr>
                        <a:t>78</a:t>
                      </a:r>
                    </a:p>
                  </a:txBody>
                  <a:tcPr marL="102870" marR="102870" marT="68589" marB="6858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pt-BR" sz="900" b="0" i="0" u="none" strike="noStrike" cap="none" normalizeH="0" baseline="0">
                          <a:ln>
                            <a:noFill/>
                          </a:ln>
                          <a:solidFill>
                            <a:schemeClr val="tx1"/>
                          </a:solidFill>
                          <a:effectLst/>
                          <a:latin typeface="Arial" charset="0"/>
                          <a:cs typeface="Arial" charset="0"/>
                        </a:rPr>
                        <a:t>87</a:t>
                      </a:r>
                    </a:p>
                  </a:txBody>
                  <a:tcPr marL="102870" marR="102870" marT="68589" marB="6858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pt-BR" sz="900" b="0" i="0" u="none" strike="noStrike" cap="none" normalizeH="0" baseline="0">
                          <a:ln>
                            <a:noFill/>
                          </a:ln>
                          <a:solidFill>
                            <a:schemeClr val="tx1"/>
                          </a:solidFill>
                          <a:effectLst/>
                          <a:latin typeface="Arial" charset="0"/>
                          <a:cs typeface="Arial" charset="0"/>
                        </a:rPr>
                        <a:t>98</a:t>
                      </a:r>
                    </a:p>
                  </a:txBody>
                  <a:tcPr marL="102870" marR="102870" marT="68589" marB="6858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pt-BR" sz="900" b="0" i="0" u="none" strike="noStrike" cap="none" normalizeH="0" baseline="0">
                          <a:ln>
                            <a:noFill/>
                          </a:ln>
                          <a:solidFill>
                            <a:schemeClr val="tx1"/>
                          </a:solidFill>
                          <a:effectLst/>
                          <a:latin typeface="Arial" charset="0"/>
                          <a:cs typeface="Arial" charset="0"/>
                        </a:rPr>
                        <a:t>98</a:t>
                      </a:r>
                    </a:p>
                  </a:txBody>
                  <a:tcPr marL="102870" marR="102870" marT="68589" marB="6858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pt-BR" sz="900" b="0" i="0" u="none" strike="noStrike" cap="none" normalizeH="0" baseline="0">
                          <a:ln>
                            <a:noFill/>
                          </a:ln>
                          <a:solidFill>
                            <a:schemeClr val="tx1"/>
                          </a:solidFill>
                          <a:effectLst/>
                          <a:latin typeface="Arial" charset="0"/>
                          <a:cs typeface="Arial" charset="0"/>
                        </a:rPr>
                        <a:t>78</a:t>
                      </a:r>
                    </a:p>
                  </a:txBody>
                  <a:tcPr marL="102870" marR="102870" marT="68589" marB="6858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pt-BR" sz="900" b="0" i="0" u="none" strike="noStrike" cap="none" normalizeH="0" baseline="0">
                          <a:ln>
                            <a:noFill/>
                          </a:ln>
                          <a:solidFill>
                            <a:schemeClr val="tx1"/>
                          </a:solidFill>
                          <a:effectLst/>
                          <a:latin typeface="Arial" charset="0"/>
                          <a:cs typeface="Arial" charset="0"/>
                        </a:rPr>
                        <a:t>65</a:t>
                      </a:r>
                    </a:p>
                  </a:txBody>
                  <a:tcPr marL="102870" marR="102870" marT="68589" marB="6858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19130">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pt-BR" sz="900" b="0" i="0" u="none" strike="noStrike" cap="none" normalizeH="0" baseline="0">
                          <a:ln>
                            <a:noFill/>
                          </a:ln>
                          <a:solidFill>
                            <a:schemeClr val="tx1"/>
                          </a:solidFill>
                          <a:effectLst/>
                          <a:latin typeface="Arial" charset="0"/>
                          <a:cs typeface="Arial" charset="0"/>
                        </a:rPr>
                        <a:t>Plotters (h)</a:t>
                      </a:r>
                    </a:p>
                  </a:txBody>
                  <a:tcPr marL="102870" marR="102870" marT="68589" marB="6858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pt-BR" sz="900" b="0" i="0" u="none" strike="noStrike" cap="none" normalizeH="0" baseline="0">
                          <a:ln>
                            <a:noFill/>
                          </a:ln>
                          <a:solidFill>
                            <a:schemeClr val="tx1"/>
                          </a:solidFill>
                          <a:effectLst/>
                          <a:latin typeface="Arial" charset="0"/>
                          <a:cs typeface="Arial" charset="0"/>
                        </a:rPr>
                        <a:t>7</a:t>
                      </a:r>
                    </a:p>
                  </a:txBody>
                  <a:tcPr marL="102870" marR="102870" marT="68589" marB="6858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pt-BR" sz="900" b="0" i="0" u="none" strike="noStrike" cap="none" normalizeH="0" baseline="0">
                          <a:ln>
                            <a:noFill/>
                          </a:ln>
                          <a:solidFill>
                            <a:schemeClr val="tx1"/>
                          </a:solidFill>
                          <a:effectLst/>
                          <a:latin typeface="Arial" charset="0"/>
                          <a:cs typeface="Arial" charset="0"/>
                        </a:rPr>
                        <a:t>8</a:t>
                      </a:r>
                    </a:p>
                  </a:txBody>
                  <a:tcPr marL="102870" marR="102870" marT="68589" marB="6858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pt-BR" sz="900" b="0" i="0" u="none" strike="noStrike" cap="none" normalizeH="0" baseline="0">
                          <a:ln>
                            <a:noFill/>
                          </a:ln>
                          <a:solidFill>
                            <a:schemeClr val="tx1"/>
                          </a:solidFill>
                          <a:effectLst/>
                          <a:latin typeface="Arial" charset="0"/>
                          <a:cs typeface="Arial" charset="0"/>
                        </a:rPr>
                        <a:t>6</a:t>
                      </a:r>
                    </a:p>
                  </a:txBody>
                  <a:tcPr marL="102870" marR="102870" marT="68589" marB="6858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pt-BR" sz="900" b="0" i="0" u="none" strike="noStrike" cap="none" normalizeH="0" baseline="0">
                          <a:ln>
                            <a:noFill/>
                          </a:ln>
                          <a:solidFill>
                            <a:schemeClr val="tx1"/>
                          </a:solidFill>
                          <a:effectLst/>
                          <a:latin typeface="Arial" charset="0"/>
                          <a:cs typeface="Arial" charset="0"/>
                        </a:rPr>
                        <a:t>7</a:t>
                      </a:r>
                    </a:p>
                  </a:txBody>
                  <a:tcPr marL="102870" marR="102870" marT="68589" marB="6858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pt-BR" sz="900" b="0" i="0" u="none" strike="noStrike" cap="none" normalizeH="0" baseline="0">
                          <a:ln>
                            <a:noFill/>
                          </a:ln>
                          <a:solidFill>
                            <a:schemeClr val="tx1"/>
                          </a:solidFill>
                          <a:effectLst/>
                          <a:latin typeface="Arial" charset="0"/>
                          <a:cs typeface="Arial" charset="0"/>
                        </a:rPr>
                        <a:t>8</a:t>
                      </a:r>
                    </a:p>
                  </a:txBody>
                  <a:tcPr marL="102870" marR="102870" marT="68589" marB="6858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pt-BR" sz="900" b="0" i="0" u="none" strike="noStrike" cap="none" normalizeH="0" baseline="0">
                          <a:ln>
                            <a:noFill/>
                          </a:ln>
                          <a:solidFill>
                            <a:schemeClr val="tx1"/>
                          </a:solidFill>
                          <a:effectLst/>
                          <a:latin typeface="Arial" charset="0"/>
                          <a:cs typeface="Arial" charset="0"/>
                        </a:rPr>
                        <a:t>9</a:t>
                      </a:r>
                    </a:p>
                  </a:txBody>
                  <a:tcPr marL="102870" marR="102870" marT="68589" marB="6858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pt-BR" sz="900" b="0" i="0" u="none" strike="noStrike" cap="none" normalizeH="0" baseline="0">
                          <a:ln>
                            <a:noFill/>
                          </a:ln>
                          <a:solidFill>
                            <a:schemeClr val="tx1"/>
                          </a:solidFill>
                          <a:effectLst/>
                          <a:latin typeface="Arial" charset="0"/>
                          <a:cs typeface="Arial" charset="0"/>
                        </a:rPr>
                        <a:t>9</a:t>
                      </a:r>
                    </a:p>
                  </a:txBody>
                  <a:tcPr marL="102870" marR="102870" marT="68589" marB="6858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pt-BR" sz="900" b="0" i="0" u="none" strike="noStrike" cap="none" normalizeH="0" baseline="0">
                          <a:ln>
                            <a:noFill/>
                          </a:ln>
                          <a:solidFill>
                            <a:schemeClr val="tx1"/>
                          </a:solidFill>
                          <a:effectLst/>
                          <a:latin typeface="Arial" charset="0"/>
                          <a:cs typeface="Arial" charset="0"/>
                        </a:rPr>
                        <a:t>9</a:t>
                      </a:r>
                    </a:p>
                  </a:txBody>
                  <a:tcPr marL="102870" marR="102870" marT="68589" marB="6858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19130">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900" b="0" i="0" u="none" strike="noStrike" cap="none" normalizeH="0" baseline="0">
                        <a:ln>
                          <a:noFill/>
                        </a:ln>
                        <a:solidFill>
                          <a:schemeClr val="tx1"/>
                        </a:solidFill>
                        <a:effectLst/>
                        <a:latin typeface="Arial" charset="0"/>
                        <a:cs typeface="Arial" charset="0"/>
                      </a:endParaRPr>
                    </a:p>
                  </a:txBody>
                  <a:tcPr marL="102870" marR="102870" marT="68589" marB="6858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900" b="0" i="0" u="none" strike="noStrike" cap="none" normalizeH="0" baseline="0">
                        <a:ln>
                          <a:noFill/>
                        </a:ln>
                        <a:solidFill>
                          <a:schemeClr val="tx1"/>
                        </a:solidFill>
                        <a:effectLst/>
                        <a:latin typeface="Arial" charset="0"/>
                        <a:cs typeface="Arial" charset="0"/>
                      </a:endParaRPr>
                    </a:p>
                  </a:txBody>
                  <a:tcPr marL="102870" marR="102870" marT="68589" marB="6858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900" b="0" i="0" u="none" strike="noStrike" cap="none" normalizeH="0" baseline="0">
                        <a:ln>
                          <a:noFill/>
                        </a:ln>
                        <a:solidFill>
                          <a:schemeClr val="tx1"/>
                        </a:solidFill>
                        <a:effectLst/>
                        <a:latin typeface="Arial" charset="0"/>
                        <a:cs typeface="Arial" charset="0"/>
                      </a:endParaRPr>
                    </a:p>
                  </a:txBody>
                  <a:tcPr marL="102870" marR="102870" marT="68589" marB="6858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900" b="0" i="0" u="none" strike="noStrike" cap="none" normalizeH="0" baseline="0">
                        <a:ln>
                          <a:noFill/>
                        </a:ln>
                        <a:solidFill>
                          <a:schemeClr val="tx1"/>
                        </a:solidFill>
                        <a:effectLst/>
                        <a:latin typeface="Arial" charset="0"/>
                        <a:cs typeface="Arial" charset="0"/>
                      </a:endParaRPr>
                    </a:p>
                  </a:txBody>
                  <a:tcPr marL="102870" marR="102870" marT="68589" marB="6858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900" b="0" i="0" u="none" strike="noStrike" cap="none" normalizeH="0" baseline="0">
                        <a:ln>
                          <a:noFill/>
                        </a:ln>
                        <a:solidFill>
                          <a:schemeClr val="tx1"/>
                        </a:solidFill>
                        <a:effectLst/>
                        <a:latin typeface="Arial" charset="0"/>
                        <a:cs typeface="Arial" charset="0"/>
                      </a:endParaRPr>
                    </a:p>
                  </a:txBody>
                  <a:tcPr marL="102870" marR="102870" marT="68589" marB="6858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900" b="0" i="0" u="none" strike="noStrike" cap="none" normalizeH="0" baseline="0">
                        <a:ln>
                          <a:noFill/>
                        </a:ln>
                        <a:solidFill>
                          <a:schemeClr val="tx1"/>
                        </a:solidFill>
                        <a:effectLst/>
                        <a:latin typeface="Arial" charset="0"/>
                        <a:cs typeface="Arial" charset="0"/>
                      </a:endParaRPr>
                    </a:p>
                  </a:txBody>
                  <a:tcPr marL="102870" marR="102870" marT="68589" marB="6858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900" b="0" i="0" u="none" strike="noStrike" cap="none" normalizeH="0" baseline="0">
                        <a:ln>
                          <a:noFill/>
                        </a:ln>
                        <a:solidFill>
                          <a:schemeClr val="tx1"/>
                        </a:solidFill>
                        <a:effectLst/>
                        <a:latin typeface="Arial" charset="0"/>
                        <a:cs typeface="Arial" charset="0"/>
                      </a:endParaRPr>
                    </a:p>
                  </a:txBody>
                  <a:tcPr marL="102870" marR="102870" marT="68589" marB="6858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900" b="0" i="0" u="none" strike="noStrike" cap="none" normalizeH="0" baseline="0">
                        <a:ln>
                          <a:noFill/>
                        </a:ln>
                        <a:solidFill>
                          <a:schemeClr val="tx1"/>
                        </a:solidFill>
                        <a:effectLst/>
                        <a:latin typeface="Arial" charset="0"/>
                        <a:cs typeface="Arial" charset="0"/>
                      </a:endParaRPr>
                    </a:p>
                  </a:txBody>
                  <a:tcPr marL="102870" marR="102870" marT="68589" marB="6858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900" b="0" i="0" u="none" strike="noStrike" cap="none" normalizeH="0" baseline="0">
                        <a:ln>
                          <a:noFill/>
                        </a:ln>
                        <a:solidFill>
                          <a:schemeClr val="tx1"/>
                        </a:solidFill>
                        <a:effectLst/>
                        <a:latin typeface="Arial" charset="0"/>
                        <a:cs typeface="Arial" charset="0"/>
                      </a:endParaRPr>
                    </a:p>
                  </a:txBody>
                  <a:tcPr marL="102870" marR="102870" marT="68589" marB="6858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19130">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pt-BR" sz="900" b="0" i="0" u="none" strike="noStrike" cap="none" normalizeH="0" baseline="0">
                          <a:ln>
                            <a:noFill/>
                          </a:ln>
                          <a:solidFill>
                            <a:schemeClr val="tx1"/>
                          </a:solidFill>
                          <a:effectLst/>
                          <a:latin typeface="Arial" charset="0"/>
                          <a:cs typeface="Arial" charset="0"/>
                        </a:rPr>
                        <a:t>Tonner (und)</a:t>
                      </a:r>
                    </a:p>
                  </a:txBody>
                  <a:tcPr marL="102870" marR="102870" marT="68589" marB="6858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pt-BR" sz="900" b="0" i="0" u="none" strike="noStrike" cap="none" normalizeH="0" baseline="0">
                          <a:ln>
                            <a:noFill/>
                          </a:ln>
                          <a:solidFill>
                            <a:schemeClr val="tx1"/>
                          </a:solidFill>
                          <a:effectLst/>
                          <a:latin typeface="Arial" charset="0"/>
                          <a:cs typeface="Arial" charset="0"/>
                        </a:rPr>
                        <a:t>3</a:t>
                      </a:r>
                    </a:p>
                  </a:txBody>
                  <a:tcPr marL="102870" marR="102870" marT="68589" marB="6858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pt-BR" sz="900" b="0" i="0" u="none" strike="noStrike" cap="none" normalizeH="0" baseline="0">
                          <a:ln>
                            <a:noFill/>
                          </a:ln>
                          <a:solidFill>
                            <a:schemeClr val="tx1"/>
                          </a:solidFill>
                          <a:effectLst/>
                          <a:latin typeface="Arial" charset="0"/>
                          <a:cs typeface="Arial" charset="0"/>
                        </a:rPr>
                        <a:t>5</a:t>
                      </a:r>
                    </a:p>
                  </a:txBody>
                  <a:tcPr marL="102870" marR="102870" marT="68589" marB="6858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pt-BR" sz="900" b="0" i="0" u="none" strike="noStrike" cap="none" normalizeH="0" baseline="0">
                          <a:ln>
                            <a:noFill/>
                          </a:ln>
                          <a:solidFill>
                            <a:schemeClr val="tx1"/>
                          </a:solidFill>
                          <a:effectLst/>
                          <a:latin typeface="Arial" charset="0"/>
                          <a:cs typeface="Arial" charset="0"/>
                        </a:rPr>
                        <a:t>4</a:t>
                      </a:r>
                    </a:p>
                  </a:txBody>
                  <a:tcPr marL="102870" marR="102870" marT="68589" marB="6858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pt-BR" sz="900" b="0" i="0" u="none" strike="noStrike" cap="none" normalizeH="0" baseline="0">
                          <a:ln>
                            <a:noFill/>
                          </a:ln>
                          <a:solidFill>
                            <a:schemeClr val="tx1"/>
                          </a:solidFill>
                          <a:effectLst/>
                          <a:latin typeface="Arial" charset="0"/>
                          <a:cs typeface="Arial" charset="0"/>
                        </a:rPr>
                        <a:t>2</a:t>
                      </a:r>
                    </a:p>
                  </a:txBody>
                  <a:tcPr marL="102870" marR="102870" marT="68589" marB="6858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pt-BR" sz="900" b="0" i="0" u="none" strike="noStrike" cap="none" normalizeH="0" baseline="0">
                          <a:ln>
                            <a:noFill/>
                          </a:ln>
                          <a:solidFill>
                            <a:schemeClr val="tx1"/>
                          </a:solidFill>
                          <a:effectLst/>
                          <a:latin typeface="Arial" charset="0"/>
                          <a:cs typeface="Arial" charset="0"/>
                        </a:rPr>
                        <a:t>3</a:t>
                      </a:r>
                    </a:p>
                  </a:txBody>
                  <a:tcPr marL="102870" marR="102870" marT="68589" marB="6858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pt-BR" sz="900" b="0" i="0" u="none" strike="noStrike" cap="none" normalizeH="0" baseline="0">
                          <a:ln>
                            <a:noFill/>
                          </a:ln>
                          <a:solidFill>
                            <a:schemeClr val="tx1"/>
                          </a:solidFill>
                          <a:effectLst/>
                          <a:latin typeface="Arial" charset="0"/>
                          <a:cs typeface="Arial" charset="0"/>
                        </a:rPr>
                        <a:t>4</a:t>
                      </a:r>
                    </a:p>
                  </a:txBody>
                  <a:tcPr marL="102870" marR="102870" marT="68589" marB="6858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pt-BR" sz="900" b="0" i="0" u="none" strike="noStrike" cap="none" normalizeH="0" baseline="0">
                          <a:ln>
                            <a:noFill/>
                          </a:ln>
                          <a:solidFill>
                            <a:schemeClr val="tx1"/>
                          </a:solidFill>
                          <a:effectLst/>
                          <a:latin typeface="Arial" charset="0"/>
                          <a:cs typeface="Arial" charset="0"/>
                        </a:rPr>
                        <a:t>5</a:t>
                      </a:r>
                    </a:p>
                  </a:txBody>
                  <a:tcPr marL="102870" marR="102870" marT="68589" marB="6858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pt-BR" sz="900" b="0" i="0" u="none" strike="noStrike" cap="none" normalizeH="0" baseline="0">
                          <a:ln>
                            <a:noFill/>
                          </a:ln>
                          <a:solidFill>
                            <a:schemeClr val="tx1"/>
                          </a:solidFill>
                          <a:effectLst/>
                          <a:latin typeface="Arial" charset="0"/>
                          <a:cs typeface="Arial" charset="0"/>
                        </a:rPr>
                        <a:t>3</a:t>
                      </a:r>
                    </a:p>
                  </a:txBody>
                  <a:tcPr marL="102870" marR="102870" marT="68589" marB="6858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19130">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pt-BR" sz="900" b="0" i="0" u="none" strike="noStrike" cap="none" normalizeH="0" baseline="0">
                          <a:ln>
                            <a:noFill/>
                          </a:ln>
                          <a:solidFill>
                            <a:schemeClr val="tx1"/>
                          </a:solidFill>
                          <a:effectLst/>
                          <a:latin typeface="Arial" charset="0"/>
                          <a:cs typeface="Arial" charset="0"/>
                        </a:rPr>
                        <a:t>Papel (500 fls)</a:t>
                      </a:r>
                    </a:p>
                  </a:txBody>
                  <a:tcPr marL="102870" marR="102870" marT="68589" marB="6858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pt-BR" sz="900" b="0" i="0" u="none" strike="noStrike" cap="none" normalizeH="0" baseline="0">
                          <a:ln>
                            <a:noFill/>
                          </a:ln>
                          <a:solidFill>
                            <a:schemeClr val="tx1"/>
                          </a:solidFill>
                          <a:effectLst/>
                          <a:latin typeface="Arial" charset="0"/>
                          <a:cs typeface="Arial" charset="0"/>
                        </a:rPr>
                        <a:t>6</a:t>
                      </a:r>
                    </a:p>
                  </a:txBody>
                  <a:tcPr marL="102870" marR="102870" marT="68589" marB="6858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pt-BR" sz="900" b="0" i="0" u="none" strike="noStrike" cap="none" normalizeH="0" baseline="0">
                          <a:ln>
                            <a:noFill/>
                          </a:ln>
                          <a:solidFill>
                            <a:schemeClr val="tx1"/>
                          </a:solidFill>
                          <a:effectLst/>
                          <a:latin typeface="Arial" charset="0"/>
                          <a:cs typeface="Arial" charset="0"/>
                        </a:rPr>
                        <a:t>7</a:t>
                      </a:r>
                    </a:p>
                  </a:txBody>
                  <a:tcPr marL="102870" marR="102870" marT="68589" marB="6858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pt-BR" sz="900" b="0" i="0" u="none" strike="noStrike" cap="none" normalizeH="0" baseline="0">
                          <a:ln>
                            <a:noFill/>
                          </a:ln>
                          <a:solidFill>
                            <a:schemeClr val="tx1"/>
                          </a:solidFill>
                          <a:effectLst/>
                          <a:latin typeface="Arial" charset="0"/>
                          <a:cs typeface="Arial" charset="0"/>
                        </a:rPr>
                        <a:t>5</a:t>
                      </a:r>
                    </a:p>
                  </a:txBody>
                  <a:tcPr marL="102870" marR="102870" marT="68589" marB="6858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pt-BR" sz="900" b="0" i="0" u="none" strike="noStrike" cap="none" normalizeH="0" baseline="0">
                          <a:ln>
                            <a:noFill/>
                          </a:ln>
                          <a:solidFill>
                            <a:schemeClr val="tx1"/>
                          </a:solidFill>
                          <a:effectLst/>
                          <a:latin typeface="Arial" charset="0"/>
                          <a:cs typeface="Arial" charset="0"/>
                        </a:rPr>
                        <a:t>6</a:t>
                      </a:r>
                    </a:p>
                  </a:txBody>
                  <a:tcPr marL="102870" marR="102870" marT="68589" marB="6858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pt-BR" sz="900" b="0" i="0" u="none" strike="noStrike" cap="none" normalizeH="0" baseline="0">
                          <a:ln>
                            <a:noFill/>
                          </a:ln>
                          <a:solidFill>
                            <a:schemeClr val="tx1"/>
                          </a:solidFill>
                          <a:effectLst/>
                          <a:latin typeface="Arial" charset="0"/>
                          <a:cs typeface="Arial" charset="0"/>
                        </a:rPr>
                        <a:t>8</a:t>
                      </a:r>
                    </a:p>
                  </a:txBody>
                  <a:tcPr marL="102870" marR="102870" marT="68589" marB="6858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pt-BR" sz="900" b="0" i="0" u="none" strike="noStrike" cap="none" normalizeH="0" baseline="0">
                          <a:ln>
                            <a:noFill/>
                          </a:ln>
                          <a:solidFill>
                            <a:schemeClr val="tx1"/>
                          </a:solidFill>
                          <a:effectLst/>
                          <a:latin typeface="Arial" charset="0"/>
                          <a:cs typeface="Arial" charset="0"/>
                        </a:rPr>
                        <a:t>7</a:t>
                      </a:r>
                    </a:p>
                  </a:txBody>
                  <a:tcPr marL="102870" marR="102870" marT="68589" marB="6858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pt-BR" sz="900" b="0" i="0" u="none" strike="noStrike" cap="none" normalizeH="0" baseline="0">
                          <a:ln>
                            <a:noFill/>
                          </a:ln>
                          <a:solidFill>
                            <a:schemeClr val="tx1"/>
                          </a:solidFill>
                          <a:effectLst/>
                          <a:latin typeface="Arial" charset="0"/>
                          <a:cs typeface="Arial" charset="0"/>
                        </a:rPr>
                        <a:t>6</a:t>
                      </a:r>
                    </a:p>
                  </a:txBody>
                  <a:tcPr marL="102870" marR="102870" marT="68589" marB="6858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pt-BR" sz="900" b="0" i="0" u="none" strike="noStrike" cap="none" normalizeH="0" baseline="0">
                          <a:ln>
                            <a:noFill/>
                          </a:ln>
                          <a:solidFill>
                            <a:schemeClr val="tx1"/>
                          </a:solidFill>
                          <a:effectLst/>
                          <a:latin typeface="Arial" charset="0"/>
                          <a:cs typeface="Arial" charset="0"/>
                        </a:rPr>
                        <a:t>7</a:t>
                      </a:r>
                    </a:p>
                  </a:txBody>
                  <a:tcPr marL="102870" marR="102870" marT="68589" marB="6858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319130">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900" b="0" i="0" u="none" strike="noStrike" cap="none" normalizeH="0" baseline="0">
                        <a:ln>
                          <a:noFill/>
                        </a:ln>
                        <a:solidFill>
                          <a:schemeClr val="tx1"/>
                        </a:solidFill>
                        <a:effectLst/>
                        <a:latin typeface="Arial" charset="0"/>
                        <a:cs typeface="Arial" charset="0"/>
                      </a:endParaRPr>
                    </a:p>
                  </a:txBody>
                  <a:tcPr marL="102870" marR="102870" marT="68589" marB="6858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900" b="0" i="0" u="none" strike="noStrike" cap="none" normalizeH="0" baseline="0">
                        <a:ln>
                          <a:noFill/>
                        </a:ln>
                        <a:solidFill>
                          <a:schemeClr val="tx1"/>
                        </a:solidFill>
                        <a:effectLst/>
                        <a:latin typeface="Arial" charset="0"/>
                        <a:cs typeface="Arial" charset="0"/>
                      </a:endParaRPr>
                    </a:p>
                  </a:txBody>
                  <a:tcPr marL="102870" marR="102870" marT="68589" marB="6858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900" b="0" i="0" u="none" strike="noStrike" cap="none" normalizeH="0" baseline="0">
                        <a:ln>
                          <a:noFill/>
                        </a:ln>
                        <a:solidFill>
                          <a:schemeClr val="tx1"/>
                        </a:solidFill>
                        <a:effectLst/>
                        <a:latin typeface="Arial" charset="0"/>
                        <a:cs typeface="Arial" charset="0"/>
                      </a:endParaRPr>
                    </a:p>
                  </a:txBody>
                  <a:tcPr marL="102870" marR="102870" marT="68589" marB="6858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900" b="0" i="0" u="none" strike="noStrike" cap="none" normalizeH="0" baseline="0">
                        <a:ln>
                          <a:noFill/>
                        </a:ln>
                        <a:solidFill>
                          <a:schemeClr val="tx1"/>
                        </a:solidFill>
                        <a:effectLst/>
                        <a:latin typeface="Arial" charset="0"/>
                        <a:cs typeface="Arial" charset="0"/>
                      </a:endParaRPr>
                    </a:p>
                  </a:txBody>
                  <a:tcPr marL="102870" marR="102870" marT="68589" marB="6858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900" b="0" i="0" u="none" strike="noStrike" cap="none" normalizeH="0" baseline="0">
                        <a:ln>
                          <a:noFill/>
                        </a:ln>
                        <a:solidFill>
                          <a:schemeClr val="tx1"/>
                        </a:solidFill>
                        <a:effectLst/>
                        <a:latin typeface="Arial" charset="0"/>
                        <a:cs typeface="Arial" charset="0"/>
                      </a:endParaRPr>
                    </a:p>
                  </a:txBody>
                  <a:tcPr marL="102870" marR="102870" marT="68589" marB="6858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900" b="0" i="0" u="none" strike="noStrike" cap="none" normalizeH="0" baseline="0">
                        <a:ln>
                          <a:noFill/>
                        </a:ln>
                        <a:solidFill>
                          <a:schemeClr val="tx1"/>
                        </a:solidFill>
                        <a:effectLst/>
                        <a:latin typeface="Arial" charset="0"/>
                        <a:cs typeface="Arial" charset="0"/>
                      </a:endParaRPr>
                    </a:p>
                  </a:txBody>
                  <a:tcPr marL="102870" marR="102870" marT="68589" marB="6858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900" b="0" i="0" u="none" strike="noStrike" cap="none" normalizeH="0" baseline="0">
                        <a:ln>
                          <a:noFill/>
                        </a:ln>
                        <a:solidFill>
                          <a:schemeClr val="tx1"/>
                        </a:solidFill>
                        <a:effectLst/>
                        <a:latin typeface="Arial" charset="0"/>
                        <a:cs typeface="Arial" charset="0"/>
                      </a:endParaRPr>
                    </a:p>
                  </a:txBody>
                  <a:tcPr marL="102870" marR="102870" marT="68589" marB="6858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900" b="0" i="0" u="none" strike="noStrike" cap="none" normalizeH="0" baseline="0">
                        <a:ln>
                          <a:noFill/>
                        </a:ln>
                        <a:solidFill>
                          <a:schemeClr val="tx1"/>
                        </a:solidFill>
                        <a:effectLst/>
                        <a:latin typeface="Arial" charset="0"/>
                        <a:cs typeface="Arial" charset="0"/>
                      </a:endParaRPr>
                    </a:p>
                  </a:txBody>
                  <a:tcPr marL="102870" marR="102870" marT="68589" marB="6858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900" b="0" i="0" u="none" strike="noStrike" cap="none" normalizeH="0" baseline="0">
                        <a:ln>
                          <a:noFill/>
                        </a:ln>
                        <a:solidFill>
                          <a:schemeClr val="tx1"/>
                        </a:solidFill>
                        <a:effectLst/>
                        <a:latin typeface="Arial" charset="0"/>
                        <a:cs typeface="Arial" charset="0"/>
                      </a:endParaRPr>
                    </a:p>
                  </a:txBody>
                  <a:tcPr marL="102870" marR="102870" marT="68589" marB="6858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274356">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pt-BR" sz="900" b="0" i="0" u="none" strike="noStrike" cap="none" normalizeH="0" baseline="0">
                          <a:ln>
                            <a:noFill/>
                          </a:ln>
                          <a:solidFill>
                            <a:schemeClr val="tx1"/>
                          </a:solidFill>
                          <a:effectLst/>
                          <a:latin typeface="Arial" charset="0"/>
                          <a:cs typeface="Arial" charset="0"/>
                        </a:rPr>
                        <a:t>Serviços de Terceiros ($)</a:t>
                      </a:r>
                    </a:p>
                  </a:txBody>
                  <a:tcPr marL="102870" marR="102870" marT="68589" marB="6858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pt-BR" sz="900" b="0" i="0" u="none" strike="noStrike" cap="none" normalizeH="0" baseline="0">
                          <a:ln>
                            <a:noFill/>
                          </a:ln>
                          <a:solidFill>
                            <a:schemeClr val="tx1"/>
                          </a:solidFill>
                          <a:effectLst/>
                          <a:latin typeface="Arial" charset="0"/>
                          <a:cs typeface="Arial" charset="0"/>
                        </a:rPr>
                        <a:t>34</a:t>
                      </a:r>
                    </a:p>
                  </a:txBody>
                  <a:tcPr marL="102870" marR="102870" marT="68589" marB="6858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pt-BR" sz="900" b="0" i="0" u="none" strike="noStrike" cap="none" normalizeH="0" baseline="0">
                          <a:ln>
                            <a:noFill/>
                          </a:ln>
                          <a:solidFill>
                            <a:schemeClr val="tx1"/>
                          </a:solidFill>
                          <a:effectLst/>
                          <a:latin typeface="Arial" charset="0"/>
                          <a:cs typeface="Arial" charset="0"/>
                        </a:rPr>
                        <a:t>32</a:t>
                      </a:r>
                    </a:p>
                  </a:txBody>
                  <a:tcPr marL="102870" marR="102870" marT="68589" marB="6858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pt-BR" sz="900" b="0" i="0" u="none" strike="noStrike" cap="none" normalizeH="0" baseline="0">
                          <a:ln>
                            <a:noFill/>
                          </a:ln>
                          <a:solidFill>
                            <a:schemeClr val="tx1"/>
                          </a:solidFill>
                          <a:effectLst/>
                          <a:latin typeface="Arial" charset="0"/>
                          <a:cs typeface="Arial" charset="0"/>
                        </a:rPr>
                        <a:t>34</a:t>
                      </a:r>
                    </a:p>
                  </a:txBody>
                  <a:tcPr marL="102870" marR="102870" marT="68589" marB="6858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pt-BR" sz="900" b="0" i="0" u="none" strike="noStrike" cap="none" normalizeH="0" baseline="0">
                          <a:ln>
                            <a:noFill/>
                          </a:ln>
                          <a:solidFill>
                            <a:schemeClr val="tx1"/>
                          </a:solidFill>
                          <a:effectLst/>
                          <a:latin typeface="Arial" charset="0"/>
                          <a:cs typeface="Arial" charset="0"/>
                        </a:rPr>
                        <a:t>32</a:t>
                      </a:r>
                    </a:p>
                  </a:txBody>
                  <a:tcPr marL="102870" marR="102870" marT="68589" marB="6858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pt-BR" sz="900" b="0" i="0" u="none" strike="noStrike" cap="none" normalizeH="0" baseline="0">
                          <a:ln>
                            <a:noFill/>
                          </a:ln>
                          <a:solidFill>
                            <a:schemeClr val="tx1"/>
                          </a:solidFill>
                          <a:effectLst/>
                          <a:latin typeface="Arial" charset="0"/>
                          <a:cs typeface="Arial" charset="0"/>
                        </a:rPr>
                        <a:t>34</a:t>
                      </a:r>
                    </a:p>
                  </a:txBody>
                  <a:tcPr marL="102870" marR="102870" marT="68589" marB="6858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pt-BR" sz="900" b="0" i="0" u="none" strike="noStrike" cap="none" normalizeH="0" baseline="0">
                          <a:ln>
                            <a:noFill/>
                          </a:ln>
                          <a:solidFill>
                            <a:schemeClr val="tx1"/>
                          </a:solidFill>
                          <a:effectLst/>
                          <a:latin typeface="Arial" charset="0"/>
                          <a:cs typeface="Arial" charset="0"/>
                        </a:rPr>
                        <a:t>32</a:t>
                      </a:r>
                    </a:p>
                  </a:txBody>
                  <a:tcPr marL="102870" marR="102870" marT="68589" marB="6858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pt-BR" sz="900" b="0" i="0" u="none" strike="noStrike" cap="none" normalizeH="0" baseline="0">
                          <a:ln>
                            <a:noFill/>
                          </a:ln>
                          <a:solidFill>
                            <a:schemeClr val="tx1"/>
                          </a:solidFill>
                          <a:effectLst/>
                          <a:latin typeface="Arial" charset="0"/>
                          <a:cs typeface="Arial" charset="0"/>
                        </a:rPr>
                        <a:t>34</a:t>
                      </a:r>
                    </a:p>
                  </a:txBody>
                  <a:tcPr marL="102870" marR="102870" marT="68589" marB="6858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pt-BR" sz="900" b="0" i="0" u="none" strike="noStrike" cap="none" normalizeH="0" baseline="0">
                          <a:ln>
                            <a:noFill/>
                          </a:ln>
                          <a:solidFill>
                            <a:schemeClr val="tx1"/>
                          </a:solidFill>
                          <a:effectLst/>
                          <a:latin typeface="Arial" charset="0"/>
                          <a:cs typeface="Arial" charset="0"/>
                        </a:rPr>
                        <a:t>32</a:t>
                      </a:r>
                    </a:p>
                  </a:txBody>
                  <a:tcPr marL="102870" marR="102870" marT="68589" marB="6858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bl>
          </a:graphicData>
        </a:graphic>
      </p:graphicFrame>
      <p:sp>
        <p:nvSpPr>
          <p:cNvPr id="4" name="Text Box 134"/>
          <p:cNvSpPr txBox="1">
            <a:spLocks noChangeArrowheads="1"/>
          </p:cNvSpPr>
          <p:nvPr/>
        </p:nvSpPr>
        <p:spPr bwMode="auto">
          <a:xfrm>
            <a:off x="7562554" y="1750296"/>
            <a:ext cx="317266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r>
              <a:rPr lang="pt-BR" altLang="pt-BR" sz="1800" b="1">
                <a:solidFill>
                  <a:schemeClr val="tx1"/>
                </a:solidFill>
                <a:latin typeface="Arial" panose="020B0604020202020204" pitchFamily="34" charset="0"/>
              </a:rPr>
              <a:t>Necessidades de Recursos</a:t>
            </a:r>
          </a:p>
        </p:txBody>
      </p:sp>
      <p:sp>
        <p:nvSpPr>
          <p:cNvPr id="5" name="Line 135"/>
          <p:cNvSpPr>
            <a:spLocks noChangeShapeType="1"/>
          </p:cNvSpPr>
          <p:nvPr/>
        </p:nvSpPr>
        <p:spPr bwMode="auto">
          <a:xfrm flipV="1">
            <a:off x="8139410" y="6503273"/>
            <a:ext cx="0" cy="280749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pt-BR"/>
          </a:p>
        </p:txBody>
      </p:sp>
      <p:sp>
        <p:nvSpPr>
          <p:cNvPr id="6" name="Line 136"/>
          <p:cNvSpPr>
            <a:spLocks noChangeShapeType="1"/>
          </p:cNvSpPr>
          <p:nvPr/>
        </p:nvSpPr>
        <p:spPr bwMode="auto">
          <a:xfrm>
            <a:off x="7896524" y="9096375"/>
            <a:ext cx="299859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pt-BR"/>
          </a:p>
        </p:txBody>
      </p:sp>
      <p:sp>
        <p:nvSpPr>
          <p:cNvPr id="7" name="Rectangle 137"/>
          <p:cNvSpPr>
            <a:spLocks noChangeArrowheads="1"/>
          </p:cNvSpPr>
          <p:nvPr/>
        </p:nvSpPr>
        <p:spPr bwMode="auto">
          <a:xfrm>
            <a:off x="8139411" y="8017668"/>
            <a:ext cx="325041" cy="1078707"/>
          </a:xfrm>
          <a:prstGeom prst="rect">
            <a:avLst/>
          </a:prstGeom>
          <a:solidFill>
            <a:schemeClr val="folHlink"/>
          </a:solidFill>
          <a:ln w="9525">
            <a:solidFill>
              <a:schemeClr val="tx1"/>
            </a:solidFill>
            <a:miter lim="800000"/>
            <a:headEnd/>
            <a:tailEnd/>
          </a:ln>
        </p:spPr>
        <p:txBody>
          <a:bodyPr wrap="none" anchor="ct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eaLnBrk="1" hangingPunct="1">
              <a:spcBef>
                <a:spcPct val="0"/>
              </a:spcBef>
              <a:buFontTx/>
              <a:buNone/>
            </a:pPr>
            <a:endParaRPr lang="pt-BR" altLang="pt-BR" sz="3600">
              <a:solidFill>
                <a:schemeClr val="tx1"/>
              </a:solidFill>
              <a:latin typeface="Arial" panose="020B0604020202020204" pitchFamily="34" charset="0"/>
            </a:endParaRPr>
          </a:p>
        </p:txBody>
      </p:sp>
      <p:sp>
        <p:nvSpPr>
          <p:cNvPr id="8" name="Rectangle 138"/>
          <p:cNvSpPr>
            <a:spLocks noChangeArrowheads="1"/>
          </p:cNvSpPr>
          <p:nvPr/>
        </p:nvSpPr>
        <p:spPr bwMode="auto">
          <a:xfrm>
            <a:off x="8464452" y="7908211"/>
            <a:ext cx="323256" cy="1185863"/>
          </a:xfrm>
          <a:prstGeom prst="rect">
            <a:avLst/>
          </a:prstGeom>
          <a:solidFill>
            <a:schemeClr val="folHlink"/>
          </a:solidFill>
          <a:ln w="9525">
            <a:solidFill>
              <a:schemeClr val="tx1"/>
            </a:solidFill>
            <a:miter lim="800000"/>
            <a:headEnd/>
            <a:tailEnd/>
          </a:ln>
        </p:spPr>
        <p:txBody>
          <a:bodyPr wrap="none" anchor="ct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eaLnBrk="1" hangingPunct="1">
              <a:spcBef>
                <a:spcPct val="0"/>
              </a:spcBef>
              <a:buFontTx/>
              <a:buNone/>
            </a:pPr>
            <a:endParaRPr lang="pt-BR" altLang="pt-BR" sz="3600">
              <a:solidFill>
                <a:schemeClr val="tx1"/>
              </a:solidFill>
              <a:latin typeface="Arial" panose="020B0604020202020204" pitchFamily="34" charset="0"/>
            </a:endParaRPr>
          </a:p>
        </p:txBody>
      </p:sp>
      <p:sp>
        <p:nvSpPr>
          <p:cNvPr id="9" name="Rectangle 139"/>
          <p:cNvSpPr>
            <a:spLocks noChangeArrowheads="1"/>
          </p:cNvSpPr>
          <p:nvPr/>
        </p:nvSpPr>
        <p:spPr bwMode="auto">
          <a:xfrm>
            <a:off x="8787708" y="7691518"/>
            <a:ext cx="325041" cy="1402556"/>
          </a:xfrm>
          <a:prstGeom prst="rect">
            <a:avLst/>
          </a:prstGeom>
          <a:solidFill>
            <a:schemeClr val="folHlink"/>
          </a:solidFill>
          <a:ln w="9525">
            <a:solidFill>
              <a:schemeClr val="tx1"/>
            </a:solidFill>
            <a:miter lim="800000"/>
            <a:headEnd/>
            <a:tailEnd/>
          </a:ln>
        </p:spPr>
        <p:txBody>
          <a:bodyPr wrap="none" anchor="ct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eaLnBrk="1" hangingPunct="1">
              <a:spcBef>
                <a:spcPct val="0"/>
              </a:spcBef>
              <a:buFontTx/>
              <a:buNone/>
            </a:pPr>
            <a:endParaRPr lang="pt-BR" altLang="pt-BR" sz="3600">
              <a:solidFill>
                <a:schemeClr val="tx1"/>
              </a:solidFill>
              <a:latin typeface="Arial" panose="020B0604020202020204" pitchFamily="34" charset="0"/>
            </a:endParaRPr>
          </a:p>
        </p:txBody>
      </p:sp>
      <p:sp>
        <p:nvSpPr>
          <p:cNvPr id="10" name="Rectangle 140"/>
          <p:cNvSpPr>
            <a:spLocks noChangeArrowheads="1"/>
          </p:cNvSpPr>
          <p:nvPr/>
        </p:nvSpPr>
        <p:spPr bwMode="auto">
          <a:xfrm>
            <a:off x="9112748" y="8015368"/>
            <a:ext cx="325041" cy="1078706"/>
          </a:xfrm>
          <a:prstGeom prst="rect">
            <a:avLst/>
          </a:prstGeom>
          <a:solidFill>
            <a:schemeClr val="folHlink"/>
          </a:solidFill>
          <a:ln w="9525">
            <a:solidFill>
              <a:schemeClr val="tx1"/>
            </a:solidFill>
            <a:miter lim="800000"/>
            <a:headEnd/>
            <a:tailEnd/>
          </a:ln>
        </p:spPr>
        <p:txBody>
          <a:bodyPr wrap="none" anchor="ct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eaLnBrk="1" hangingPunct="1">
              <a:spcBef>
                <a:spcPct val="0"/>
              </a:spcBef>
              <a:buFontTx/>
              <a:buNone/>
            </a:pPr>
            <a:endParaRPr lang="pt-BR" altLang="pt-BR" sz="3600">
              <a:solidFill>
                <a:schemeClr val="tx1"/>
              </a:solidFill>
              <a:latin typeface="Arial" panose="020B0604020202020204" pitchFamily="34" charset="0"/>
            </a:endParaRPr>
          </a:p>
        </p:txBody>
      </p:sp>
      <p:sp>
        <p:nvSpPr>
          <p:cNvPr id="11" name="Rectangle 141"/>
          <p:cNvSpPr>
            <a:spLocks noChangeArrowheads="1"/>
          </p:cNvSpPr>
          <p:nvPr/>
        </p:nvSpPr>
        <p:spPr bwMode="auto">
          <a:xfrm>
            <a:off x="9436001" y="7798593"/>
            <a:ext cx="325041" cy="1295400"/>
          </a:xfrm>
          <a:prstGeom prst="rect">
            <a:avLst/>
          </a:prstGeom>
          <a:solidFill>
            <a:schemeClr val="folHlink"/>
          </a:solidFill>
          <a:ln w="9525">
            <a:solidFill>
              <a:schemeClr val="tx1"/>
            </a:solidFill>
            <a:miter lim="800000"/>
            <a:headEnd/>
            <a:tailEnd/>
          </a:ln>
        </p:spPr>
        <p:txBody>
          <a:bodyPr wrap="none" anchor="ct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eaLnBrk="1" hangingPunct="1">
              <a:spcBef>
                <a:spcPct val="0"/>
              </a:spcBef>
              <a:buFontTx/>
              <a:buNone/>
            </a:pPr>
            <a:endParaRPr lang="pt-BR" altLang="pt-BR" sz="3600">
              <a:solidFill>
                <a:schemeClr val="tx1"/>
              </a:solidFill>
              <a:latin typeface="Arial" panose="020B0604020202020204" pitchFamily="34" charset="0"/>
            </a:endParaRPr>
          </a:p>
        </p:txBody>
      </p:sp>
      <p:sp>
        <p:nvSpPr>
          <p:cNvPr id="12" name="Rectangle 142"/>
          <p:cNvSpPr>
            <a:spLocks noChangeArrowheads="1"/>
          </p:cNvSpPr>
          <p:nvPr/>
        </p:nvSpPr>
        <p:spPr bwMode="auto">
          <a:xfrm>
            <a:off x="9761045" y="7798593"/>
            <a:ext cx="325041" cy="1295400"/>
          </a:xfrm>
          <a:prstGeom prst="rect">
            <a:avLst/>
          </a:prstGeom>
          <a:solidFill>
            <a:schemeClr val="folHlink"/>
          </a:solidFill>
          <a:ln w="9525">
            <a:solidFill>
              <a:schemeClr val="tx1"/>
            </a:solidFill>
            <a:miter lim="800000"/>
            <a:headEnd/>
            <a:tailEnd/>
          </a:ln>
        </p:spPr>
        <p:txBody>
          <a:bodyPr wrap="none" anchor="ct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eaLnBrk="1" hangingPunct="1">
              <a:spcBef>
                <a:spcPct val="0"/>
              </a:spcBef>
              <a:buFontTx/>
              <a:buNone/>
            </a:pPr>
            <a:endParaRPr lang="pt-BR" altLang="pt-BR" sz="3600">
              <a:solidFill>
                <a:schemeClr val="tx1"/>
              </a:solidFill>
              <a:latin typeface="Arial" panose="020B0604020202020204" pitchFamily="34" charset="0"/>
            </a:endParaRPr>
          </a:p>
        </p:txBody>
      </p:sp>
      <p:sp>
        <p:nvSpPr>
          <p:cNvPr id="13" name="Rectangle 143"/>
          <p:cNvSpPr>
            <a:spLocks noChangeArrowheads="1"/>
          </p:cNvSpPr>
          <p:nvPr/>
        </p:nvSpPr>
        <p:spPr bwMode="auto">
          <a:xfrm>
            <a:off x="10084298" y="7798593"/>
            <a:ext cx="325041" cy="1295400"/>
          </a:xfrm>
          <a:prstGeom prst="rect">
            <a:avLst/>
          </a:prstGeom>
          <a:solidFill>
            <a:schemeClr val="folHlink"/>
          </a:solidFill>
          <a:ln w="9525">
            <a:solidFill>
              <a:schemeClr val="tx1"/>
            </a:solidFill>
            <a:miter lim="800000"/>
            <a:headEnd/>
            <a:tailEnd/>
          </a:ln>
        </p:spPr>
        <p:txBody>
          <a:bodyPr wrap="none" anchor="ct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eaLnBrk="1" hangingPunct="1">
              <a:spcBef>
                <a:spcPct val="0"/>
              </a:spcBef>
              <a:buFontTx/>
              <a:buNone/>
            </a:pPr>
            <a:endParaRPr lang="pt-BR" altLang="pt-BR" sz="3600">
              <a:solidFill>
                <a:schemeClr val="tx1"/>
              </a:solidFill>
              <a:latin typeface="Arial" panose="020B0604020202020204" pitchFamily="34" charset="0"/>
            </a:endParaRPr>
          </a:p>
        </p:txBody>
      </p:sp>
      <p:sp>
        <p:nvSpPr>
          <p:cNvPr id="14" name="Rectangle 144"/>
          <p:cNvSpPr>
            <a:spLocks noChangeArrowheads="1"/>
          </p:cNvSpPr>
          <p:nvPr/>
        </p:nvSpPr>
        <p:spPr bwMode="auto">
          <a:xfrm>
            <a:off x="10407551" y="7584361"/>
            <a:ext cx="325041" cy="1509713"/>
          </a:xfrm>
          <a:prstGeom prst="rect">
            <a:avLst/>
          </a:prstGeom>
          <a:solidFill>
            <a:schemeClr val="folHlink"/>
          </a:solidFill>
          <a:ln w="9525">
            <a:solidFill>
              <a:schemeClr val="tx1"/>
            </a:solidFill>
            <a:miter lim="800000"/>
            <a:headEnd/>
            <a:tailEnd/>
          </a:ln>
        </p:spPr>
        <p:txBody>
          <a:bodyPr wrap="none" anchor="ct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eaLnBrk="1" hangingPunct="1">
              <a:spcBef>
                <a:spcPct val="0"/>
              </a:spcBef>
              <a:buFontTx/>
              <a:buNone/>
            </a:pPr>
            <a:endParaRPr lang="pt-BR" altLang="pt-BR" sz="3600">
              <a:solidFill>
                <a:schemeClr val="tx1"/>
              </a:solidFill>
              <a:latin typeface="Arial" panose="020B0604020202020204" pitchFamily="34" charset="0"/>
            </a:endParaRPr>
          </a:p>
        </p:txBody>
      </p:sp>
      <p:sp>
        <p:nvSpPr>
          <p:cNvPr id="15" name="Text Box 145"/>
          <p:cNvSpPr txBox="1">
            <a:spLocks noChangeArrowheads="1"/>
          </p:cNvSpPr>
          <p:nvPr/>
        </p:nvSpPr>
        <p:spPr bwMode="auto">
          <a:xfrm rot="16200000">
            <a:off x="7294147" y="7214841"/>
            <a:ext cx="144943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r>
              <a:rPr lang="pt-BR" altLang="pt-BR" sz="1200" b="1">
                <a:solidFill>
                  <a:schemeClr val="tx1"/>
                </a:solidFill>
                <a:latin typeface="Arial" panose="020B0604020202020204" pitchFamily="34" charset="0"/>
              </a:rPr>
              <a:t>Número de horas</a:t>
            </a:r>
          </a:p>
        </p:txBody>
      </p:sp>
      <p:sp>
        <p:nvSpPr>
          <p:cNvPr id="16" name="Text Box 146"/>
          <p:cNvSpPr txBox="1">
            <a:spLocks noChangeArrowheads="1"/>
          </p:cNvSpPr>
          <p:nvPr/>
        </p:nvSpPr>
        <p:spPr bwMode="auto">
          <a:xfrm>
            <a:off x="8118018" y="9203533"/>
            <a:ext cx="341843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r>
              <a:rPr lang="pt-BR" altLang="pt-BR" sz="1200" b="1">
                <a:solidFill>
                  <a:schemeClr val="tx1"/>
                </a:solidFill>
                <a:latin typeface="Arial" panose="020B0604020202020204" pitchFamily="34" charset="0"/>
              </a:rPr>
              <a:t>J        F        M        A        M        J        J        A</a:t>
            </a:r>
          </a:p>
        </p:txBody>
      </p:sp>
      <p:sp>
        <p:nvSpPr>
          <p:cNvPr id="17" name="Freeform 147"/>
          <p:cNvSpPr>
            <a:spLocks/>
          </p:cNvSpPr>
          <p:nvPr/>
        </p:nvSpPr>
        <p:spPr bwMode="auto">
          <a:xfrm>
            <a:off x="6155234" y="6610430"/>
            <a:ext cx="769739" cy="1728788"/>
          </a:xfrm>
          <a:custGeom>
            <a:avLst/>
            <a:gdLst>
              <a:gd name="T0" fmla="*/ 2147483647 w 431"/>
              <a:gd name="T1" fmla="*/ 2147483647 h 726"/>
              <a:gd name="T2" fmla="*/ 2147483647 w 431"/>
              <a:gd name="T3" fmla="*/ 2147483647 h 726"/>
              <a:gd name="T4" fmla="*/ 2147483647 w 431"/>
              <a:gd name="T5" fmla="*/ 0 h 726"/>
              <a:gd name="T6" fmla="*/ 0 60000 65536"/>
              <a:gd name="T7" fmla="*/ 0 60000 65536"/>
              <a:gd name="T8" fmla="*/ 0 60000 65536"/>
              <a:gd name="T9" fmla="*/ 0 w 431"/>
              <a:gd name="T10" fmla="*/ 0 h 726"/>
              <a:gd name="T11" fmla="*/ 431 w 431"/>
              <a:gd name="T12" fmla="*/ 726 h 726"/>
            </a:gdLst>
            <a:ahLst/>
            <a:cxnLst>
              <a:cxn ang="T6">
                <a:pos x="T0" y="T1"/>
              </a:cxn>
              <a:cxn ang="T7">
                <a:pos x="T2" y="T3"/>
              </a:cxn>
              <a:cxn ang="T8">
                <a:pos x="T4" y="T5"/>
              </a:cxn>
            </a:cxnLst>
            <a:rect l="T9" t="T10" r="T11" b="T12"/>
            <a:pathLst>
              <a:path w="431" h="726">
                <a:moveTo>
                  <a:pt x="23" y="726"/>
                </a:moveTo>
                <a:cubicBezTo>
                  <a:pt x="11" y="582"/>
                  <a:pt x="0" y="438"/>
                  <a:pt x="68" y="317"/>
                </a:cubicBezTo>
                <a:cubicBezTo>
                  <a:pt x="136" y="196"/>
                  <a:pt x="370" y="53"/>
                  <a:pt x="431" y="0"/>
                </a:cubicBezTo>
              </a:path>
            </a:pathLst>
          </a:custGeom>
          <a:noFill/>
          <a:ln w="9525">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pt-BR"/>
          </a:p>
        </p:txBody>
      </p:sp>
      <p:sp>
        <p:nvSpPr>
          <p:cNvPr id="18" name="Line 148"/>
          <p:cNvSpPr>
            <a:spLocks noChangeShapeType="1"/>
          </p:cNvSpPr>
          <p:nvPr/>
        </p:nvSpPr>
        <p:spPr bwMode="auto">
          <a:xfrm>
            <a:off x="9273482" y="6177043"/>
            <a:ext cx="0" cy="43100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pt-BR"/>
          </a:p>
        </p:txBody>
      </p:sp>
      <p:pic>
        <p:nvPicPr>
          <p:cNvPr id="19" name="Picture 149"/>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60029" y="1966913"/>
            <a:ext cx="4495206" cy="7312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9072281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40905" y="282960"/>
            <a:ext cx="12133348" cy="1059135"/>
          </a:xfrm>
          <a:noFill/>
          <a:ln w="9525">
            <a:noFill/>
            <a:miter lim="800000"/>
            <a:headEnd/>
            <a:tailEnd/>
          </a:ln>
        </p:spPr>
        <p:txBody>
          <a:bodyPr vert="horz" wrap="square" lIns="137160" tIns="68580" rIns="137160" bIns="68580" numCol="1" anchor="ctr" anchorCtr="0" compatLnSpc="1">
            <a:prstTxWarp prst="textNoShape">
              <a:avLst/>
            </a:prstTxWarp>
          </a:bodyPr>
          <a:lstStyle/>
          <a:p>
            <a:r>
              <a:rPr lang="pt-BR" sz="4000" dirty="0">
                <a:solidFill>
                  <a:srgbClr val="00A4DE"/>
                </a:solidFill>
                <a:latin typeface="+mn-lt"/>
                <a:ea typeface="+mj-ea"/>
                <a:cs typeface="Arial" panose="020B0604020202020204" pitchFamily="34" charset="0"/>
              </a:rPr>
              <a:t>Visão do PMI sobre conflitos em projetos</a:t>
            </a:r>
          </a:p>
        </p:txBody>
      </p:sp>
      <p:pic>
        <p:nvPicPr>
          <p:cNvPr id="4" name="Imagem 3"/>
          <p:cNvPicPr>
            <a:picLocks noChangeAspect="1"/>
          </p:cNvPicPr>
          <p:nvPr/>
        </p:nvPicPr>
        <p:blipFill>
          <a:blip r:embed="rId2"/>
          <a:stretch>
            <a:fillRect/>
          </a:stretch>
        </p:blipFill>
        <p:spPr>
          <a:xfrm>
            <a:off x="299254" y="3643313"/>
            <a:ext cx="3911990" cy="3688071"/>
          </a:xfrm>
          <a:prstGeom prst="rect">
            <a:avLst/>
          </a:prstGeom>
        </p:spPr>
      </p:pic>
      <p:sp>
        <p:nvSpPr>
          <p:cNvPr id="6" name="Espaço Reservado para Conteúdo 2">
            <a:extLst>
              <a:ext uri="{FF2B5EF4-FFF2-40B4-BE49-F238E27FC236}">
                <a16:creationId xmlns:a16="http://schemas.microsoft.com/office/drawing/2014/main" id="{69CB80A2-7902-44C7-83EB-D55D1EE70D13}"/>
              </a:ext>
            </a:extLst>
          </p:cNvPr>
          <p:cNvSpPr txBox="1">
            <a:spLocks/>
          </p:cNvSpPr>
          <p:nvPr/>
        </p:nvSpPr>
        <p:spPr bwMode="auto">
          <a:xfrm>
            <a:off x="4913784" y="1831132"/>
            <a:ext cx="7344816" cy="8172908"/>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342900" indent="-342900" algn="l" rtl="0" eaLnBrk="1" fontAlgn="base" hangingPunct="1">
              <a:spcBef>
                <a:spcPct val="20000"/>
              </a:spcBef>
              <a:spcAft>
                <a:spcPct val="0"/>
              </a:spcAft>
              <a:buChar char="•"/>
              <a:defRPr sz="3200">
                <a:solidFill>
                  <a:schemeClr val="bg2">
                    <a:lumMod val="50000"/>
                  </a:schemeClr>
                </a:solidFill>
                <a:latin typeface="+mn-lt"/>
                <a:ea typeface="+mn-ea"/>
                <a:cs typeface="+mn-cs"/>
              </a:defRPr>
            </a:lvl1pPr>
            <a:lvl2pPr marL="742950" indent="-285750" algn="l" rtl="0" eaLnBrk="1" fontAlgn="base" hangingPunct="1">
              <a:spcBef>
                <a:spcPct val="20000"/>
              </a:spcBef>
              <a:spcAft>
                <a:spcPct val="0"/>
              </a:spcAft>
              <a:buChar char="–"/>
              <a:defRPr sz="2800">
                <a:solidFill>
                  <a:schemeClr val="bg2">
                    <a:lumMod val="50000"/>
                  </a:schemeClr>
                </a:solidFill>
                <a:latin typeface="+mn-lt"/>
              </a:defRPr>
            </a:lvl2pPr>
            <a:lvl3pPr marL="1143000" indent="-228600" algn="l" rtl="0" eaLnBrk="1" fontAlgn="base" hangingPunct="1">
              <a:spcBef>
                <a:spcPct val="20000"/>
              </a:spcBef>
              <a:spcAft>
                <a:spcPct val="0"/>
              </a:spcAft>
              <a:buChar char="•"/>
              <a:defRPr sz="2400">
                <a:solidFill>
                  <a:schemeClr val="bg2">
                    <a:lumMod val="50000"/>
                  </a:schemeClr>
                </a:solidFill>
                <a:latin typeface="+mn-lt"/>
              </a:defRPr>
            </a:lvl3pPr>
            <a:lvl4pPr marL="1600200" indent="-228600" algn="l" rtl="0" eaLnBrk="1" fontAlgn="base" hangingPunct="1">
              <a:spcBef>
                <a:spcPct val="20000"/>
              </a:spcBef>
              <a:spcAft>
                <a:spcPct val="0"/>
              </a:spcAft>
              <a:buChar char="–"/>
              <a:defRPr sz="2000">
                <a:solidFill>
                  <a:schemeClr val="bg2">
                    <a:lumMod val="50000"/>
                  </a:schemeClr>
                </a:solidFill>
                <a:latin typeface="+mn-lt"/>
              </a:defRPr>
            </a:lvl4pPr>
            <a:lvl5pPr marL="2057400" indent="-228600" algn="l" rtl="0" eaLnBrk="1" fontAlgn="base" hangingPunct="1">
              <a:spcBef>
                <a:spcPct val="20000"/>
              </a:spcBef>
              <a:spcAft>
                <a:spcPct val="0"/>
              </a:spcAft>
              <a:buChar char="»"/>
              <a:defRPr sz="2000">
                <a:solidFill>
                  <a:schemeClr val="bg2">
                    <a:lumMod val="50000"/>
                  </a:schemeClr>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pPr marL="342900" marR="0" lvl="0" indent="-342900" algn="l" defTabSz="914400" rtl="0" eaLnBrk="1" fontAlgn="base" latinLnBrk="0" hangingPunct="1">
              <a:lnSpc>
                <a:spcPct val="150000"/>
              </a:lnSpc>
              <a:spcBef>
                <a:spcPts val="1200"/>
              </a:spcBef>
              <a:spcAft>
                <a:spcPct val="0"/>
              </a:spcAft>
              <a:buClrTx/>
              <a:buSzTx/>
              <a:buFontTx/>
              <a:buChar char="•"/>
              <a:tabLst/>
              <a:defRPr/>
            </a:pPr>
            <a:r>
              <a:rPr kumimoji="0" lang="pt-BR" sz="3600" b="0" i="0" u="none" strike="noStrike" kern="0" cap="none" spc="0" normalizeH="0" baseline="0" noProof="0" dirty="0">
                <a:ln>
                  <a:noFill/>
                </a:ln>
                <a:solidFill>
                  <a:srgbClr val="003366"/>
                </a:solidFill>
                <a:effectLst/>
                <a:uLnTx/>
                <a:uFillTx/>
                <a:ea typeface="+mn-ea"/>
                <a:cs typeface="Arial" panose="020B0604020202020204" pitchFamily="34" charset="0"/>
              </a:rPr>
              <a:t>Cronogramas (Estimativas)</a:t>
            </a:r>
          </a:p>
          <a:p>
            <a:pPr marL="342900" marR="0" lvl="0" indent="-342900" algn="l" defTabSz="914400" rtl="0" eaLnBrk="1" fontAlgn="base" latinLnBrk="0" hangingPunct="1">
              <a:lnSpc>
                <a:spcPct val="150000"/>
              </a:lnSpc>
              <a:spcBef>
                <a:spcPts val="1200"/>
              </a:spcBef>
              <a:spcAft>
                <a:spcPct val="0"/>
              </a:spcAft>
              <a:buClrTx/>
              <a:buSzTx/>
              <a:buFontTx/>
              <a:buChar char="•"/>
              <a:tabLst/>
              <a:defRPr/>
            </a:pPr>
            <a:r>
              <a:rPr kumimoji="0" lang="pt-BR" sz="3600" b="0" i="0" u="none" strike="noStrike" kern="0" cap="none" spc="0" normalizeH="0" baseline="0" noProof="0" dirty="0">
                <a:ln>
                  <a:noFill/>
                </a:ln>
                <a:solidFill>
                  <a:srgbClr val="003366"/>
                </a:solidFill>
                <a:effectLst/>
                <a:uLnTx/>
                <a:uFillTx/>
                <a:ea typeface="+mn-ea"/>
                <a:cs typeface="Arial" panose="020B0604020202020204" pitchFamily="34" charset="0"/>
              </a:rPr>
              <a:t> Prioridades (Ordem de execução)</a:t>
            </a:r>
          </a:p>
          <a:p>
            <a:pPr marL="342900" marR="0" lvl="0" indent="-342900" algn="l" defTabSz="914400" rtl="0" eaLnBrk="1" fontAlgn="base" latinLnBrk="0" hangingPunct="1">
              <a:lnSpc>
                <a:spcPct val="150000"/>
              </a:lnSpc>
              <a:spcBef>
                <a:spcPts val="1200"/>
              </a:spcBef>
              <a:spcAft>
                <a:spcPct val="0"/>
              </a:spcAft>
              <a:buClrTx/>
              <a:buSzTx/>
              <a:buFontTx/>
              <a:buChar char="•"/>
              <a:tabLst/>
              <a:defRPr/>
            </a:pPr>
            <a:r>
              <a:rPr kumimoji="0" lang="pt-BR" sz="3600" b="0" i="0" u="none" strike="noStrike" kern="0" cap="none" spc="0" normalizeH="0" baseline="0" noProof="0" dirty="0">
                <a:ln>
                  <a:noFill/>
                </a:ln>
                <a:solidFill>
                  <a:srgbClr val="003366"/>
                </a:solidFill>
                <a:effectLst/>
                <a:uLnTx/>
                <a:uFillTx/>
                <a:ea typeface="+mn-ea"/>
                <a:cs typeface="Arial" panose="020B0604020202020204" pitchFamily="34" charset="0"/>
              </a:rPr>
              <a:t> Mão-de-obra insuficiente ou incapaz</a:t>
            </a:r>
          </a:p>
          <a:p>
            <a:pPr marL="342900" marR="0" lvl="0" indent="-342900" algn="l" defTabSz="914400" rtl="0" eaLnBrk="1" fontAlgn="base" latinLnBrk="0" hangingPunct="1">
              <a:lnSpc>
                <a:spcPct val="150000"/>
              </a:lnSpc>
              <a:spcBef>
                <a:spcPts val="1200"/>
              </a:spcBef>
              <a:spcAft>
                <a:spcPct val="0"/>
              </a:spcAft>
              <a:buClrTx/>
              <a:buSzTx/>
              <a:buFontTx/>
              <a:buChar char="•"/>
              <a:tabLst/>
              <a:defRPr/>
            </a:pPr>
            <a:r>
              <a:rPr kumimoji="0" lang="pt-BR" sz="3600" b="0" i="0" u="none" strike="noStrike" kern="0" cap="none" spc="0" normalizeH="0" baseline="0" noProof="0" dirty="0">
                <a:ln>
                  <a:noFill/>
                </a:ln>
                <a:solidFill>
                  <a:srgbClr val="003366"/>
                </a:solidFill>
                <a:effectLst/>
                <a:uLnTx/>
                <a:uFillTx/>
                <a:ea typeface="+mn-ea"/>
                <a:cs typeface="Arial" panose="020B0604020202020204" pitchFamily="34" charset="0"/>
              </a:rPr>
              <a:t> Questões Técnicas (entendimento)</a:t>
            </a:r>
          </a:p>
          <a:p>
            <a:pPr marL="342900" marR="0" lvl="0" indent="-342900" algn="l" defTabSz="914400" rtl="0" eaLnBrk="1" fontAlgn="base" latinLnBrk="0" hangingPunct="1">
              <a:lnSpc>
                <a:spcPct val="150000"/>
              </a:lnSpc>
              <a:spcBef>
                <a:spcPts val="1200"/>
              </a:spcBef>
              <a:spcAft>
                <a:spcPct val="0"/>
              </a:spcAft>
              <a:buClrTx/>
              <a:buSzTx/>
              <a:buFontTx/>
              <a:buChar char="•"/>
              <a:tabLst/>
              <a:defRPr/>
            </a:pPr>
            <a:r>
              <a:rPr kumimoji="0" lang="pt-BR" sz="3600" b="0" i="0" u="none" strike="noStrike" kern="0" cap="none" spc="0" normalizeH="0" baseline="0" noProof="0" dirty="0">
                <a:ln>
                  <a:noFill/>
                </a:ln>
                <a:solidFill>
                  <a:srgbClr val="003366"/>
                </a:solidFill>
                <a:effectLst/>
                <a:uLnTx/>
                <a:uFillTx/>
                <a:ea typeface="+mn-ea"/>
                <a:cs typeface="Arial" panose="020B0604020202020204" pitchFamily="34" charset="0"/>
              </a:rPr>
              <a:t> Administração (cultura da empresa)</a:t>
            </a:r>
          </a:p>
          <a:p>
            <a:pPr marL="342900" marR="0" lvl="0" indent="-342900" algn="l" defTabSz="914400" rtl="0" eaLnBrk="1" fontAlgn="base" latinLnBrk="0" hangingPunct="1">
              <a:lnSpc>
                <a:spcPct val="150000"/>
              </a:lnSpc>
              <a:spcBef>
                <a:spcPts val="1200"/>
              </a:spcBef>
              <a:spcAft>
                <a:spcPct val="0"/>
              </a:spcAft>
              <a:buClrTx/>
              <a:buSzTx/>
              <a:buFontTx/>
              <a:buChar char="•"/>
              <a:tabLst/>
              <a:defRPr/>
            </a:pPr>
            <a:r>
              <a:rPr kumimoji="0" lang="pt-BR" sz="3600" b="0" i="0" u="none" strike="noStrike" kern="0" cap="none" spc="0" normalizeH="0" baseline="0" noProof="0" dirty="0">
                <a:ln>
                  <a:noFill/>
                </a:ln>
                <a:solidFill>
                  <a:srgbClr val="003366"/>
                </a:solidFill>
                <a:effectLst/>
                <a:uLnTx/>
                <a:uFillTx/>
                <a:ea typeface="+mn-ea"/>
                <a:cs typeface="Arial" panose="020B0604020202020204" pitchFamily="34" charset="0"/>
              </a:rPr>
              <a:t> Choque de Personalidades</a:t>
            </a:r>
          </a:p>
          <a:p>
            <a:pPr marL="342900" marR="0" lvl="0" indent="-342900" algn="l" defTabSz="914400" rtl="0" eaLnBrk="1" fontAlgn="base" latinLnBrk="0" hangingPunct="1">
              <a:lnSpc>
                <a:spcPct val="150000"/>
              </a:lnSpc>
              <a:spcBef>
                <a:spcPts val="1200"/>
              </a:spcBef>
              <a:spcAft>
                <a:spcPct val="0"/>
              </a:spcAft>
              <a:buClrTx/>
              <a:buSzTx/>
              <a:buFontTx/>
              <a:buChar char="•"/>
              <a:tabLst/>
              <a:defRPr/>
            </a:pPr>
            <a:r>
              <a:rPr kumimoji="0" lang="pt-BR" sz="3600" b="0" i="0" u="none" strike="noStrike" kern="0" cap="none" spc="0" normalizeH="0" baseline="0" noProof="0" dirty="0">
                <a:ln>
                  <a:noFill/>
                </a:ln>
                <a:solidFill>
                  <a:srgbClr val="003366"/>
                </a:solidFill>
                <a:effectLst/>
                <a:uLnTx/>
                <a:uFillTx/>
                <a:ea typeface="+mn-ea"/>
                <a:cs typeface="Arial" panose="020B0604020202020204" pitchFamily="34" charset="0"/>
              </a:rPr>
              <a:t> Custo (estimativas e controle)</a:t>
            </a:r>
          </a:p>
          <a:p>
            <a:pPr marL="342900" marR="0" lvl="0" indent="-342900" algn="l" defTabSz="914400" rtl="0" eaLnBrk="1" fontAlgn="base" latinLnBrk="0" hangingPunct="1">
              <a:lnSpc>
                <a:spcPct val="100000"/>
              </a:lnSpc>
              <a:spcBef>
                <a:spcPct val="20000"/>
              </a:spcBef>
              <a:spcAft>
                <a:spcPct val="0"/>
              </a:spcAft>
              <a:buClrTx/>
              <a:buSzTx/>
              <a:buFontTx/>
              <a:buChar char="•"/>
              <a:tabLst/>
              <a:defRPr/>
            </a:pPr>
            <a:endParaRPr kumimoji="0" lang="pt-BR" sz="4800" b="0" i="0" u="none" strike="noStrike" kern="0" cap="none" spc="0" normalizeH="0" baseline="0" noProof="0" dirty="0">
              <a:ln>
                <a:noFill/>
              </a:ln>
              <a:solidFill>
                <a:srgbClr val="808080">
                  <a:lumMod val="50000"/>
                </a:srgbClr>
              </a:solidFill>
              <a:effectLst/>
              <a:uLnTx/>
              <a:uFillTx/>
              <a:ea typeface="+mn-ea"/>
              <a:cs typeface="+mn-cs"/>
            </a:endParaRPr>
          </a:p>
        </p:txBody>
      </p:sp>
    </p:spTree>
    <p:extLst>
      <p:ext uri="{BB962C8B-B14F-4D97-AF65-F5344CB8AC3E}">
        <p14:creationId xmlns:p14="http://schemas.microsoft.com/office/powerpoint/2010/main" val="271805738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3"/>
          <p:cNvSpPr>
            <a:spLocks noChangeArrowheads="1"/>
          </p:cNvSpPr>
          <p:nvPr/>
        </p:nvSpPr>
        <p:spPr bwMode="auto">
          <a:xfrm>
            <a:off x="737320" y="435769"/>
            <a:ext cx="8478180" cy="65722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o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spcBef>
                <a:spcPts val="0"/>
              </a:spcBef>
              <a:buSzPct val="100000"/>
            </a:pPr>
            <a:r>
              <a:rPr lang="pt-BR" altLang="pt-BR" sz="4050" b="1" dirty="0">
                <a:solidFill>
                  <a:srgbClr val="69ADE7"/>
                </a:solidFill>
                <a:latin typeface="+mj-lt"/>
              </a:rPr>
              <a:t>Gerenciamento de Custos do Projeto</a:t>
            </a:r>
          </a:p>
        </p:txBody>
      </p:sp>
      <p:pic>
        <p:nvPicPr>
          <p:cNvPr id="20483" name="Imagem 10" descr="42-18288075.jpg"/>
          <p:cNvPicPr>
            <a:picLocks noChangeAspect="1"/>
          </p:cNvPicPr>
          <p:nvPr/>
        </p:nvPicPr>
        <p:blipFill>
          <a:blip r:embed="rId3">
            <a:lum contrast="10000"/>
            <a:extLst>
              <a:ext uri="{28A0092B-C50C-407E-A947-70E740481C1C}">
                <a14:useLocalDpi xmlns:a14="http://schemas.microsoft.com/office/drawing/2010/main" val="0"/>
              </a:ext>
            </a:extLst>
          </a:blip>
          <a:srcRect/>
          <a:stretch>
            <a:fillRect/>
          </a:stretch>
        </p:blipFill>
        <p:spPr bwMode="auto">
          <a:xfrm>
            <a:off x="1169368" y="7013501"/>
            <a:ext cx="3000375" cy="300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4" name="Rectangle 2"/>
          <p:cNvSpPr txBox="1">
            <a:spLocks noChangeArrowheads="1"/>
          </p:cNvSpPr>
          <p:nvPr/>
        </p:nvSpPr>
        <p:spPr bwMode="auto">
          <a:xfrm>
            <a:off x="1" y="2119313"/>
            <a:ext cx="13123070" cy="3857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35732" tIns="69057" rIns="135732" bIns="69057"/>
          <a:lstStyle>
            <a:lvl1pPr marL="609600" indent="-609600">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marL="914400" indent="-914400" algn="ctr" defTabSz="1371600">
              <a:lnSpc>
                <a:spcPct val="90000"/>
              </a:lnSpc>
              <a:spcBef>
                <a:spcPct val="20000"/>
              </a:spcBef>
            </a:pPr>
            <a:r>
              <a:rPr lang="pt-BR" altLang="pt-BR" sz="3200" dirty="0">
                <a:solidFill>
                  <a:srgbClr val="000000"/>
                </a:solidFill>
                <a:latin typeface="+mj-lt"/>
                <a:ea typeface="Verdana" panose="020B0604030504040204" pitchFamily="34" charset="0"/>
                <a:cs typeface="Verdana" panose="020B0604030504040204" pitchFamily="34" charset="0"/>
              </a:rPr>
              <a:t> 	</a:t>
            </a:r>
          </a:p>
          <a:p>
            <a:pPr marL="914400" indent="-914400" algn="just" defTabSz="1371600">
              <a:lnSpc>
                <a:spcPct val="90000"/>
              </a:lnSpc>
              <a:spcBef>
                <a:spcPct val="20000"/>
              </a:spcBef>
            </a:pPr>
            <a:r>
              <a:rPr lang="pt-BR" altLang="pt-BR" sz="3200" dirty="0">
                <a:solidFill>
                  <a:srgbClr val="000000"/>
                </a:solidFill>
                <a:latin typeface="+mj-lt"/>
                <a:ea typeface="Verdana" panose="020B0604030504040204" pitchFamily="34" charset="0"/>
                <a:cs typeface="Verdana" panose="020B0604030504040204" pitchFamily="34" charset="0"/>
              </a:rPr>
              <a:t>	Inclui os processos envolvidos em planejar o gerenciamento de custos, estimar os custos, determinar o orçamento e controlar os custos, de modo que o projeto possa ser </a:t>
            </a:r>
            <a:r>
              <a:rPr lang="pt-BR" altLang="pt-BR" sz="3200" b="1" dirty="0">
                <a:solidFill>
                  <a:srgbClr val="000000"/>
                </a:solidFill>
                <a:latin typeface="+mj-lt"/>
                <a:ea typeface="Verdana" panose="020B0604030504040204" pitchFamily="34" charset="0"/>
                <a:cs typeface="Verdana" panose="020B0604030504040204" pitchFamily="34" charset="0"/>
              </a:rPr>
              <a:t>terminado dentro do orçamento aprovado</a:t>
            </a:r>
            <a:r>
              <a:rPr lang="pt-BR" altLang="pt-BR" sz="3200" dirty="0">
                <a:solidFill>
                  <a:srgbClr val="000000"/>
                </a:solidFill>
                <a:latin typeface="+mj-lt"/>
                <a:ea typeface="Verdana" panose="020B0604030504040204" pitchFamily="34" charset="0"/>
                <a:cs typeface="Verdana" panose="020B0604030504040204" pitchFamily="34" charset="0"/>
              </a:rPr>
              <a:t>.</a:t>
            </a:r>
          </a:p>
          <a:p>
            <a:pPr marL="914400" indent="-914400" algn="ctr" defTabSz="1371600">
              <a:lnSpc>
                <a:spcPct val="90000"/>
              </a:lnSpc>
              <a:spcBef>
                <a:spcPct val="20000"/>
              </a:spcBef>
            </a:pPr>
            <a:endParaRPr lang="pt-BR" altLang="pt-BR" sz="3200" dirty="0">
              <a:solidFill>
                <a:srgbClr val="000000"/>
              </a:solidFill>
              <a:latin typeface="+mj-lt"/>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4284914160"/>
      </p:ext>
    </p:extLst>
  </p:cSld>
  <p:clrMapOvr>
    <a:masterClrMapping/>
  </p:clrMapOvr>
  <p:transition>
    <p:zoom/>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5"/>
          <p:cNvSpPr>
            <a:spLocks noChangeArrowheads="1"/>
          </p:cNvSpPr>
          <p:nvPr/>
        </p:nvSpPr>
        <p:spPr bwMode="auto">
          <a:xfrm>
            <a:off x="161925" y="283370"/>
            <a:ext cx="6353175" cy="65722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o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spcBef>
                <a:spcPts val="0"/>
              </a:spcBef>
              <a:buSzPct val="100000"/>
            </a:pPr>
            <a:r>
              <a:rPr lang="pt-BR" altLang="pt-BR" sz="4050" b="1" dirty="0">
                <a:solidFill>
                  <a:srgbClr val="69ADE7"/>
                </a:solidFill>
                <a:latin typeface="+mj-lt"/>
              </a:rPr>
              <a:t>Conceitos</a:t>
            </a:r>
          </a:p>
        </p:txBody>
      </p:sp>
      <p:sp>
        <p:nvSpPr>
          <p:cNvPr id="5" name="Retângulo 4"/>
          <p:cNvSpPr>
            <a:spLocks noChangeArrowheads="1"/>
          </p:cNvSpPr>
          <p:nvPr/>
        </p:nvSpPr>
        <p:spPr bwMode="auto">
          <a:xfrm>
            <a:off x="161927" y="1919288"/>
            <a:ext cx="7848202" cy="5678453"/>
          </a:xfrm>
          <a:prstGeom prst="rect">
            <a:avLst/>
          </a:prstGeom>
          <a:noFill/>
          <a:ln>
            <a:noFill/>
          </a:ln>
        </p:spPr>
        <p:txBody>
          <a:bodyPr wrap="square" lIns="137133" tIns="68568" rIns="137133" bIns="68568">
            <a:spAutoFit/>
          </a:bodyPr>
          <a:lstStyle/>
          <a:p>
            <a:pPr algn="just" defTabSz="1371600">
              <a:spcBef>
                <a:spcPct val="50000"/>
              </a:spcBef>
              <a:defRPr/>
            </a:pPr>
            <a:r>
              <a:rPr lang="pt-BR" sz="3600" dirty="0">
                <a:solidFill>
                  <a:srgbClr val="000000"/>
                </a:solidFill>
                <a:latin typeface="+mn-lt"/>
                <a:ea typeface="Verdana" panose="020B0604030504040204" pitchFamily="34" charset="0"/>
                <a:cs typeface="Verdana" panose="020B0604030504040204" pitchFamily="34" charset="0"/>
              </a:rPr>
              <a:t>O </a:t>
            </a:r>
            <a:r>
              <a:rPr lang="pt-BR" sz="3600" dirty="0">
                <a:solidFill>
                  <a:srgbClr val="FF0000"/>
                </a:solidFill>
                <a:latin typeface="+mn-lt"/>
                <a:ea typeface="Verdana" panose="020B0604030504040204" pitchFamily="34" charset="0"/>
                <a:cs typeface="Verdana" panose="020B0604030504040204" pitchFamily="34" charset="0"/>
              </a:rPr>
              <a:t>Gerente de Projetos </a:t>
            </a:r>
            <a:r>
              <a:rPr lang="pt-BR" sz="3600" dirty="0">
                <a:solidFill>
                  <a:srgbClr val="000000"/>
                </a:solidFill>
                <a:latin typeface="+mn-lt"/>
                <a:ea typeface="Verdana" panose="020B0604030504040204" pitchFamily="34" charset="0"/>
                <a:cs typeface="Verdana" panose="020B0604030504040204" pitchFamily="34" charset="0"/>
              </a:rPr>
              <a:t>deve se preocupar com a coleta e análise das informações de </a:t>
            </a:r>
            <a:r>
              <a:rPr lang="pt-BR" sz="3600" dirty="0">
                <a:solidFill>
                  <a:srgbClr val="FF0000"/>
                </a:solidFill>
                <a:latin typeface="+mn-lt"/>
                <a:ea typeface="Verdana" panose="020B0604030504040204" pitchFamily="34" charset="0"/>
                <a:cs typeface="Verdana" panose="020B0604030504040204" pitchFamily="34" charset="0"/>
              </a:rPr>
              <a:t>custos</a:t>
            </a:r>
            <a:r>
              <a:rPr lang="pt-BR" sz="3600" dirty="0">
                <a:solidFill>
                  <a:srgbClr val="000000"/>
                </a:solidFill>
                <a:latin typeface="+mn-lt"/>
                <a:ea typeface="Verdana" panose="020B0604030504040204" pitchFamily="34" charset="0"/>
                <a:cs typeface="Verdana" panose="020B0604030504040204" pitchFamily="34" charset="0"/>
              </a:rPr>
              <a:t>.</a:t>
            </a:r>
          </a:p>
          <a:p>
            <a:pPr algn="just" defTabSz="1371600">
              <a:spcBef>
                <a:spcPct val="50000"/>
              </a:spcBef>
              <a:defRPr/>
            </a:pPr>
            <a:r>
              <a:rPr lang="pt-BR" sz="3600" dirty="0">
                <a:solidFill>
                  <a:srgbClr val="000000"/>
                </a:solidFill>
                <a:latin typeface="+mn-lt"/>
                <a:ea typeface="Verdana" panose="020B0604030504040204" pitchFamily="34" charset="0"/>
                <a:cs typeface="Verdana" panose="020B0604030504040204" pitchFamily="34" charset="0"/>
              </a:rPr>
              <a:t>O </a:t>
            </a:r>
            <a:r>
              <a:rPr lang="pt-BR" sz="3600" dirty="0">
                <a:solidFill>
                  <a:srgbClr val="FF0000"/>
                </a:solidFill>
                <a:latin typeface="+mn-lt"/>
                <a:ea typeface="Verdana" panose="020B0604030504040204" pitchFamily="34" charset="0"/>
                <a:cs typeface="Verdana" panose="020B0604030504040204" pitchFamily="34" charset="0"/>
              </a:rPr>
              <a:t>custo</a:t>
            </a:r>
            <a:r>
              <a:rPr lang="pt-BR" sz="3600" dirty="0">
                <a:solidFill>
                  <a:srgbClr val="000000"/>
                </a:solidFill>
                <a:latin typeface="+mn-lt"/>
                <a:ea typeface="Verdana" panose="020B0604030504040204" pitchFamily="34" charset="0"/>
                <a:cs typeface="Verdana" panose="020B0604030504040204" pitchFamily="34" charset="0"/>
              </a:rPr>
              <a:t> é um termômetro para avaliar a eficiência e o desempenho dos projetos nas empresas.</a:t>
            </a:r>
          </a:p>
          <a:p>
            <a:pPr algn="just" defTabSz="1371600">
              <a:spcBef>
                <a:spcPct val="50000"/>
              </a:spcBef>
              <a:defRPr/>
            </a:pPr>
            <a:r>
              <a:rPr lang="pt-BR" sz="3600" dirty="0">
                <a:solidFill>
                  <a:srgbClr val="000000"/>
                </a:solidFill>
                <a:latin typeface="+mn-lt"/>
                <a:ea typeface="Verdana" panose="020B0604030504040204" pitchFamily="34" charset="0"/>
                <a:cs typeface="Verdana" panose="020B0604030504040204" pitchFamily="34" charset="0"/>
              </a:rPr>
              <a:t>O </a:t>
            </a:r>
            <a:r>
              <a:rPr lang="pt-BR" sz="3600" dirty="0">
                <a:solidFill>
                  <a:srgbClr val="FF0000"/>
                </a:solidFill>
                <a:latin typeface="+mn-lt"/>
                <a:ea typeface="Verdana" panose="020B0604030504040204" pitchFamily="34" charset="0"/>
                <a:cs typeface="Verdana" panose="020B0604030504040204" pitchFamily="34" charset="0"/>
              </a:rPr>
              <a:t>custo</a:t>
            </a:r>
            <a:r>
              <a:rPr lang="pt-BR" sz="3600" dirty="0">
                <a:solidFill>
                  <a:srgbClr val="000000"/>
                </a:solidFill>
                <a:latin typeface="+mn-lt"/>
                <a:ea typeface="Verdana" panose="020B0604030504040204" pitchFamily="34" charset="0"/>
                <a:cs typeface="Verdana" panose="020B0604030504040204" pitchFamily="34" charset="0"/>
              </a:rPr>
              <a:t> tem que ser </a:t>
            </a:r>
            <a:r>
              <a:rPr lang="pt-BR" sz="3600" b="1" dirty="0">
                <a:solidFill>
                  <a:srgbClr val="FFFFFF">
                    <a:lumMod val="50000"/>
                  </a:srgbClr>
                </a:solidFill>
                <a:latin typeface="+mn-lt"/>
                <a:ea typeface="Verdana" panose="020B0604030504040204" pitchFamily="34" charset="0"/>
                <a:cs typeface="Verdana" panose="020B0604030504040204" pitchFamily="34" charset="0"/>
              </a:rPr>
              <a:t>Planejado, Gerenciado e Controlado </a:t>
            </a:r>
            <a:r>
              <a:rPr lang="pt-BR" sz="3600" dirty="0">
                <a:solidFill>
                  <a:srgbClr val="000000"/>
                </a:solidFill>
                <a:latin typeface="+mn-lt"/>
                <a:ea typeface="Verdana" panose="020B0604030504040204" pitchFamily="34" charset="0"/>
                <a:cs typeface="Verdana" panose="020B0604030504040204" pitchFamily="34" charset="0"/>
              </a:rPr>
              <a:t>e não somente contabilizado.</a:t>
            </a:r>
          </a:p>
        </p:txBody>
      </p:sp>
      <p:pic>
        <p:nvPicPr>
          <p:cNvPr id="6" name="Imagem 5" descr="CB108088.jpg"/>
          <p:cNvPicPr>
            <a:picLocks noChangeAspect="1"/>
          </p:cNvPicPr>
          <p:nvPr/>
        </p:nvPicPr>
        <p:blipFill>
          <a:blip r:embed="rId2" cstate="print">
            <a:lum bright="10000"/>
          </a:blip>
          <a:stretch>
            <a:fillRect/>
          </a:stretch>
        </p:blipFill>
        <p:spPr>
          <a:xfrm>
            <a:off x="8262939" y="1919288"/>
            <a:ext cx="5067300" cy="7620000"/>
          </a:xfrm>
          <a:prstGeom prst="rect">
            <a:avLst/>
          </a:prstGeom>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pic>
    </p:spTree>
    <p:extLst>
      <p:ext uri="{BB962C8B-B14F-4D97-AF65-F5344CB8AC3E}">
        <p14:creationId xmlns:p14="http://schemas.microsoft.com/office/powerpoint/2010/main" val="139836377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5"/>
          <p:cNvSpPr>
            <a:spLocks noChangeArrowheads="1"/>
          </p:cNvSpPr>
          <p:nvPr/>
        </p:nvSpPr>
        <p:spPr bwMode="auto">
          <a:xfrm>
            <a:off x="161925" y="489831"/>
            <a:ext cx="6353175" cy="65722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o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spcBef>
                <a:spcPts val="0"/>
              </a:spcBef>
              <a:buSzPct val="100000"/>
            </a:pPr>
            <a:r>
              <a:rPr lang="pt-BR" altLang="pt-BR" sz="4050" b="1" dirty="0">
                <a:solidFill>
                  <a:srgbClr val="69ADE7"/>
                </a:solidFill>
                <a:latin typeface="+mj-lt"/>
              </a:rPr>
              <a:t>Conceitos</a:t>
            </a:r>
          </a:p>
        </p:txBody>
      </p:sp>
      <p:pic>
        <p:nvPicPr>
          <p:cNvPr id="23555" name="Imagem 15" descr="42-17590253.jpg"/>
          <p:cNvPicPr>
            <a:picLocks noChangeAspect="1"/>
          </p:cNvPicPr>
          <p:nvPr/>
        </p:nvPicPr>
        <p:blipFill>
          <a:blip r:embed="rId2">
            <a:lum bright="10000"/>
            <a:extLst>
              <a:ext uri="{28A0092B-C50C-407E-A947-70E740481C1C}">
                <a14:useLocalDpi xmlns:a14="http://schemas.microsoft.com/office/drawing/2010/main" val="0"/>
              </a:ext>
            </a:extLst>
          </a:blip>
          <a:srcRect/>
          <a:stretch>
            <a:fillRect/>
          </a:stretch>
        </p:blipFill>
        <p:spPr bwMode="auto">
          <a:xfrm>
            <a:off x="5712210" y="5111078"/>
            <a:ext cx="7194462" cy="4933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tângulo 7"/>
          <p:cNvSpPr>
            <a:spLocks noChangeArrowheads="1"/>
          </p:cNvSpPr>
          <p:nvPr/>
        </p:nvSpPr>
        <p:spPr bwMode="auto">
          <a:xfrm>
            <a:off x="583408" y="5143501"/>
            <a:ext cx="5193506" cy="3536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37133" tIns="68568" rIns="137133" bIns="68568">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defTabSz="1371600">
              <a:lnSpc>
                <a:spcPct val="90000"/>
              </a:lnSpc>
              <a:spcBef>
                <a:spcPct val="50000"/>
              </a:spcBef>
            </a:pPr>
            <a:r>
              <a:rPr lang="pt-BR" altLang="pt-BR" sz="3200" dirty="0">
                <a:solidFill>
                  <a:srgbClr val="000000"/>
                </a:solidFill>
                <a:latin typeface="+mn-lt"/>
                <a:ea typeface="Verdana" panose="020B0604030504040204" pitchFamily="34" charset="0"/>
                <a:cs typeface="Verdana" panose="020B0604030504040204" pitchFamily="34" charset="0"/>
              </a:rPr>
              <a:t>Ex.: </a:t>
            </a:r>
          </a:p>
          <a:p>
            <a:pPr defTabSz="1371600">
              <a:lnSpc>
                <a:spcPct val="90000"/>
              </a:lnSpc>
              <a:spcBef>
                <a:spcPct val="50000"/>
              </a:spcBef>
            </a:pPr>
            <a:r>
              <a:rPr lang="pt-BR" altLang="pt-BR" sz="3200" dirty="0">
                <a:solidFill>
                  <a:srgbClr val="000000"/>
                </a:solidFill>
                <a:latin typeface="+mn-lt"/>
                <a:ea typeface="Verdana" panose="020B0604030504040204" pitchFamily="34" charset="0"/>
                <a:cs typeface="Verdana" panose="020B0604030504040204" pitchFamily="34" charset="0"/>
              </a:rPr>
              <a:t>Gasto com compra de Matéria-prima;</a:t>
            </a:r>
          </a:p>
          <a:p>
            <a:pPr defTabSz="1371600">
              <a:lnSpc>
                <a:spcPct val="90000"/>
              </a:lnSpc>
              <a:spcBef>
                <a:spcPct val="50000"/>
              </a:spcBef>
            </a:pPr>
            <a:r>
              <a:rPr lang="pt-BR" altLang="pt-BR" sz="3200" dirty="0">
                <a:solidFill>
                  <a:srgbClr val="000000"/>
                </a:solidFill>
                <a:latin typeface="+mn-lt"/>
                <a:ea typeface="Verdana" panose="020B0604030504040204" pitchFamily="34" charset="0"/>
                <a:cs typeface="Verdana" panose="020B0604030504040204" pitchFamily="34" charset="0"/>
              </a:rPr>
              <a:t>Gasto com mão de obra;</a:t>
            </a:r>
          </a:p>
          <a:p>
            <a:pPr defTabSz="1371600">
              <a:lnSpc>
                <a:spcPct val="90000"/>
              </a:lnSpc>
              <a:spcBef>
                <a:spcPct val="50000"/>
              </a:spcBef>
            </a:pPr>
            <a:r>
              <a:rPr lang="pt-BR" altLang="pt-BR" sz="3200" dirty="0">
                <a:solidFill>
                  <a:srgbClr val="000000"/>
                </a:solidFill>
                <a:latin typeface="+mn-lt"/>
                <a:ea typeface="Verdana" panose="020B0604030504040204" pitchFamily="34" charset="0"/>
                <a:cs typeface="Verdana" panose="020B0604030504040204" pitchFamily="34" charset="0"/>
              </a:rPr>
              <a:t>Gasto com compra de um imobilizado.</a:t>
            </a:r>
          </a:p>
        </p:txBody>
      </p:sp>
      <p:sp>
        <p:nvSpPr>
          <p:cNvPr id="9" name="Retângulo 8"/>
          <p:cNvSpPr>
            <a:spLocks noChangeArrowheads="1"/>
          </p:cNvSpPr>
          <p:nvPr/>
        </p:nvSpPr>
        <p:spPr bwMode="auto">
          <a:xfrm>
            <a:off x="466727" y="2290763"/>
            <a:ext cx="12655970" cy="21574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37133" tIns="68568" rIns="137133" bIns="68568">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defTabSz="1371600">
              <a:lnSpc>
                <a:spcPct val="90000"/>
              </a:lnSpc>
              <a:spcBef>
                <a:spcPct val="50000"/>
              </a:spcBef>
            </a:pPr>
            <a:r>
              <a:rPr lang="pt-BR" altLang="pt-BR" sz="3200" dirty="0">
                <a:solidFill>
                  <a:srgbClr val="000000"/>
                </a:solidFill>
                <a:latin typeface="+mn-lt"/>
                <a:ea typeface="Verdana" panose="020B0604030504040204" pitchFamily="34" charset="0"/>
                <a:cs typeface="Verdana" panose="020B0604030504040204" pitchFamily="34" charset="0"/>
              </a:rPr>
              <a:t>Sacrifício financeiro para obtenção de um bem ou serviço (</a:t>
            </a:r>
            <a:r>
              <a:rPr lang="pt-BR" altLang="pt-BR" sz="3200" dirty="0">
                <a:solidFill>
                  <a:srgbClr val="FF0000"/>
                </a:solidFill>
                <a:latin typeface="+mn-lt"/>
                <a:ea typeface="Verdana" panose="020B0604030504040204" pitchFamily="34" charset="0"/>
                <a:cs typeface="Verdana" panose="020B0604030504040204" pitchFamily="34" charset="0"/>
              </a:rPr>
              <a:t>pagos de forma antecipado, à vista ou a prazo</a:t>
            </a:r>
            <a:r>
              <a:rPr lang="pt-BR" altLang="pt-BR" sz="3200" dirty="0">
                <a:solidFill>
                  <a:srgbClr val="000000"/>
                </a:solidFill>
                <a:latin typeface="+mn-lt"/>
                <a:ea typeface="Verdana" panose="020B0604030504040204" pitchFamily="34" charset="0"/>
                <a:cs typeface="Verdana" panose="020B0604030504040204" pitchFamily="34" charset="0"/>
              </a:rPr>
              <a:t>).</a:t>
            </a:r>
          </a:p>
          <a:p>
            <a:pPr defTabSz="1371600">
              <a:lnSpc>
                <a:spcPct val="90000"/>
              </a:lnSpc>
              <a:spcBef>
                <a:spcPct val="50000"/>
              </a:spcBef>
            </a:pPr>
            <a:r>
              <a:rPr lang="pt-BR" altLang="pt-BR" sz="3200" dirty="0">
                <a:solidFill>
                  <a:srgbClr val="000000"/>
                </a:solidFill>
                <a:latin typeface="+mn-lt"/>
                <a:ea typeface="Verdana" panose="020B0604030504040204" pitchFamily="34" charset="0"/>
                <a:cs typeface="Verdana" panose="020B0604030504040204" pitchFamily="34" charset="0"/>
              </a:rPr>
              <a:t>Existe a partir do reconhecimento contábil da dívida ou diminuição de ativos dados em troca.</a:t>
            </a:r>
          </a:p>
        </p:txBody>
      </p:sp>
      <p:sp>
        <p:nvSpPr>
          <p:cNvPr id="23558" name="Retângulo 12"/>
          <p:cNvSpPr>
            <a:spLocks noChangeArrowheads="1"/>
          </p:cNvSpPr>
          <p:nvPr/>
        </p:nvSpPr>
        <p:spPr bwMode="auto">
          <a:xfrm>
            <a:off x="466726" y="1626140"/>
            <a:ext cx="1919288" cy="6924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37133" tIns="68568" rIns="137133" bIns="68568">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defTabSz="1371600">
              <a:spcBef>
                <a:spcPct val="50000"/>
              </a:spcBef>
            </a:pPr>
            <a:r>
              <a:rPr lang="pt-BR" altLang="pt-BR" sz="3600" b="1" dirty="0">
                <a:solidFill>
                  <a:srgbClr val="000000"/>
                </a:solidFill>
                <a:latin typeface="+mn-lt"/>
              </a:rPr>
              <a:t>GASTO: </a:t>
            </a:r>
          </a:p>
        </p:txBody>
      </p:sp>
    </p:spTree>
    <p:extLst>
      <p:ext uri="{BB962C8B-B14F-4D97-AF65-F5344CB8AC3E}">
        <p14:creationId xmlns:p14="http://schemas.microsoft.com/office/powerpoint/2010/main" val="355380319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0" presetClass="entr" presetSubtype="0"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1000" fill="hold"/>
                                        <p:tgtEl>
                                          <p:spTgt spid="9"/>
                                        </p:tgtEl>
                                        <p:attrNameLst>
                                          <p:attrName>ppt_w</p:attrName>
                                        </p:attrNameLst>
                                      </p:cBhvr>
                                      <p:tavLst>
                                        <p:tav tm="0">
                                          <p:val>
                                            <p:strVal val="#ppt_w+.3"/>
                                          </p:val>
                                        </p:tav>
                                        <p:tav tm="100000">
                                          <p:val>
                                            <p:strVal val="#ppt_w"/>
                                          </p:val>
                                        </p:tav>
                                      </p:tavLst>
                                    </p:anim>
                                    <p:anim calcmode="lin" valueType="num">
                                      <p:cBhvr>
                                        <p:cTn id="8" dur="1000" fill="hold"/>
                                        <p:tgtEl>
                                          <p:spTgt spid="9"/>
                                        </p:tgtEl>
                                        <p:attrNameLst>
                                          <p:attrName>ppt_h</p:attrName>
                                        </p:attrNameLst>
                                      </p:cBhvr>
                                      <p:tavLst>
                                        <p:tav tm="0">
                                          <p:val>
                                            <p:strVal val="#ppt_h"/>
                                          </p:val>
                                        </p:tav>
                                        <p:tav tm="100000">
                                          <p:val>
                                            <p:strVal val="#ppt_h"/>
                                          </p:val>
                                        </p:tav>
                                      </p:tavLst>
                                    </p:anim>
                                    <p:animEffect transition="in" filter="fade">
                                      <p:cBhvr>
                                        <p:cTn id="9" dur="1000"/>
                                        <p:tgtEl>
                                          <p:spTgt spid="9"/>
                                        </p:tgtEl>
                                      </p:cBhvr>
                                    </p:animEffect>
                                  </p:childTnLst>
                                </p:cTn>
                              </p:par>
                            </p:childTnLst>
                          </p:cTn>
                        </p:par>
                        <p:par>
                          <p:cTn id="10" fill="hold" nodeType="afterGroup">
                            <p:stCondLst>
                              <p:cond delay="1000"/>
                            </p:stCondLst>
                            <p:childTnLst>
                              <p:par>
                                <p:cTn id="11" presetID="50" presetClass="entr" presetSubtype="0" decel="100000" fill="hold" grpId="0" nodeType="afterEffect">
                                  <p:stCondLst>
                                    <p:cond delay="0"/>
                                  </p:stCondLst>
                                  <p:iterate type="wd">
                                    <p:tmPct val="10000"/>
                                  </p:iterate>
                                  <p:childTnLst>
                                    <p:set>
                                      <p:cBhvr>
                                        <p:cTn id="12" dur="1" fill="hold">
                                          <p:stCondLst>
                                            <p:cond delay="0"/>
                                          </p:stCondLst>
                                        </p:cTn>
                                        <p:tgtEl>
                                          <p:spTgt spid="8"/>
                                        </p:tgtEl>
                                        <p:attrNameLst>
                                          <p:attrName>style.visibility</p:attrName>
                                        </p:attrNameLst>
                                      </p:cBhvr>
                                      <p:to>
                                        <p:strVal val="visible"/>
                                      </p:to>
                                    </p:set>
                                    <p:anim calcmode="lin" valueType="num">
                                      <p:cBhvr>
                                        <p:cTn id="13" dur="1000" fill="hold"/>
                                        <p:tgtEl>
                                          <p:spTgt spid="8"/>
                                        </p:tgtEl>
                                        <p:attrNameLst>
                                          <p:attrName>ppt_w</p:attrName>
                                        </p:attrNameLst>
                                      </p:cBhvr>
                                      <p:tavLst>
                                        <p:tav tm="0">
                                          <p:val>
                                            <p:strVal val="#ppt_w+.3"/>
                                          </p:val>
                                        </p:tav>
                                        <p:tav tm="100000">
                                          <p:val>
                                            <p:strVal val="#ppt_w"/>
                                          </p:val>
                                        </p:tav>
                                      </p:tavLst>
                                    </p:anim>
                                    <p:anim calcmode="lin" valueType="num">
                                      <p:cBhvr>
                                        <p:cTn id="14" dur="1000" fill="hold"/>
                                        <p:tgtEl>
                                          <p:spTgt spid="8"/>
                                        </p:tgtEl>
                                        <p:attrNameLst>
                                          <p:attrName>ppt_h</p:attrName>
                                        </p:attrNameLst>
                                      </p:cBhvr>
                                      <p:tavLst>
                                        <p:tav tm="0">
                                          <p:val>
                                            <p:strVal val="#ppt_h"/>
                                          </p:val>
                                        </p:tav>
                                        <p:tav tm="100000">
                                          <p:val>
                                            <p:strVal val="#ppt_h"/>
                                          </p:val>
                                        </p:tav>
                                      </p:tavLst>
                                    </p:anim>
                                    <p:animEffect transition="in" filter="fade">
                                      <p:cBhvr>
                                        <p:cTn id="15"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Retângulo 12"/>
          <p:cNvSpPr>
            <a:spLocks noChangeArrowheads="1"/>
          </p:cNvSpPr>
          <p:nvPr/>
        </p:nvSpPr>
        <p:spPr bwMode="auto">
          <a:xfrm>
            <a:off x="5481638" y="1752638"/>
            <a:ext cx="1916907" cy="6924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37133" tIns="68568" rIns="137133" bIns="68568">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defTabSz="1371600">
              <a:spcBef>
                <a:spcPct val="50000"/>
              </a:spcBef>
            </a:pPr>
            <a:r>
              <a:rPr lang="pt-BR" altLang="pt-BR" sz="3600" b="1" dirty="0">
                <a:solidFill>
                  <a:srgbClr val="000000"/>
                </a:solidFill>
                <a:latin typeface="+mn-lt"/>
                <a:ea typeface="Verdana" panose="020B0604030504040204" pitchFamily="34" charset="0"/>
                <a:cs typeface="Verdana" panose="020B0604030504040204" pitchFamily="34" charset="0"/>
              </a:rPr>
              <a:t>CUSTO</a:t>
            </a:r>
          </a:p>
        </p:txBody>
      </p:sp>
      <p:sp>
        <p:nvSpPr>
          <p:cNvPr id="11" name="Retângulo 10"/>
          <p:cNvSpPr>
            <a:spLocks noChangeArrowheads="1"/>
          </p:cNvSpPr>
          <p:nvPr/>
        </p:nvSpPr>
        <p:spPr bwMode="auto">
          <a:xfrm>
            <a:off x="5455445" y="2414588"/>
            <a:ext cx="7531935" cy="48474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37133" tIns="68568" rIns="137133" bIns="68568">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defTabSz="1371600">
              <a:spcBef>
                <a:spcPct val="50000"/>
              </a:spcBef>
            </a:pPr>
            <a:r>
              <a:rPr lang="pt-BR" altLang="pt-BR" sz="3600" dirty="0">
                <a:solidFill>
                  <a:srgbClr val="000000"/>
                </a:solidFill>
                <a:latin typeface="+mn-lt"/>
                <a:ea typeface="Verdana" panose="020B0604030504040204" pitchFamily="34" charset="0"/>
                <a:cs typeface="Verdana" panose="020B0604030504040204" pitchFamily="34" charset="0"/>
              </a:rPr>
              <a:t>Gasto relativo a um bem ou serviço utilizado na produção de outros bens ou serviços do projeto.</a:t>
            </a:r>
          </a:p>
          <a:p>
            <a:pPr defTabSz="1371600">
              <a:spcBef>
                <a:spcPct val="50000"/>
              </a:spcBef>
            </a:pPr>
            <a:r>
              <a:rPr lang="pt-BR" altLang="pt-BR" sz="3600" dirty="0">
                <a:solidFill>
                  <a:srgbClr val="000000"/>
                </a:solidFill>
                <a:latin typeface="+mn-lt"/>
                <a:ea typeface="Verdana" panose="020B0604030504040204" pitchFamily="34" charset="0"/>
                <a:cs typeface="Verdana" panose="020B0604030504040204" pitchFamily="34" charset="0"/>
              </a:rPr>
              <a:t>Gasto com uma atividade de um projeto.</a:t>
            </a:r>
          </a:p>
          <a:p>
            <a:pPr defTabSz="1371600">
              <a:spcBef>
                <a:spcPct val="50000"/>
              </a:spcBef>
            </a:pPr>
            <a:endParaRPr lang="pt-BR" altLang="pt-BR" sz="3600" dirty="0">
              <a:solidFill>
                <a:srgbClr val="000000"/>
              </a:solidFill>
              <a:latin typeface="+mn-lt"/>
              <a:ea typeface="Verdana" panose="020B0604030504040204" pitchFamily="34" charset="0"/>
              <a:cs typeface="Verdana" panose="020B0604030504040204" pitchFamily="34" charset="0"/>
            </a:endParaRPr>
          </a:p>
          <a:p>
            <a:pPr defTabSz="1371600">
              <a:spcBef>
                <a:spcPct val="50000"/>
              </a:spcBef>
            </a:pPr>
            <a:r>
              <a:rPr lang="pt-BR" altLang="pt-BR" sz="3600" dirty="0">
                <a:solidFill>
                  <a:srgbClr val="000000"/>
                </a:solidFill>
                <a:latin typeface="+mn-lt"/>
                <a:ea typeface="Verdana" panose="020B0604030504040204" pitchFamily="34" charset="0"/>
                <a:cs typeface="Verdana" panose="020B0604030504040204" pitchFamily="34" charset="0"/>
              </a:rPr>
              <a:t>	</a:t>
            </a:r>
          </a:p>
        </p:txBody>
      </p:sp>
      <p:grpSp>
        <p:nvGrpSpPr>
          <p:cNvPr id="2" name="Grupo 55"/>
          <p:cNvGrpSpPr>
            <a:grpSpLocks/>
          </p:cNvGrpSpPr>
          <p:nvPr/>
        </p:nvGrpSpPr>
        <p:grpSpPr bwMode="auto">
          <a:xfrm>
            <a:off x="521495" y="2045495"/>
            <a:ext cx="4636293" cy="6198393"/>
            <a:chOff x="7120738" y="994549"/>
            <a:chExt cx="4714908" cy="5357850"/>
          </a:xfrm>
        </p:grpSpPr>
        <p:grpSp>
          <p:nvGrpSpPr>
            <p:cNvPr id="24583" name="Freeform 6"/>
            <p:cNvGrpSpPr>
              <a:grpSpLocks/>
            </p:cNvGrpSpPr>
            <p:nvPr/>
          </p:nvGrpSpPr>
          <p:grpSpPr bwMode="auto">
            <a:xfrm>
              <a:off x="6763892" y="1807844"/>
              <a:ext cx="4907280" cy="4858512"/>
              <a:chOff x="6906768" y="1950720"/>
              <a:chExt cx="4907280" cy="4858512"/>
            </a:xfrm>
          </p:grpSpPr>
          <p:pic>
            <p:nvPicPr>
              <p:cNvPr id="24601" name="Freeform 6"/>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06768" y="1950720"/>
                <a:ext cx="4907280" cy="4858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602" name="Text Box 21"/>
              <p:cNvSpPr txBox="1">
                <a:spLocks noChangeArrowheads="1"/>
              </p:cNvSpPr>
              <p:nvPr/>
            </p:nvSpPr>
            <p:spPr bwMode="auto">
              <a:xfrm>
                <a:off x="7263614" y="1966772"/>
                <a:ext cx="4540645" cy="45285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37133" tIns="68568" rIns="137133" bIns="68568"/>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defTabSz="1371600">
                  <a:spcBef>
                    <a:spcPct val="50000"/>
                  </a:spcBef>
                </a:pPr>
                <a:endParaRPr lang="en-US" altLang="pt-BR" sz="2850">
                  <a:solidFill>
                    <a:srgbClr val="000000"/>
                  </a:solidFill>
                  <a:latin typeface="Calibri" panose="020F0502020204030204" pitchFamily="34" charset="0"/>
                </a:endParaRPr>
              </a:p>
            </p:txBody>
          </p:sp>
        </p:grpSp>
        <p:grpSp>
          <p:nvGrpSpPr>
            <p:cNvPr id="4" name="Grupo 51"/>
            <p:cNvGrpSpPr/>
            <p:nvPr/>
          </p:nvGrpSpPr>
          <p:grpSpPr>
            <a:xfrm>
              <a:off x="7664800" y="5915501"/>
              <a:ext cx="3485811" cy="147169"/>
              <a:chOff x="8548688" y="5256213"/>
              <a:chExt cx="1825626" cy="76200"/>
            </a:xfrm>
            <a:solidFill>
              <a:srgbClr val="92D050"/>
            </a:solidFill>
            <a:scene3d>
              <a:camera prst="orthographicFront">
                <a:rot lat="0" lon="0" rev="0"/>
              </a:camera>
              <a:lightRig rig="contrasting" dir="t">
                <a:rot lat="0" lon="0" rev="1500000"/>
              </a:lightRig>
            </a:scene3d>
          </p:grpSpPr>
          <p:sp>
            <p:nvSpPr>
              <p:cNvPr id="43" name="Freeform 7"/>
              <p:cNvSpPr>
                <a:spLocks/>
              </p:cNvSpPr>
              <p:nvPr/>
            </p:nvSpPr>
            <p:spPr bwMode="auto">
              <a:xfrm>
                <a:off x="10185401" y="5299075"/>
                <a:ext cx="188913" cy="33338"/>
              </a:xfrm>
              <a:custGeom>
                <a:avLst/>
                <a:gdLst/>
                <a:ahLst/>
                <a:cxnLst>
                  <a:cxn ang="0">
                    <a:pos x="0" y="18"/>
                  </a:cxn>
                  <a:cxn ang="0">
                    <a:pos x="119" y="21"/>
                  </a:cxn>
                  <a:cxn ang="0">
                    <a:pos x="119" y="3"/>
                  </a:cxn>
                  <a:cxn ang="0">
                    <a:pos x="0" y="0"/>
                  </a:cxn>
                  <a:cxn ang="0">
                    <a:pos x="0" y="18"/>
                  </a:cxn>
                </a:cxnLst>
                <a:rect l="0" t="0" r="r" b="b"/>
                <a:pathLst>
                  <a:path w="119" h="21">
                    <a:moveTo>
                      <a:pt x="0" y="18"/>
                    </a:moveTo>
                    <a:lnTo>
                      <a:pt x="119" y="21"/>
                    </a:lnTo>
                    <a:lnTo>
                      <a:pt x="119" y="3"/>
                    </a:lnTo>
                    <a:lnTo>
                      <a:pt x="0" y="0"/>
                    </a:lnTo>
                    <a:lnTo>
                      <a:pt x="0" y="18"/>
                    </a:lnTo>
                    <a:close/>
                  </a:path>
                </a:pathLst>
              </a:custGeom>
              <a:grpFill/>
              <a:ln w="9525">
                <a:noFill/>
                <a:round/>
                <a:headEnd/>
                <a:tailEnd/>
              </a:ln>
              <a:effectLst>
                <a:outerShdw blurRad="149987" dist="250190" dir="8460000" algn="ctr">
                  <a:srgbClr val="000000">
                    <a:alpha val="28000"/>
                  </a:srgbClr>
                </a:outerShdw>
              </a:effectLst>
              <a:sp3d prstMaterial="metal">
                <a:bevelT w="88900" h="88900"/>
              </a:sp3d>
            </p:spPr>
            <p:txBody>
              <a:bodyPr/>
              <a:lstStyle/>
              <a:p>
                <a:pPr defTabSz="1482014" fontAlgn="auto">
                  <a:spcBef>
                    <a:spcPts val="0"/>
                  </a:spcBef>
                  <a:spcAft>
                    <a:spcPts val="0"/>
                  </a:spcAft>
                  <a:defRPr/>
                </a:pPr>
                <a:endParaRPr lang="pt-BR" sz="3600">
                  <a:solidFill>
                    <a:srgbClr val="000000"/>
                  </a:solidFill>
                  <a:latin typeface="Times New Roman"/>
                  <a:cs typeface="Arial" charset="0"/>
                </a:endParaRPr>
              </a:p>
            </p:txBody>
          </p:sp>
          <p:sp>
            <p:nvSpPr>
              <p:cNvPr id="44" name="Freeform 8"/>
              <p:cNvSpPr>
                <a:spLocks/>
              </p:cNvSpPr>
              <p:nvPr/>
            </p:nvSpPr>
            <p:spPr bwMode="auto">
              <a:xfrm>
                <a:off x="9950451" y="5294313"/>
                <a:ext cx="192088" cy="33338"/>
              </a:xfrm>
              <a:custGeom>
                <a:avLst/>
                <a:gdLst/>
                <a:ahLst/>
                <a:cxnLst>
                  <a:cxn ang="0">
                    <a:pos x="0" y="18"/>
                  </a:cxn>
                  <a:cxn ang="0">
                    <a:pos x="121" y="21"/>
                  </a:cxn>
                  <a:cxn ang="0">
                    <a:pos x="121" y="3"/>
                  </a:cxn>
                  <a:cxn ang="0">
                    <a:pos x="0" y="0"/>
                  </a:cxn>
                  <a:cxn ang="0">
                    <a:pos x="0" y="18"/>
                  </a:cxn>
                </a:cxnLst>
                <a:rect l="0" t="0" r="r" b="b"/>
                <a:pathLst>
                  <a:path w="121" h="21">
                    <a:moveTo>
                      <a:pt x="0" y="18"/>
                    </a:moveTo>
                    <a:lnTo>
                      <a:pt x="121" y="21"/>
                    </a:lnTo>
                    <a:lnTo>
                      <a:pt x="121" y="3"/>
                    </a:lnTo>
                    <a:lnTo>
                      <a:pt x="0" y="0"/>
                    </a:lnTo>
                    <a:lnTo>
                      <a:pt x="0" y="18"/>
                    </a:lnTo>
                    <a:close/>
                  </a:path>
                </a:pathLst>
              </a:custGeom>
              <a:grpFill/>
              <a:ln w="9525">
                <a:noFill/>
                <a:round/>
                <a:headEnd/>
                <a:tailEnd/>
              </a:ln>
              <a:effectLst>
                <a:outerShdw blurRad="149987" dist="250190" dir="8460000" algn="ctr">
                  <a:srgbClr val="000000">
                    <a:alpha val="28000"/>
                  </a:srgbClr>
                </a:outerShdw>
              </a:effectLst>
              <a:sp3d prstMaterial="metal">
                <a:bevelT w="88900" h="88900"/>
              </a:sp3d>
            </p:spPr>
            <p:txBody>
              <a:bodyPr/>
              <a:lstStyle/>
              <a:p>
                <a:pPr defTabSz="1482014" fontAlgn="auto">
                  <a:spcBef>
                    <a:spcPts val="0"/>
                  </a:spcBef>
                  <a:spcAft>
                    <a:spcPts val="0"/>
                  </a:spcAft>
                  <a:defRPr/>
                </a:pPr>
                <a:endParaRPr lang="pt-BR" sz="3600">
                  <a:solidFill>
                    <a:srgbClr val="000000"/>
                  </a:solidFill>
                  <a:latin typeface="Times New Roman"/>
                  <a:cs typeface="Arial" charset="0"/>
                </a:endParaRPr>
              </a:p>
            </p:txBody>
          </p:sp>
          <p:sp>
            <p:nvSpPr>
              <p:cNvPr id="45" name="Freeform 9"/>
              <p:cNvSpPr>
                <a:spLocks/>
              </p:cNvSpPr>
              <p:nvPr/>
            </p:nvSpPr>
            <p:spPr bwMode="auto">
              <a:xfrm>
                <a:off x="9718676" y="5289550"/>
                <a:ext cx="193675" cy="28575"/>
              </a:xfrm>
              <a:custGeom>
                <a:avLst/>
                <a:gdLst/>
                <a:ahLst/>
                <a:cxnLst>
                  <a:cxn ang="0">
                    <a:pos x="0" y="15"/>
                  </a:cxn>
                  <a:cxn ang="0">
                    <a:pos x="122" y="18"/>
                  </a:cxn>
                  <a:cxn ang="0">
                    <a:pos x="122" y="3"/>
                  </a:cxn>
                  <a:cxn ang="0">
                    <a:pos x="0" y="0"/>
                  </a:cxn>
                  <a:cxn ang="0">
                    <a:pos x="0" y="15"/>
                  </a:cxn>
                </a:cxnLst>
                <a:rect l="0" t="0" r="r" b="b"/>
                <a:pathLst>
                  <a:path w="122" h="18">
                    <a:moveTo>
                      <a:pt x="0" y="15"/>
                    </a:moveTo>
                    <a:lnTo>
                      <a:pt x="122" y="18"/>
                    </a:lnTo>
                    <a:lnTo>
                      <a:pt x="122" y="3"/>
                    </a:lnTo>
                    <a:lnTo>
                      <a:pt x="0" y="0"/>
                    </a:lnTo>
                    <a:lnTo>
                      <a:pt x="0" y="15"/>
                    </a:lnTo>
                    <a:close/>
                  </a:path>
                </a:pathLst>
              </a:custGeom>
              <a:grpFill/>
              <a:ln w="9525">
                <a:noFill/>
                <a:round/>
                <a:headEnd/>
                <a:tailEnd/>
              </a:ln>
              <a:effectLst>
                <a:outerShdw blurRad="149987" dist="250190" dir="8460000" algn="ctr">
                  <a:srgbClr val="000000">
                    <a:alpha val="28000"/>
                  </a:srgbClr>
                </a:outerShdw>
              </a:effectLst>
              <a:sp3d prstMaterial="metal">
                <a:bevelT w="88900" h="88900"/>
              </a:sp3d>
            </p:spPr>
            <p:txBody>
              <a:bodyPr/>
              <a:lstStyle/>
              <a:p>
                <a:pPr defTabSz="1482014" fontAlgn="auto">
                  <a:spcBef>
                    <a:spcPts val="0"/>
                  </a:spcBef>
                  <a:spcAft>
                    <a:spcPts val="0"/>
                  </a:spcAft>
                  <a:defRPr/>
                </a:pPr>
                <a:endParaRPr lang="pt-BR" sz="3600">
                  <a:solidFill>
                    <a:srgbClr val="000000"/>
                  </a:solidFill>
                  <a:latin typeface="Times New Roman"/>
                  <a:cs typeface="Arial" charset="0"/>
                </a:endParaRPr>
              </a:p>
            </p:txBody>
          </p:sp>
          <p:sp>
            <p:nvSpPr>
              <p:cNvPr id="46" name="Freeform 10"/>
              <p:cNvSpPr>
                <a:spLocks/>
              </p:cNvSpPr>
              <p:nvPr/>
            </p:nvSpPr>
            <p:spPr bwMode="auto">
              <a:xfrm>
                <a:off x="9486901" y="5280025"/>
                <a:ext cx="188913" cy="33338"/>
              </a:xfrm>
              <a:custGeom>
                <a:avLst/>
                <a:gdLst/>
                <a:ahLst/>
                <a:cxnLst>
                  <a:cxn ang="0">
                    <a:pos x="0" y="18"/>
                  </a:cxn>
                  <a:cxn ang="0">
                    <a:pos x="119" y="21"/>
                  </a:cxn>
                  <a:cxn ang="0">
                    <a:pos x="119" y="6"/>
                  </a:cxn>
                  <a:cxn ang="0">
                    <a:pos x="0" y="0"/>
                  </a:cxn>
                  <a:cxn ang="0">
                    <a:pos x="0" y="18"/>
                  </a:cxn>
                </a:cxnLst>
                <a:rect l="0" t="0" r="r" b="b"/>
                <a:pathLst>
                  <a:path w="119" h="21">
                    <a:moveTo>
                      <a:pt x="0" y="18"/>
                    </a:moveTo>
                    <a:lnTo>
                      <a:pt x="119" y="21"/>
                    </a:lnTo>
                    <a:lnTo>
                      <a:pt x="119" y="6"/>
                    </a:lnTo>
                    <a:lnTo>
                      <a:pt x="0" y="0"/>
                    </a:lnTo>
                    <a:lnTo>
                      <a:pt x="0" y="18"/>
                    </a:lnTo>
                    <a:close/>
                  </a:path>
                </a:pathLst>
              </a:custGeom>
              <a:grpFill/>
              <a:ln w="9525">
                <a:noFill/>
                <a:round/>
                <a:headEnd/>
                <a:tailEnd/>
              </a:ln>
              <a:effectLst>
                <a:outerShdw blurRad="149987" dist="250190" dir="8460000" algn="ctr">
                  <a:srgbClr val="000000">
                    <a:alpha val="28000"/>
                  </a:srgbClr>
                </a:outerShdw>
              </a:effectLst>
              <a:sp3d prstMaterial="metal">
                <a:bevelT w="88900" h="88900"/>
              </a:sp3d>
            </p:spPr>
            <p:txBody>
              <a:bodyPr/>
              <a:lstStyle/>
              <a:p>
                <a:pPr defTabSz="1482014" fontAlgn="auto">
                  <a:spcBef>
                    <a:spcPts val="0"/>
                  </a:spcBef>
                  <a:spcAft>
                    <a:spcPts val="0"/>
                  </a:spcAft>
                  <a:defRPr/>
                </a:pPr>
                <a:endParaRPr lang="pt-BR" sz="3600">
                  <a:solidFill>
                    <a:srgbClr val="000000"/>
                  </a:solidFill>
                  <a:latin typeface="Times New Roman"/>
                  <a:cs typeface="Arial" charset="0"/>
                </a:endParaRPr>
              </a:p>
            </p:txBody>
          </p:sp>
          <p:sp>
            <p:nvSpPr>
              <p:cNvPr id="47" name="Freeform 11"/>
              <p:cNvSpPr>
                <a:spLocks/>
              </p:cNvSpPr>
              <p:nvPr/>
            </p:nvSpPr>
            <p:spPr bwMode="auto">
              <a:xfrm>
                <a:off x="9251951" y="5275263"/>
                <a:ext cx="193675" cy="33338"/>
              </a:xfrm>
              <a:custGeom>
                <a:avLst/>
                <a:gdLst/>
                <a:ahLst/>
                <a:cxnLst>
                  <a:cxn ang="0">
                    <a:pos x="0" y="18"/>
                  </a:cxn>
                  <a:cxn ang="0">
                    <a:pos x="122" y="21"/>
                  </a:cxn>
                  <a:cxn ang="0">
                    <a:pos x="122" y="3"/>
                  </a:cxn>
                  <a:cxn ang="0">
                    <a:pos x="0" y="0"/>
                  </a:cxn>
                  <a:cxn ang="0">
                    <a:pos x="0" y="18"/>
                  </a:cxn>
                </a:cxnLst>
                <a:rect l="0" t="0" r="r" b="b"/>
                <a:pathLst>
                  <a:path w="122" h="21">
                    <a:moveTo>
                      <a:pt x="0" y="18"/>
                    </a:moveTo>
                    <a:lnTo>
                      <a:pt x="122" y="21"/>
                    </a:lnTo>
                    <a:lnTo>
                      <a:pt x="122" y="3"/>
                    </a:lnTo>
                    <a:lnTo>
                      <a:pt x="0" y="0"/>
                    </a:lnTo>
                    <a:lnTo>
                      <a:pt x="0" y="18"/>
                    </a:lnTo>
                    <a:close/>
                  </a:path>
                </a:pathLst>
              </a:custGeom>
              <a:grpFill/>
              <a:ln w="9525">
                <a:noFill/>
                <a:round/>
                <a:headEnd/>
                <a:tailEnd/>
              </a:ln>
              <a:effectLst>
                <a:outerShdw blurRad="149987" dist="250190" dir="8460000" algn="ctr">
                  <a:srgbClr val="000000">
                    <a:alpha val="28000"/>
                  </a:srgbClr>
                </a:outerShdw>
              </a:effectLst>
              <a:sp3d prstMaterial="metal">
                <a:bevelT w="88900" h="88900"/>
              </a:sp3d>
            </p:spPr>
            <p:txBody>
              <a:bodyPr/>
              <a:lstStyle/>
              <a:p>
                <a:pPr defTabSz="1482014" fontAlgn="auto">
                  <a:spcBef>
                    <a:spcPts val="0"/>
                  </a:spcBef>
                  <a:spcAft>
                    <a:spcPts val="0"/>
                  </a:spcAft>
                  <a:defRPr/>
                </a:pPr>
                <a:endParaRPr lang="pt-BR" sz="3600">
                  <a:solidFill>
                    <a:srgbClr val="000000"/>
                  </a:solidFill>
                  <a:latin typeface="Times New Roman"/>
                  <a:cs typeface="Arial" charset="0"/>
                </a:endParaRPr>
              </a:p>
            </p:txBody>
          </p:sp>
          <p:sp>
            <p:nvSpPr>
              <p:cNvPr id="48" name="Freeform 12"/>
              <p:cNvSpPr>
                <a:spLocks/>
              </p:cNvSpPr>
              <p:nvPr/>
            </p:nvSpPr>
            <p:spPr bwMode="auto">
              <a:xfrm>
                <a:off x="9015413" y="5270500"/>
                <a:ext cx="193675" cy="28575"/>
              </a:xfrm>
              <a:custGeom>
                <a:avLst/>
                <a:gdLst/>
                <a:ahLst/>
                <a:cxnLst>
                  <a:cxn ang="0">
                    <a:pos x="0" y="15"/>
                  </a:cxn>
                  <a:cxn ang="0">
                    <a:pos x="122" y="18"/>
                  </a:cxn>
                  <a:cxn ang="0">
                    <a:pos x="122" y="3"/>
                  </a:cxn>
                  <a:cxn ang="0">
                    <a:pos x="0" y="0"/>
                  </a:cxn>
                  <a:cxn ang="0">
                    <a:pos x="0" y="15"/>
                  </a:cxn>
                </a:cxnLst>
                <a:rect l="0" t="0" r="r" b="b"/>
                <a:pathLst>
                  <a:path w="122" h="18">
                    <a:moveTo>
                      <a:pt x="0" y="15"/>
                    </a:moveTo>
                    <a:lnTo>
                      <a:pt x="122" y="18"/>
                    </a:lnTo>
                    <a:lnTo>
                      <a:pt x="122" y="3"/>
                    </a:lnTo>
                    <a:lnTo>
                      <a:pt x="0" y="0"/>
                    </a:lnTo>
                    <a:lnTo>
                      <a:pt x="0" y="15"/>
                    </a:lnTo>
                    <a:close/>
                  </a:path>
                </a:pathLst>
              </a:custGeom>
              <a:grpFill/>
              <a:ln w="9525">
                <a:noFill/>
                <a:round/>
                <a:headEnd/>
                <a:tailEnd/>
              </a:ln>
              <a:effectLst>
                <a:outerShdw blurRad="149987" dist="250190" dir="8460000" algn="ctr">
                  <a:srgbClr val="000000">
                    <a:alpha val="28000"/>
                  </a:srgbClr>
                </a:outerShdw>
              </a:effectLst>
              <a:sp3d prstMaterial="metal">
                <a:bevelT w="88900" h="88900"/>
              </a:sp3d>
            </p:spPr>
            <p:txBody>
              <a:bodyPr/>
              <a:lstStyle/>
              <a:p>
                <a:pPr defTabSz="1482014" fontAlgn="auto">
                  <a:spcBef>
                    <a:spcPts val="0"/>
                  </a:spcBef>
                  <a:spcAft>
                    <a:spcPts val="0"/>
                  </a:spcAft>
                  <a:defRPr/>
                </a:pPr>
                <a:endParaRPr lang="pt-BR" sz="3600">
                  <a:solidFill>
                    <a:srgbClr val="000000"/>
                  </a:solidFill>
                  <a:latin typeface="Times New Roman"/>
                  <a:cs typeface="Arial" charset="0"/>
                </a:endParaRPr>
              </a:p>
            </p:txBody>
          </p:sp>
          <p:sp>
            <p:nvSpPr>
              <p:cNvPr id="49" name="Freeform 13"/>
              <p:cNvSpPr>
                <a:spLocks/>
              </p:cNvSpPr>
              <p:nvPr/>
            </p:nvSpPr>
            <p:spPr bwMode="auto">
              <a:xfrm>
                <a:off x="8783638" y="5260975"/>
                <a:ext cx="193675" cy="33338"/>
              </a:xfrm>
              <a:custGeom>
                <a:avLst/>
                <a:gdLst/>
                <a:ahLst/>
                <a:cxnLst>
                  <a:cxn ang="0">
                    <a:pos x="0" y="18"/>
                  </a:cxn>
                  <a:cxn ang="0">
                    <a:pos x="122" y="21"/>
                  </a:cxn>
                  <a:cxn ang="0">
                    <a:pos x="122" y="6"/>
                  </a:cxn>
                  <a:cxn ang="0">
                    <a:pos x="0" y="0"/>
                  </a:cxn>
                  <a:cxn ang="0">
                    <a:pos x="0" y="18"/>
                  </a:cxn>
                </a:cxnLst>
                <a:rect l="0" t="0" r="r" b="b"/>
                <a:pathLst>
                  <a:path w="122" h="21">
                    <a:moveTo>
                      <a:pt x="0" y="18"/>
                    </a:moveTo>
                    <a:lnTo>
                      <a:pt x="122" y="21"/>
                    </a:lnTo>
                    <a:lnTo>
                      <a:pt x="122" y="6"/>
                    </a:lnTo>
                    <a:lnTo>
                      <a:pt x="0" y="0"/>
                    </a:lnTo>
                    <a:lnTo>
                      <a:pt x="0" y="18"/>
                    </a:lnTo>
                    <a:close/>
                  </a:path>
                </a:pathLst>
              </a:custGeom>
              <a:grpFill/>
              <a:ln w="9525">
                <a:noFill/>
                <a:round/>
                <a:headEnd/>
                <a:tailEnd/>
              </a:ln>
              <a:effectLst>
                <a:outerShdw blurRad="149987" dist="250190" dir="8460000" algn="ctr">
                  <a:srgbClr val="000000">
                    <a:alpha val="28000"/>
                  </a:srgbClr>
                </a:outerShdw>
              </a:effectLst>
              <a:sp3d prstMaterial="metal">
                <a:bevelT w="88900" h="88900"/>
              </a:sp3d>
            </p:spPr>
            <p:txBody>
              <a:bodyPr/>
              <a:lstStyle/>
              <a:p>
                <a:pPr defTabSz="1482014" fontAlgn="auto">
                  <a:spcBef>
                    <a:spcPts val="0"/>
                  </a:spcBef>
                  <a:spcAft>
                    <a:spcPts val="0"/>
                  </a:spcAft>
                  <a:defRPr/>
                </a:pPr>
                <a:endParaRPr lang="pt-BR" sz="3600">
                  <a:solidFill>
                    <a:srgbClr val="000000"/>
                  </a:solidFill>
                  <a:latin typeface="Times New Roman"/>
                  <a:cs typeface="Arial" charset="0"/>
                </a:endParaRPr>
              </a:p>
            </p:txBody>
          </p:sp>
          <p:sp>
            <p:nvSpPr>
              <p:cNvPr id="50" name="Freeform 14"/>
              <p:cNvSpPr>
                <a:spLocks/>
              </p:cNvSpPr>
              <p:nvPr/>
            </p:nvSpPr>
            <p:spPr bwMode="auto">
              <a:xfrm>
                <a:off x="8548688" y="5256213"/>
                <a:ext cx="193675" cy="33338"/>
              </a:xfrm>
              <a:custGeom>
                <a:avLst/>
                <a:gdLst/>
                <a:ahLst/>
                <a:cxnLst>
                  <a:cxn ang="0">
                    <a:pos x="0" y="18"/>
                  </a:cxn>
                  <a:cxn ang="0">
                    <a:pos x="122" y="21"/>
                  </a:cxn>
                  <a:cxn ang="0">
                    <a:pos x="122" y="3"/>
                  </a:cxn>
                  <a:cxn ang="0">
                    <a:pos x="0" y="0"/>
                  </a:cxn>
                  <a:cxn ang="0">
                    <a:pos x="0" y="18"/>
                  </a:cxn>
                </a:cxnLst>
                <a:rect l="0" t="0" r="r" b="b"/>
                <a:pathLst>
                  <a:path w="122" h="21">
                    <a:moveTo>
                      <a:pt x="0" y="18"/>
                    </a:moveTo>
                    <a:lnTo>
                      <a:pt x="122" y="21"/>
                    </a:lnTo>
                    <a:lnTo>
                      <a:pt x="122" y="3"/>
                    </a:lnTo>
                    <a:lnTo>
                      <a:pt x="0" y="0"/>
                    </a:lnTo>
                    <a:lnTo>
                      <a:pt x="0" y="18"/>
                    </a:lnTo>
                    <a:close/>
                  </a:path>
                </a:pathLst>
              </a:custGeom>
              <a:grpFill/>
              <a:ln w="9525">
                <a:noFill/>
                <a:round/>
                <a:headEnd/>
                <a:tailEnd/>
              </a:ln>
              <a:effectLst>
                <a:outerShdw blurRad="149987" dist="250190" dir="8460000" algn="ctr">
                  <a:srgbClr val="000000">
                    <a:alpha val="28000"/>
                  </a:srgbClr>
                </a:outerShdw>
              </a:effectLst>
              <a:sp3d prstMaterial="metal">
                <a:bevelT w="88900" h="88900"/>
              </a:sp3d>
            </p:spPr>
            <p:txBody>
              <a:bodyPr/>
              <a:lstStyle/>
              <a:p>
                <a:pPr defTabSz="1482014" fontAlgn="auto">
                  <a:spcBef>
                    <a:spcPts val="0"/>
                  </a:spcBef>
                  <a:spcAft>
                    <a:spcPts val="0"/>
                  </a:spcAft>
                  <a:defRPr/>
                </a:pPr>
                <a:endParaRPr lang="pt-BR" sz="3600">
                  <a:solidFill>
                    <a:srgbClr val="000000"/>
                  </a:solidFill>
                  <a:latin typeface="Times New Roman"/>
                  <a:cs typeface="Arial" charset="0"/>
                </a:endParaRPr>
              </a:p>
            </p:txBody>
          </p:sp>
        </p:grpSp>
        <p:sp>
          <p:nvSpPr>
            <p:cNvPr id="24585" name="AutoShape 4"/>
            <p:cNvSpPr>
              <a:spLocks noChangeAspect="1" noChangeArrowheads="1" noTextEdit="1"/>
            </p:cNvSpPr>
            <p:nvPr/>
          </p:nvSpPr>
          <p:spPr bwMode="auto">
            <a:xfrm>
              <a:off x="7258627" y="994549"/>
              <a:ext cx="4577019" cy="52858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defTabSz="1371600"/>
              <a:endParaRPr lang="pt-BR" sz="3600">
                <a:solidFill>
                  <a:srgbClr val="000000"/>
                </a:solidFill>
                <a:latin typeface="Times New Roman" pitchFamily="32" charset="0"/>
                <a:cs typeface="+mn-cs"/>
              </a:endParaRPr>
            </a:p>
          </p:txBody>
        </p:sp>
        <p:sp>
          <p:nvSpPr>
            <p:cNvPr id="24586" name="Freeform 16"/>
            <p:cNvSpPr>
              <a:spLocks/>
            </p:cNvSpPr>
            <p:nvPr/>
          </p:nvSpPr>
          <p:spPr bwMode="auto">
            <a:xfrm>
              <a:off x="9826002" y="2736045"/>
              <a:ext cx="387985" cy="536553"/>
            </a:xfrm>
            <a:custGeom>
              <a:avLst/>
              <a:gdLst>
                <a:gd name="T0" fmla="*/ 2147483646 w 128"/>
                <a:gd name="T1" fmla="*/ 2147483646 h 175"/>
                <a:gd name="T2" fmla="*/ 2147483646 w 128"/>
                <a:gd name="T3" fmla="*/ 2147483646 h 175"/>
                <a:gd name="T4" fmla="*/ 2147483646 w 128"/>
                <a:gd name="T5" fmla="*/ 2147483646 h 175"/>
                <a:gd name="T6" fmla="*/ 2147483646 w 128"/>
                <a:gd name="T7" fmla="*/ 2147483646 h 175"/>
                <a:gd name="T8" fmla="*/ 2147483646 w 128"/>
                <a:gd name="T9" fmla="*/ 2147483646 h 175"/>
                <a:gd name="T10" fmla="*/ 2147483646 w 128"/>
                <a:gd name="T11" fmla="*/ 2147483646 h 175"/>
                <a:gd name="T12" fmla="*/ 2147483646 w 128"/>
                <a:gd name="T13" fmla="*/ 2147483646 h 175"/>
                <a:gd name="T14" fmla="*/ 2147483646 w 128"/>
                <a:gd name="T15" fmla="*/ 2147483646 h 175"/>
                <a:gd name="T16" fmla="*/ 2147483646 w 128"/>
                <a:gd name="T17" fmla="*/ 2147483646 h 175"/>
                <a:gd name="T18" fmla="*/ 2147483646 w 128"/>
                <a:gd name="T19" fmla="*/ 2147483646 h 175"/>
                <a:gd name="T20" fmla="*/ 2147483646 w 128"/>
                <a:gd name="T21" fmla="*/ 2147483646 h 175"/>
                <a:gd name="T22" fmla="*/ 2147483646 w 128"/>
                <a:gd name="T23" fmla="*/ 0 h 175"/>
                <a:gd name="T24" fmla="*/ 2147483646 w 128"/>
                <a:gd name="T25" fmla="*/ 0 h 175"/>
                <a:gd name="T26" fmla="*/ 2147483646 w 128"/>
                <a:gd name="T27" fmla="*/ 2147483646 h 175"/>
                <a:gd name="T28" fmla="*/ 2147483646 w 128"/>
                <a:gd name="T29" fmla="*/ 2147483646 h 175"/>
                <a:gd name="T30" fmla="*/ 2147483646 w 128"/>
                <a:gd name="T31" fmla="*/ 2147483646 h 175"/>
                <a:gd name="T32" fmla="*/ 2147483646 w 128"/>
                <a:gd name="T33" fmla="*/ 2147483646 h 175"/>
                <a:gd name="T34" fmla="*/ 2147483646 w 128"/>
                <a:gd name="T35" fmla="*/ 2147483646 h 175"/>
                <a:gd name="T36" fmla="*/ 0 w 128"/>
                <a:gd name="T37" fmla="*/ 2147483646 h 175"/>
                <a:gd name="T38" fmla="*/ 0 w 128"/>
                <a:gd name="T39" fmla="*/ 2147483646 h 175"/>
                <a:gd name="T40" fmla="*/ 2147483646 w 128"/>
                <a:gd name="T41" fmla="*/ 2147483646 h 175"/>
                <a:gd name="T42" fmla="*/ 2147483646 w 128"/>
                <a:gd name="T43" fmla="*/ 2147483646 h 175"/>
                <a:gd name="T44" fmla="*/ 2147483646 w 128"/>
                <a:gd name="T45" fmla="*/ 2147483646 h 175"/>
                <a:gd name="T46" fmla="*/ 2147483646 w 128"/>
                <a:gd name="T47" fmla="*/ 2147483646 h 175"/>
                <a:gd name="T48" fmla="*/ 2147483646 w 128"/>
                <a:gd name="T49" fmla="*/ 2147483646 h 175"/>
                <a:gd name="T50" fmla="*/ 2147483646 w 128"/>
                <a:gd name="T51" fmla="*/ 2147483646 h 175"/>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28"/>
                <a:gd name="T79" fmla="*/ 0 h 175"/>
                <a:gd name="T80" fmla="*/ 128 w 128"/>
                <a:gd name="T81" fmla="*/ 175 h 175"/>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28" h="175">
                  <a:moveTo>
                    <a:pt x="89" y="175"/>
                  </a:moveTo>
                  <a:lnTo>
                    <a:pt x="89" y="145"/>
                  </a:lnTo>
                  <a:lnTo>
                    <a:pt x="116" y="148"/>
                  </a:lnTo>
                  <a:lnTo>
                    <a:pt x="128" y="71"/>
                  </a:lnTo>
                  <a:lnTo>
                    <a:pt x="125" y="62"/>
                  </a:lnTo>
                  <a:lnTo>
                    <a:pt x="125" y="50"/>
                  </a:lnTo>
                  <a:lnTo>
                    <a:pt x="119" y="35"/>
                  </a:lnTo>
                  <a:lnTo>
                    <a:pt x="110" y="24"/>
                  </a:lnTo>
                  <a:lnTo>
                    <a:pt x="98" y="12"/>
                  </a:lnTo>
                  <a:lnTo>
                    <a:pt x="83" y="3"/>
                  </a:lnTo>
                  <a:lnTo>
                    <a:pt x="60" y="0"/>
                  </a:lnTo>
                  <a:lnTo>
                    <a:pt x="42" y="3"/>
                  </a:lnTo>
                  <a:lnTo>
                    <a:pt x="30" y="9"/>
                  </a:lnTo>
                  <a:lnTo>
                    <a:pt x="18" y="18"/>
                  </a:lnTo>
                  <a:lnTo>
                    <a:pt x="9" y="26"/>
                  </a:lnTo>
                  <a:lnTo>
                    <a:pt x="3" y="38"/>
                  </a:lnTo>
                  <a:lnTo>
                    <a:pt x="0" y="50"/>
                  </a:lnTo>
                  <a:lnTo>
                    <a:pt x="0" y="65"/>
                  </a:lnTo>
                  <a:lnTo>
                    <a:pt x="3" y="77"/>
                  </a:lnTo>
                  <a:lnTo>
                    <a:pt x="9" y="95"/>
                  </a:lnTo>
                  <a:lnTo>
                    <a:pt x="18" y="113"/>
                  </a:lnTo>
                  <a:lnTo>
                    <a:pt x="30" y="172"/>
                  </a:lnTo>
                  <a:lnTo>
                    <a:pt x="83" y="17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137133" tIns="68568" rIns="137133" bIns="68568"/>
            <a:lstStyle/>
            <a:p>
              <a:pPr defTabSz="1371600"/>
              <a:endParaRPr lang="pt-BR" sz="3600">
                <a:solidFill>
                  <a:srgbClr val="000000"/>
                </a:solidFill>
                <a:latin typeface="Times New Roman" pitchFamily="32" charset="0"/>
                <a:cs typeface="+mn-cs"/>
              </a:endParaRPr>
            </a:p>
          </p:txBody>
        </p:sp>
        <p:sp>
          <p:nvSpPr>
            <p:cNvPr id="24587" name="Freeform 24"/>
            <p:cNvSpPr>
              <a:spLocks/>
            </p:cNvSpPr>
            <p:nvPr/>
          </p:nvSpPr>
          <p:spPr bwMode="auto">
            <a:xfrm>
              <a:off x="9231899" y="1012945"/>
              <a:ext cx="2188482" cy="2115549"/>
            </a:xfrm>
            <a:custGeom>
              <a:avLst/>
              <a:gdLst>
                <a:gd name="T0" fmla="*/ 2147483646 w 722"/>
                <a:gd name="T1" fmla="*/ 2147483646 h 690"/>
                <a:gd name="T2" fmla="*/ 2147483646 w 722"/>
                <a:gd name="T3" fmla="*/ 2147483646 h 690"/>
                <a:gd name="T4" fmla="*/ 2147483646 w 722"/>
                <a:gd name="T5" fmla="*/ 2147483646 h 690"/>
                <a:gd name="T6" fmla="*/ 2147483646 w 722"/>
                <a:gd name="T7" fmla="*/ 2147483646 h 690"/>
                <a:gd name="T8" fmla="*/ 2147483646 w 722"/>
                <a:gd name="T9" fmla="*/ 2147483646 h 690"/>
                <a:gd name="T10" fmla="*/ 2147483646 w 722"/>
                <a:gd name="T11" fmla="*/ 2147483646 h 690"/>
                <a:gd name="T12" fmla="*/ 2147483646 w 722"/>
                <a:gd name="T13" fmla="*/ 2147483646 h 690"/>
                <a:gd name="T14" fmla="*/ 2147483646 w 722"/>
                <a:gd name="T15" fmla="*/ 2147483646 h 690"/>
                <a:gd name="T16" fmla="*/ 2147483646 w 722"/>
                <a:gd name="T17" fmla="*/ 2147483646 h 690"/>
                <a:gd name="T18" fmla="*/ 2147483646 w 722"/>
                <a:gd name="T19" fmla="*/ 2147483646 h 690"/>
                <a:gd name="T20" fmla="*/ 2147483646 w 722"/>
                <a:gd name="T21" fmla="*/ 2147483646 h 690"/>
                <a:gd name="T22" fmla="*/ 2147483646 w 722"/>
                <a:gd name="T23" fmla="*/ 2147483646 h 690"/>
                <a:gd name="T24" fmla="*/ 2147483646 w 722"/>
                <a:gd name="T25" fmla="*/ 2147483646 h 690"/>
                <a:gd name="T26" fmla="*/ 2147483646 w 722"/>
                <a:gd name="T27" fmla="*/ 2147483646 h 690"/>
                <a:gd name="T28" fmla="*/ 2147483646 w 722"/>
                <a:gd name="T29" fmla="*/ 2147483646 h 690"/>
                <a:gd name="T30" fmla="*/ 2147483646 w 722"/>
                <a:gd name="T31" fmla="*/ 2147483646 h 690"/>
                <a:gd name="T32" fmla="*/ 2147483646 w 722"/>
                <a:gd name="T33" fmla="*/ 2147483646 h 690"/>
                <a:gd name="T34" fmla="*/ 2147483646 w 722"/>
                <a:gd name="T35" fmla="*/ 2147483646 h 690"/>
                <a:gd name="T36" fmla="*/ 2147483646 w 722"/>
                <a:gd name="T37" fmla="*/ 2147483646 h 690"/>
                <a:gd name="T38" fmla="*/ 2147483646 w 722"/>
                <a:gd name="T39" fmla="*/ 2147483646 h 690"/>
                <a:gd name="T40" fmla="*/ 2147483646 w 722"/>
                <a:gd name="T41" fmla="*/ 2147483646 h 690"/>
                <a:gd name="T42" fmla="*/ 2147483646 w 722"/>
                <a:gd name="T43" fmla="*/ 2147483646 h 690"/>
                <a:gd name="T44" fmla="*/ 2147483646 w 722"/>
                <a:gd name="T45" fmla="*/ 2147483646 h 690"/>
                <a:gd name="T46" fmla="*/ 2147483646 w 722"/>
                <a:gd name="T47" fmla="*/ 2147483646 h 690"/>
                <a:gd name="T48" fmla="*/ 2147483646 w 722"/>
                <a:gd name="T49" fmla="*/ 2147483646 h 690"/>
                <a:gd name="T50" fmla="*/ 0 w 722"/>
                <a:gd name="T51" fmla="*/ 2147483646 h 690"/>
                <a:gd name="T52" fmla="*/ 2147483646 w 722"/>
                <a:gd name="T53" fmla="*/ 2147483646 h 690"/>
                <a:gd name="T54" fmla="*/ 2147483646 w 722"/>
                <a:gd name="T55" fmla="*/ 2147483646 h 690"/>
                <a:gd name="T56" fmla="*/ 2147483646 w 722"/>
                <a:gd name="T57" fmla="*/ 2147483646 h 690"/>
                <a:gd name="T58" fmla="*/ 2147483646 w 722"/>
                <a:gd name="T59" fmla="*/ 2147483646 h 690"/>
                <a:gd name="T60" fmla="*/ 2147483646 w 722"/>
                <a:gd name="T61" fmla="*/ 2147483646 h 690"/>
                <a:gd name="T62" fmla="*/ 2147483646 w 722"/>
                <a:gd name="T63" fmla="*/ 2147483646 h 690"/>
                <a:gd name="T64" fmla="*/ 2147483646 w 722"/>
                <a:gd name="T65" fmla="*/ 2147483646 h 690"/>
                <a:gd name="T66" fmla="*/ 2147483646 w 722"/>
                <a:gd name="T67" fmla="*/ 2147483646 h 690"/>
                <a:gd name="T68" fmla="*/ 2147483646 w 722"/>
                <a:gd name="T69" fmla="*/ 2147483646 h 690"/>
                <a:gd name="T70" fmla="*/ 2147483646 w 722"/>
                <a:gd name="T71" fmla="*/ 2147483646 h 690"/>
                <a:gd name="T72" fmla="*/ 2147483646 w 722"/>
                <a:gd name="T73" fmla="*/ 2147483646 h 690"/>
                <a:gd name="T74" fmla="*/ 2147483646 w 722"/>
                <a:gd name="T75" fmla="*/ 2147483646 h 690"/>
                <a:gd name="T76" fmla="*/ 2147483646 w 722"/>
                <a:gd name="T77" fmla="*/ 2147483646 h 690"/>
                <a:gd name="T78" fmla="*/ 2147483646 w 722"/>
                <a:gd name="T79" fmla="*/ 2147483646 h 690"/>
                <a:gd name="T80" fmla="*/ 2147483646 w 722"/>
                <a:gd name="T81" fmla="*/ 2147483646 h 690"/>
                <a:gd name="T82" fmla="*/ 2147483646 w 722"/>
                <a:gd name="T83" fmla="*/ 2147483646 h 690"/>
                <a:gd name="T84" fmla="*/ 2147483646 w 722"/>
                <a:gd name="T85" fmla="*/ 2147483646 h 690"/>
                <a:gd name="T86" fmla="*/ 2147483646 w 722"/>
                <a:gd name="T87" fmla="*/ 2147483646 h 690"/>
                <a:gd name="T88" fmla="*/ 2147483646 w 722"/>
                <a:gd name="T89" fmla="*/ 2147483646 h 690"/>
                <a:gd name="T90" fmla="*/ 2147483646 w 722"/>
                <a:gd name="T91" fmla="*/ 2147483646 h 690"/>
                <a:gd name="T92" fmla="*/ 2147483646 w 722"/>
                <a:gd name="T93" fmla="*/ 2147483646 h 690"/>
                <a:gd name="T94" fmla="*/ 2147483646 w 722"/>
                <a:gd name="T95" fmla="*/ 2147483646 h 690"/>
                <a:gd name="T96" fmla="*/ 2147483646 w 722"/>
                <a:gd name="T97" fmla="*/ 2147483646 h 690"/>
                <a:gd name="T98" fmla="*/ 2147483646 w 722"/>
                <a:gd name="T99" fmla="*/ 2147483646 h 690"/>
                <a:gd name="T100" fmla="*/ 2147483646 w 722"/>
                <a:gd name="T101" fmla="*/ 2147483646 h 690"/>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722"/>
                <a:gd name="T154" fmla="*/ 0 h 690"/>
                <a:gd name="T155" fmla="*/ 722 w 722"/>
                <a:gd name="T156" fmla="*/ 690 h 690"/>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722" h="690">
                  <a:moveTo>
                    <a:pt x="660" y="636"/>
                  </a:moveTo>
                  <a:lnTo>
                    <a:pt x="583" y="577"/>
                  </a:lnTo>
                  <a:lnTo>
                    <a:pt x="547" y="615"/>
                  </a:lnTo>
                  <a:lnTo>
                    <a:pt x="511" y="645"/>
                  </a:lnTo>
                  <a:lnTo>
                    <a:pt x="476" y="672"/>
                  </a:lnTo>
                  <a:lnTo>
                    <a:pt x="440" y="690"/>
                  </a:lnTo>
                  <a:lnTo>
                    <a:pt x="366" y="591"/>
                  </a:lnTo>
                  <a:lnTo>
                    <a:pt x="401" y="574"/>
                  </a:lnTo>
                  <a:lnTo>
                    <a:pt x="437" y="550"/>
                  </a:lnTo>
                  <a:lnTo>
                    <a:pt x="473" y="520"/>
                  </a:lnTo>
                  <a:lnTo>
                    <a:pt x="487" y="502"/>
                  </a:lnTo>
                  <a:lnTo>
                    <a:pt x="505" y="484"/>
                  </a:lnTo>
                  <a:lnTo>
                    <a:pt x="517" y="467"/>
                  </a:lnTo>
                  <a:lnTo>
                    <a:pt x="526" y="449"/>
                  </a:lnTo>
                  <a:lnTo>
                    <a:pt x="532" y="434"/>
                  </a:lnTo>
                  <a:lnTo>
                    <a:pt x="535" y="416"/>
                  </a:lnTo>
                  <a:lnTo>
                    <a:pt x="535" y="401"/>
                  </a:lnTo>
                  <a:lnTo>
                    <a:pt x="532" y="389"/>
                  </a:lnTo>
                  <a:lnTo>
                    <a:pt x="526" y="377"/>
                  </a:lnTo>
                  <a:lnTo>
                    <a:pt x="514" y="366"/>
                  </a:lnTo>
                  <a:lnTo>
                    <a:pt x="502" y="360"/>
                  </a:lnTo>
                  <a:lnTo>
                    <a:pt x="490" y="357"/>
                  </a:lnTo>
                  <a:lnTo>
                    <a:pt x="476" y="354"/>
                  </a:lnTo>
                  <a:lnTo>
                    <a:pt x="461" y="357"/>
                  </a:lnTo>
                  <a:lnTo>
                    <a:pt x="443" y="363"/>
                  </a:lnTo>
                  <a:lnTo>
                    <a:pt x="422" y="371"/>
                  </a:lnTo>
                  <a:lnTo>
                    <a:pt x="377" y="398"/>
                  </a:lnTo>
                  <a:lnTo>
                    <a:pt x="342" y="422"/>
                  </a:lnTo>
                  <a:lnTo>
                    <a:pt x="306" y="440"/>
                  </a:lnTo>
                  <a:lnTo>
                    <a:pt x="273" y="452"/>
                  </a:lnTo>
                  <a:lnTo>
                    <a:pt x="241" y="461"/>
                  </a:lnTo>
                  <a:lnTo>
                    <a:pt x="208" y="464"/>
                  </a:lnTo>
                  <a:lnTo>
                    <a:pt x="175" y="461"/>
                  </a:lnTo>
                  <a:lnTo>
                    <a:pt x="160" y="455"/>
                  </a:lnTo>
                  <a:lnTo>
                    <a:pt x="146" y="449"/>
                  </a:lnTo>
                  <a:lnTo>
                    <a:pt x="131" y="440"/>
                  </a:lnTo>
                  <a:lnTo>
                    <a:pt x="116" y="431"/>
                  </a:lnTo>
                  <a:lnTo>
                    <a:pt x="92" y="407"/>
                  </a:lnTo>
                  <a:lnTo>
                    <a:pt x="71" y="383"/>
                  </a:lnTo>
                  <a:lnTo>
                    <a:pt x="59" y="354"/>
                  </a:lnTo>
                  <a:lnTo>
                    <a:pt x="50" y="324"/>
                  </a:lnTo>
                  <a:lnTo>
                    <a:pt x="48" y="288"/>
                  </a:lnTo>
                  <a:lnTo>
                    <a:pt x="50" y="256"/>
                  </a:lnTo>
                  <a:lnTo>
                    <a:pt x="62" y="220"/>
                  </a:lnTo>
                  <a:lnTo>
                    <a:pt x="77" y="181"/>
                  </a:lnTo>
                  <a:lnTo>
                    <a:pt x="0" y="122"/>
                  </a:lnTo>
                  <a:lnTo>
                    <a:pt x="62" y="42"/>
                  </a:lnTo>
                  <a:lnTo>
                    <a:pt x="134" y="98"/>
                  </a:lnTo>
                  <a:lnTo>
                    <a:pt x="166" y="62"/>
                  </a:lnTo>
                  <a:lnTo>
                    <a:pt x="196" y="36"/>
                  </a:lnTo>
                  <a:lnTo>
                    <a:pt x="223" y="15"/>
                  </a:lnTo>
                  <a:lnTo>
                    <a:pt x="253" y="0"/>
                  </a:lnTo>
                  <a:lnTo>
                    <a:pt x="324" y="95"/>
                  </a:lnTo>
                  <a:lnTo>
                    <a:pt x="300" y="107"/>
                  </a:lnTo>
                  <a:lnTo>
                    <a:pt x="273" y="125"/>
                  </a:lnTo>
                  <a:lnTo>
                    <a:pt x="241" y="152"/>
                  </a:lnTo>
                  <a:lnTo>
                    <a:pt x="223" y="169"/>
                  </a:lnTo>
                  <a:lnTo>
                    <a:pt x="205" y="190"/>
                  </a:lnTo>
                  <a:lnTo>
                    <a:pt x="193" y="208"/>
                  </a:lnTo>
                  <a:lnTo>
                    <a:pt x="184" y="226"/>
                  </a:lnTo>
                  <a:lnTo>
                    <a:pt x="178" y="241"/>
                  </a:lnTo>
                  <a:lnTo>
                    <a:pt x="178" y="256"/>
                  </a:lnTo>
                  <a:lnTo>
                    <a:pt x="178" y="267"/>
                  </a:lnTo>
                  <a:lnTo>
                    <a:pt x="184" y="279"/>
                  </a:lnTo>
                  <a:lnTo>
                    <a:pt x="190" y="288"/>
                  </a:lnTo>
                  <a:lnTo>
                    <a:pt x="199" y="294"/>
                  </a:lnTo>
                  <a:lnTo>
                    <a:pt x="208" y="300"/>
                  </a:lnTo>
                  <a:lnTo>
                    <a:pt x="220" y="303"/>
                  </a:lnTo>
                  <a:lnTo>
                    <a:pt x="235" y="303"/>
                  </a:lnTo>
                  <a:lnTo>
                    <a:pt x="250" y="300"/>
                  </a:lnTo>
                  <a:lnTo>
                    <a:pt x="267" y="291"/>
                  </a:lnTo>
                  <a:lnTo>
                    <a:pt x="291" y="282"/>
                  </a:lnTo>
                  <a:lnTo>
                    <a:pt x="342" y="253"/>
                  </a:lnTo>
                  <a:lnTo>
                    <a:pt x="380" y="229"/>
                  </a:lnTo>
                  <a:lnTo>
                    <a:pt x="419" y="211"/>
                  </a:lnTo>
                  <a:lnTo>
                    <a:pt x="452" y="199"/>
                  </a:lnTo>
                  <a:lnTo>
                    <a:pt x="484" y="193"/>
                  </a:lnTo>
                  <a:lnTo>
                    <a:pt x="514" y="196"/>
                  </a:lnTo>
                  <a:lnTo>
                    <a:pt x="544" y="202"/>
                  </a:lnTo>
                  <a:lnTo>
                    <a:pt x="571" y="214"/>
                  </a:lnTo>
                  <a:lnTo>
                    <a:pt x="600" y="235"/>
                  </a:lnTo>
                  <a:lnTo>
                    <a:pt x="624" y="256"/>
                  </a:lnTo>
                  <a:lnTo>
                    <a:pt x="645" y="282"/>
                  </a:lnTo>
                  <a:lnTo>
                    <a:pt x="657" y="312"/>
                  </a:lnTo>
                  <a:lnTo>
                    <a:pt x="666" y="345"/>
                  </a:lnTo>
                  <a:lnTo>
                    <a:pt x="669" y="377"/>
                  </a:lnTo>
                  <a:lnTo>
                    <a:pt x="666" y="416"/>
                  </a:lnTo>
                  <a:lnTo>
                    <a:pt x="654" y="455"/>
                  </a:lnTo>
                  <a:lnTo>
                    <a:pt x="636" y="493"/>
                  </a:lnTo>
                  <a:lnTo>
                    <a:pt x="722" y="559"/>
                  </a:lnTo>
                  <a:lnTo>
                    <a:pt x="660" y="63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137133" tIns="68568" rIns="137133" bIns="68568"/>
            <a:lstStyle/>
            <a:p>
              <a:pPr defTabSz="1371600"/>
              <a:endParaRPr lang="pt-BR" sz="3600">
                <a:solidFill>
                  <a:srgbClr val="000000"/>
                </a:solidFill>
                <a:latin typeface="Times New Roman" pitchFamily="32" charset="0"/>
                <a:cs typeface="+mn-cs"/>
              </a:endParaRPr>
            </a:p>
          </p:txBody>
        </p:sp>
        <p:sp>
          <p:nvSpPr>
            <p:cNvPr id="24588" name="Freeform 25"/>
            <p:cNvSpPr>
              <a:spLocks/>
            </p:cNvSpPr>
            <p:nvPr/>
          </p:nvSpPr>
          <p:spPr bwMode="auto">
            <a:xfrm>
              <a:off x="10095773" y="2754441"/>
              <a:ext cx="163682" cy="180896"/>
            </a:xfrm>
            <a:custGeom>
              <a:avLst/>
              <a:gdLst>
                <a:gd name="T0" fmla="*/ 2147483646 w 54"/>
                <a:gd name="T1" fmla="*/ 2147483646 h 59"/>
                <a:gd name="T2" fmla="*/ 2147483646 w 54"/>
                <a:gd name="T3" fmla="*/ 2147483646 h 59"/>
                <a:gd name="T4" fmla="*/ 2147483646 w 54"/>
                <a:gd name="T5" fmla="*/ 2147483646 h 59"/>
                <a:gd name="T6" fmla="*/ 2147483646 w 54"/>
                <a:gd name="T7" fmla="*/ 2147483646 h 59"/>
                <a:gd name="T8" fmla="*/ 2147483646 w 54"/>
                <a:gd name="T9" fmla="*/ 2147483646 h 59"/>
                <a:gd name="T10" fmla="*/ 2147483646 w 54"/>
                <a:gd name="T11" fmla="*/ 2147483646 h 59"/>
                <a:gd name="T12" fmla="*/ 2147483646 w 54"/>
                <a:gd name="T13" fmla="*/ 2147483646 h 59"/>
                <a:gd name="T14" fmla="*/ 2147483646 w 54"/>
                <a:gd name="T15" fmla="*/ 0 h 59"/>
                <a:gd name="T16" fmla="*/ 0 w 54"/>
                <a:gd name="T17" fmla="*/ 0 h 59"/>
                <a:gd name="T18" fmla="*/ 2147483646 w 54"/>
                <a:gd name="T19" fmla="*/ 2147483646 h 5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4"/>
                <a:gd name="T31" fmla="*/ 0 h 59"/>
                <a:gd name="T32" fmla="*/ 54 w 54"/>
                <a:gd name="T33" fmla="*/ 59 h 5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4" h="59">
                  <a:moveTo>
                    <a:pt x="33" y="59"/>
                  </a:moveTo>
                  <a:lnTo>
                    <a:pt x="54" y="59"/>
                  </a:lnTo>
                  <a:lnTo>
                    <a:pt x="51" y="47"/>
                  </a:lnTo>
                  <a:lnTo>
                    <a:pt x="45" y="26"/>
                  </a:lnTo>
                  <a:lnTo>
                    <a:pt x="39" y="15"/>
                  </a:lnTo>
                  <a:lnTo>
                    <a:pt x="30" y="6"/>
                  </a:lnTo>
                  <a:lnTo>
                    <a:pt x="15" y="0"/>
                  </a:lnTo>
                  <a:lnTo>
                    <a:pt x="0" y="0"/>
                  </a:lnTo>
                  <a:lnTo>
                    <a:pt x="33" y="5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137133" tIns="68568" rIns="137133" bIns="68568"/>
            <a:lstStyle/>
            <a:p>
              <a:pPr defTabSz="1371600"/>
              <a:endParaRPr lang="pt-BR" sz="3600">
                <a:solidFill>
                  <a:srgbClr val="000000"/>
                </a:solidFill>
                <a:latin typeface="Times New Roman" pitchFamily="32" charset="0"/>
                <a:cs typeface="+mn-cs"/>
              </a:endParaRPr>
            </a:p>
          </p:txBody>
        </p:sp>
        <p:sp>
          <p:nvSpPr>
            <p:cNvPr id="24589" name="Freeform 26"/>
            <p:cNvSpPr>
              <a:spLocks/>
            </p:cNvSpPr>
            <p:nvPr/>
          </p:nvSpPr>
          <p:spPr bwMode="auto">
            <a:xfrm>
              <a:off x="9547138" y="2791233"/>
              <a:ext cx="360706" cy="263677"/>
            </a:xfrm>
            <a:custGeom>
              <a:avLst/>
              <a:gdLst>
                <a:gd name="T0" fmla="*/ 2147483646 w 119"/>
                <a:gd name="T1" fmla="*/ 2147483646 h 86"/>
                <a:gd name="T2" fmla="*/ 2147483646 w 119"/>
                <a:gd name="T3" fmla="*/ 2147483646 h 86"/>
                <a:gd name="T4" fmla="*/ 2147483646 w 119"/>
                <a:gd name="T5" fmla="*/ 2147483646 h 86"/>
                <a:gd name="T6" fmla="*/ 2147483646 w 119"/>
                <a:gd name="T7" fmla="*/ 2147483646 h 86"/>
                <a:gd name="T8" fmla="*/ 2147483646 w 119"/>
                <a:gd name="T9" fmla="*/ 0 h 86"/>
                <a:gd name="T10" fmla="*/ 2147483646 w 119"/>
                <a:gd name="T11" fmla="*/ 2147483646 h 86"/>
                <a:gd name="T12" fmla="*/ 2147483646 w 119"/>
                <a:gd name="T13" fmla="*/ 2147483646 h 86"/>
                <a:gd name="T14" fmla="*/ 2147483646 w 119"/>
                <a:gd name="T15" fmla="*/ 2147483646 h 86"/>
                <a:gd name="T16" fmla="*/ 2147483646 w 119"/>
                <a:gd name="T17" fmla="*/ 2147483646 h 86"/>
                <a:gd name="T18" fmla="*/ 2147483646 w 119"/>
                <a:gd name="T19" fmla="*/ 2147483646 h 86"/>
                <a:gd name="T20" fmla="*/ 2147483646 w 119"/>
                <a:gd name="T21" fmla="*/ 2147483646 h 86"/>
                <a:gd name="T22" fmla="*/ 0 w 119"/>
                <a:gd name="T23" fmla="*/ 2147483646 h 86"/>
                <a:gd name="T24" fmla="*/ 2147483646 w 119"/>
                <a:gd name="T25" fmla="*/ 2147483646 h 86"/>
                <a:gd name="T26" fmla="*/ 2147483646 w 119"/>
                <a:gd name="T27" fmla="*/ 2147483646 h 86"/>
                <a:gd name="T28" fmla="*/ 2147483646 w 119"/>
                <a:gd name="T29" fmla="*/ 2147483646 h 86"/>
                <a:gd name="T30" fmla="*/ 2147483646 w 119"/>
                <a:gd name="T31" fmla="*/ 2147483646 h 86"/>
                <a:gd name="T32" fmla="*/ 2147483646 w 119"/>
                <a:gd name="T33" fmla="*/ 2147483646 h 86"/>
                <a:gd name="T34" fmla="*/ 2147483646 w 119"/>
                <a:gd name="T35" fmla="*/ 2147483646 h 86"/>
                <a:gd name="T36" fmla="*/ 2147483646 w 119"/>
                <a:gd name="T37" fmla="*/ 2147483646 h 86"/>
                <a:gd name="T38" fmla="*/ 2147483646 w 119"/>
                <a:gd name="T39" fmla="*/ 2147483646 h 86"/>
                <a:gd name="T40" fmla="*/ 2147483646 w 119"/>
                <a:gd name="T41" fmla="*/ 2147483646 h 86"/>
                <a:gd name="T42" fmla="*/ 2147483646 w 119"/>
                <a:gd name="T43" fmla="*/ 2147483646 h 86"/>
                <a:gd name="T44" fmla="*/ 2147483646 w 119"/>
                <a:gd name="T45" fmla="*/ 2147483646 h 86"/>
                <a:gd name="T46" fmla="*/ 2147483646 w 119"/>
                <a:gd name="T47" fmla="*/ 2147483646 h 86"/>
                <a:gd name="T48" fmla="*/ 2147483646 w 119"/>
                <a:gd name="T49" fmla="*/ 2147483646 h 86"/>
                <a:gd name="T50" fmla="*/ 2147483646 w 119"/>
                <a:gd name="T51" fmla="*/ 2147483646 h 86"/>
                <a:gd name="T52" fmla="*/ 2147483646 w 119"/>
                <a:gd name="T53" fmla="*/ 2147483646 h 86"/>
                <a:gd name="T54" fmla="*/ 2147483646 w 119"/>
                <a:gd name="T55" fmla="*/ 2147483646 h 86"/>
                <a:gd name="T56" fmla="*/ 2147483646 w 119"/>
                <a:gd name="T57" fmla="*/ 2147483646 h 86"/>
                <a:gd name="T58" fmla="*/ 2147483646 w 119"/>
                <a:gd name="T59" fmla="*/ 2147483646 h 86"/>
                <a:gd name="T60" fmla="*/ 2147483646 w 119"/>
                <a:gd name="T61" fmla="*/ 2147483646 h 86"/>
                <a:gd name="T62" fmla="*/ 2147483646 w 119"/>
                <a:gd name="T63" fmla="*/ 2147483646 h 86"/>
                <a:gd name="T64" fmla="*/ 2147483646 w 119"/>
                <a:gd name="T65" fmla="*/ 2147483646 h 86"/>
                <a:gd name="T66" fmla="*/ 2147483646 w 119"/>
                <a:gd name="T67" fmla="*/ 2147483646 h 8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19"/>
                <a:gd name="T103" fmla="*/ 0 h 86"/>
                <a:gd name="T104" fmla="*/ 119 w 119"/>
                <a:gd name="T105" fmla="*/ 86 h 8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19" h="86">
                  <a:moveTo>
                    <a:pt x="113" y="11"/>
                  </a:moveTo>
                  <a:lnTo>
                    <a:pt x="113" y="11"/>
                  </a:lnTo>
                  <a:lnTo>
                    <a:pt x="101" y="6"/>
                  </a:lnTo>
                  <a:lnTo>
                    <a:pt x="86" y="3"/>
                  </a:lnTo>
                  <a:lnTo>
                    <a:pt x="68" y="0"/>
                  </a:lnTo>
                  <a:lnTo>
                    <a:pt x="51" y="3"/>
                  </a:lnTo>
                  <a:lnTo>
                    <a:pt x="42" y="8"/>
                  </a:lnTo>
                  <a:lnTo>
                    <a:pt x="33" y="11"/>
                  </a:lnTo>
                  <a:lnTo>
                    <a:pt x="24" y="20"/>
                  </a:lnTo>
                  <a:lnTo>
                    <a:pt x="15" y="29"/>
                  </a:lnTo>
                  <a:lnTo>
                    <a:pt x="6" y="44"/>
                  </a:lnTo>
                  <a:lnTo>
                    <a:pt x="0" y="59"/>
                  </a:lnTo>
                  <a:lnTo>
                    <a:pt x="9" y="62"/>
                  </a:lnTo>
                  <a:lnTo>
                    <a:pt x="24" y="47"/>
                  </a:lnTo>
                  <a:lnTo>
                    <a:pt x="15" y="68"/>
                  </a:lnTo>
                  <a:lnTo>
                    <a:pt x="24" y="74"/>
                  </a:lnTo>
                  <a:lnTo>
                    <a:pt x="39" y="56"/>
                  </a:lnTo>
                  <a:lnTo>
                    <a:pt x="33" y="74"/>
                  </a:lnTo>
                  <a:lnTo>
                    <a:pt x="48" y="86"/>
                  </a:lnTo>
                  <a:lnTo>
                    <a:pt x="51" y="77"/>
                  </a:lnTo>
                  <a:lnTo>
                    <a:pt x="54" y="68"/>
                  </a:lnTo>
                  <a:lnTo>
                    <a:pt x="59" y="59"/>
                  </a:lnTo>
                  <a:lnTo>
                    <a:pt x="68" y="50"/>
                  </a:lnTo>
                  <a:lnTo>
                    <a:pt x="80" y="41"/>
                  </a:lnTo>
                  <a:lnTo>
                    <a:pt x="95" y="38"/>
                  </a:lnTo>
                  <a:lnTo>
                    <a:pt x="113" y="38"/>
                  </a:lnTo>
                  <a:lnTo>
                    <a:pt x="116" y="35"/>
                  </a:lnTo>
                  <a:lnTo>
                    <a:pt x="119" y="29"/>
                  </a:lnTo>
                  <a:lnTo>
                    <a:pt x="119" y="20"/>
                  </a:lnTo>
                  <a:lnTo>
                    <a:pt x="119" y="14"/>
                  </a:lnTo>
                  <a:lnTo>
                    <a:pt x="113"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137133" tIns="68568" rIns="137133" bIns="68568"/>
            <a:lstStyle/>
            <a:p>
              <a:pPr defTabSz="1371600"/>
              <a:endParaRPr lang="pt-BR" sz="3600">
                <a:solidFill>
                  <a:srgbClr val="000000"/>
                </a:solidFill>
                <a:latin typeface="Times New Roman" pitchFamily="32" charset="0"/>
                <a:cs typeface="+mn-cs"/>
              </a:endParaRPr>
            </a:p>
          </p:txBody>
        </p:sp>
        <p:sp>
          <p:nvSpPr>
            <p:cNvPr id="24590" name="Freeform 27"/>
            <p:cNvSpPr>
              <a:spLocks/>
            </p:cNvSpPr>
            <p:nvPr/>
          </p:nvSpPr>
          <p:spPr bwMode="auto">
            <a:xfrm>
              <a:off x="8186156" y="3891933"/>
              <a:ext cx="397080" cy="211556"/>
            </a:xfrm>
            <a:custGeom>
              <a:avLst/>
              <a:gdLst>
                <a:gd name="T0" fmla="*/ 2147483646 w 131"/>
                <a:gd name="T1" fmla="*/ 2147483646 h 69"/>
                <a:gd name="T2" fmla="*/ 2147483646 w 131"/>
                <a:gd name="T3" fmla="*/ 2147483646 h 69"/>
                <a:gd name="T4" fmla="*/ 2147483646 w 131"/>
                <a:gd name="T5" fmla="*/ 0 h 69"/>
                <a:gd name="T6" fmla="*/ 2147483646 w 131"/>
                <a:gd name="T7" fmla="*/ 0 h 69"/>
                <a:gd name="T8" fmla="*/ 2147483646 w 131"/>
                <a:gd name="T9" fmla="*/ 2147483646 h 69"/>
                <a:gd name="T10" fmla="*/ 2147483646 w 131"/>
                <a:gd name="T11" fmla="*/ 2147483646 h 69"/>
                <a:gd name="T12" fmla="*/ 2147483646 w 131"/>
                <a:gd name="T13" fmla="*/ 2147483646 h 69"/>
                <a:gd name="T14" fmla="*/ 2147483646 w 131"/>
                <a:gd name="T15" fmla="*/ 2147483646 h 69"/>
                <a:gd name="T16" fmla="*/ 2147483646 w 131"/>
                <a:gd name="T17" fmla="*/ 2147483646 h 69"/>
                <a:gd name="T18" fmla="*/ 2147483646 w 131"/>
                <a:gd name="T19" fmla="*/ 2147483646 h 69"/>
                <a:gd name="T20" fmla="*/ 2147483646 w 131"/>
                <a:gd name="T21" fmla="*/ 2147483646 h 69"/>
                <a:gd name="T22" fmla="*/ 2147483646 w 131"/>
                <a:gd name="T23" fmla="*/ 2147483646 h 69"/>
                <a:gd name="T24" fmla="*/ 2147483646 w 131"/>
                <a:gd name="T25" fmla="*/ 2147483646 h 69"/>
                <a:gd name="T26" fmla="*/ 0 w 131"/>
                <a:gd name="T27" fmla="*/ 2147483646 h 69"/>
                <a:gd name="T28" fmla="*/ 0 w 131"/>
                <a:gd name="T29" fmla="*/ 2147483646 h 69"/>
                <a:gd name="T30" fmla="*/ 2147483646 w 131"/>
                <a:gd name="T31" fmla="*/ 2147483646 h 69"/>
                <a:gd name="T32" fmla="*/ 2147483646 w 131"/>
                <a:gd name="T33" fmla="*/ 2147483646 h 69"/>
                <a:gd name="T34" fmla="*/ 2147483646 w 131"/>
                <a:gd name="T35" fmla="*/ 2147483646 h 69"/>
                <a:gd name="T36" fmla="*/ 2147483646 w 131"/>
                <a:gd name="T37" fmla="*/ 2147483646 h 69"/>
                <a:gd name="T38" fmla="*/ 2147483646 w 131"/>
                <a:gd name="T39" fmla="*/ 2147483646 h 69"/>
                <a:gd name="T40" fmla="*/ 2147483646 w 131"/>
                <a:gd name="T41" fmla="*/ 2147483646 h 69"/>
                <a:gd name="T42" fmla="*/ 2147483646 w 131"/>
                <a:gd name="T43" fmla="*/ 2147483646 h 69"/>
                <a:gd name="T44" fmla="*/ 2147483646 w 131"/>
                <a:gd name="T45" fmla="*/ 2147483646 h 69"/>
                <a:gd name="T46" fmla="*/ 2147483646 w 131"/>
                <a:gd name="T47" fmla="*/ 2147483646 h 69"/>
                <a:gd name="T48" fmla="*/ 2147483646 w 131"/>
                <a:gd name="T49" fmla="*/ 2147483646 h 69"/>
                <a:gd name="T50" fmla="*/ 2147483646 w 131"/>
                <a:gd name="T51" fmla="*/ 2147483646 h 69"/>
                <a:gd name="T52" fmla="*/ 2147483646 w 131"/>
                <a:gd name="T53" fmla="*/ 2147483646 h 69"/>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131"/>
                <a:gd name="T82" fmla="*/ 0 h 69"/>
                <a:gd name="T83" fmla="*/ 131 w 131"/>
                <a:gd name="T84" fmla="*/ 69 h 69"/>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131" h="69">
                  <a:moveTo>
                    <a:pt x="69" y="15"/>
                  </a:moveTo>
                  <a:lnTo>
                    <a:pt x="69" y="15"/>
                  </a:lnTo>
                  <a:lnTo>
                    <a:pt x="57" y="0"/>
                  </a:lnTo>
                  <a:lnTo>
                    <a:pt x="45" y="3"/>
                  </a:lnTo>
                  <a:lnTo>
                    <a:pt x="39" y="9"/>
                  </a:lnTo>
                  <a:lnTo>
                    <a:pt x="36" y="12"/>
                  </a:lnTo>
                  <a:lnTo>
                    <a:pt x="36" y="18"/>
                  </a:lnTo>
                  <a:lnTo>
                    <a:pt x="36" y="27"/>
                  </a:lnTo>
                  <a:lnTo>
                    <a:pt x="39" y="33"/>
                  </a:lnTo>
                  <a:lnTo>
                    <a:pt x="18" y="27"/>
                  </a:lnTo>
                  <a:lnTo>
                    <a:pt x="15" y="15"/>
                  </a:lnTo>
                  <a:lnTo>
                    <a:pt x="9" y="24"/>
                  </a:lnTo>
                  <a:lnTo>
                    <a:pt x="0" y="24"/>
                  </a:lnTo>
                  <a:lnTo>
                    <a:pt x="18" y="36"/>
                  </a:lnTo>
                  <a:lnTo>
                    <a:pt x="36" y="48"/>
                  </a:lnTo>
                  <a:lnTo>
                    <a:pt x="60" y="60"/>
                  </a:lnTo>
                  <a:lnTo>
                    <a:pt x="86" y="69"/>
                  </a:lnTo>
                  <a:lnTo>
                    <a:pt x="107" y="69"/>
                  </a:lnTo>
                  <a:lnTo>
                    <a:pt x="131" y="66"/>
                  </a:lnTo>
                  <a:lnTo>
                    <a:pt x="101" y="36"/>
                  </a:lnTo>
                  <a:lnTo>
                    <a:pt x="83" y="27"/>
                  </a:lnTo>
                  <a:lnTo>
                    <a:pt x="69" y="15"/>
                  </a:lnTo>
                  <a:close/>
                </a:path>
              </a:pathLst>
            </a:custGeom>
            <a:solidFill>
              <a:srgbClr val="5AA0A2"/>
            </a:solidFill>
            <a:ln>
              <a:noFill/>
            </a:ln>
            <a:extLst>
              <a:ext uri="{91240B29-F687-4F45-9708-019B960494DF}">
                <a14:hiddenLine xmlns:a14="http://schemas.microsoft.com/office/drawing/2010/main" w="9525">
                  <a:solidFill>
                    <a:srgbClr val="000000"/>
                  </a:solidFill>
                  <a:round/>
                  <a:headEnd/>
                  <a:tailEnd/>
                </a14:hiddenLine>
              </a:ext>
            </a:extLst>
          </p:spPr>
          <p:txBody>
            <a:bodyPr lIns="137133" tIns="68568" rIns="137133" bIns="68568"/>
            <a:lstStyle/>
            <a:p>
              <a:pPr defTabSz="1371600"/>
              <a:endParaRPr lang="pt-BR" sz="3600">
                <a:solidFill>
                  <a:srgbClr val="000000"/>
                </a:solidFill>
                <a:latin typeface="Times New Roman" pitchFamily="32" charset="0"/>
                <a:cs typeface="+mn-cs"/>
              </a:endParaRPr>
            </a:p>
          </p:txBody>
        </p:sp>
        <p:sp>
          <p:nvSpPr>
            <p:cNvPr id="24591" name="Freeform 28"/>
            <p:cNvSpPr>
              <a:spLocks/>
            </p:cNvSpPr>
            <p:nvPr/>
          </p:nvSpPr>
          <p:spPr bwMode="auto">
            <a:xfrm>
              <a:off x="8158877" y="3919526"/>
              <a:ext cx="18187" cy="27595"/>
            </a:xfrm>
            <a:custGeom>
              <a:avLst/>
              <a:gdLst>
                <a:gd name="T0" fmla="*/ 2147483646 w 6"/>
                <a:gd name="T1" fmla="*/ 2147483646 h 9"/>
                <a:gd name="T2" fmla="*/ 2147483646 w 6"/>
                <a:gd name="T3" fmla="*/ 0 h 9"/>
                <a:gd name="T4" fmla="*/ 0 w 6"/>
                <a:gd name="T5" fmla="*/ 2147483646 h 9"/>
                <a:gd name="T6" fmla="*/ 0 w 6"/>
                <a:gd name="T7" fmla="*/ 2147483646 h 9"/>
                <a:gd name="T8" fmla="*/ 2147483646 w 6"/>
                <a:gd name="T9" fmla="*/ 2147483646 h 9"/>
                <a:gd name="T10" fmla="*/ 2147483646 w 6"/>
                <a:gd name="T11" fmla="*/ 2147483646 h 9"/>
                <a:gd name="T12" fmla="*/ 0 60000 65536"/>
                <a:gd name="T13" fmla="*/ 0 60000 65536"/>
                <a:gd name="T14" fmla="*/ 0 60000 65536"/>
                <a:gd name="T15" fmla="*/ 0 60000 65536"/>
                <a:gd name="T16" fmla="*/ 0 60000 65536"/>
                <a:gd name="T17" fmla="*/ 0 60000 65536"/>
                <a:gd name="T18" fmla="*/ 0 w 6"/>
                <a:gd name="T19" fmla="*/ 0 h 9"/>
                <a:gd name="T20" fmla="*/ 6 w 6"/>
                <a:gd name="T21" fmla="*/ 9 h 9"/>
              </a:gdLst>
              <a:ahLst/>
              <a:cxnLst>
                <a:cxn ang="T12">
                  <a:pos x="T0" y="T1"/>
                </a:cxn>
                <a:cxn ang="T13">
                  <a:pos x="T2" y="T3"/>
                </a:cxn>
                <a:cxn ang="T14">
                  <a:pos x="T4" y="T5"/>
                </a:cxn>
                <a:cxn ang="T15">
                  <a:pos x="T6" y="T7"/>
                </a:cxn>
                <a:cxn ang="T16">
                  <a:pos x="T8" y="T9"/>
                </a:cxn>
                <a:cxn ang="T17">
                  <a:pos x="T10" y="T11"/>
                </a:cxn>
              </a:cxnLst>
              <a:rect l="T18" t="T19" r="T20" b="T21"/>
              <a:pathLst>
                <a:path w="6" h="9">
                  <a:moveTo>
                    <a:pt x="6" y="9"/>
                  </a:moveTo>
                  <a:lnTo>
                    <a:pt x="6" y="0"/>
                  </a:lnTo>
                  <a:lnTo>
                    <a:pt x="0" y="6"/>
                  </a:lnTo>
                  <a:lnTo>
                    <a:pt x="6" y="9"/>
                  </a:lnTo>
                  <a:close/>
                </a:path>
              </a:pathLst>
            </a:custGeom>
            <a:solidFill>
              <a:srgbClr val="5AA0A2"/>
            </a:solidFill>
            <a:ln>
              <a:noFill/>
            </a:ln>
            <a:extLst>
              <a:ext uri="{91240B29-F687-4F45-9708-019B960494DF}">
                <a14:hiddenLine xmlns:a14="http://schemas.microsoft.com/office/drawing/2010/main" w="9525">
                  <a:solidFill>
                    <a:srgbClr val="000000"/>
                  </a:solidFill>
                  <a:round/>
                  <a:headEnd/>
                  <a:tailEnd/>
                </a14:hiddenLine>
              </a:ext>
            </a:extLst>
          </p:spPr>
          <p:txBody>
            <a:bodyPr lIns="137133" tIns="68568" rIns="137133" bIns="68568"/>
            <a:lstStyle/>
            <a:p>
              <a:pPr defTabSz="1371600"/>
              <a:endParaRPr lang="pt-BR" sz="3600">
                <a:solidFill>
                  <a:srgbClr val="000000"/>
                </a:solidFill>
                <a:latin typeface="Times New Roman" pitchFamily="32" charset="0"/>
                <a:cs typeface="+mn-cs"/>
              </a:endParaRPr>
            </a:p>
          </p:txBody>
        </p:sp>
        <p:grpSp>
          <p:nvGrpSpPr>
            <p:cNvPr id="24592" name="Freeform 29"/>
            <p:cNvGrpSpPr>
              <a:grpSpLocks/>
            </p:cNvGrpSpPr>
            <p:nvPr/>
          </p:nvGrpSpPr>
          <p:grpSpPr bwMode="auto">
            <a:xfrm>
              <a:off x="7269860" y="2679572"/>
              <a:ext cx="3249168" cy="3249168"/>
              <a:chOff x="7412736" y="2822448"/>
              <a:chExt cx="3249168" cy="3249168"/>
            </a:xfrm>
          </p:grpSpPr>
          <p:pic>
            <p:nvPicPr>
              <p:cNvPr id="24599" name="Freeform 29"/>
              <p:cNvPicPr>
                <a:picLocks noEditPoints="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12736" y="2822448"/>
                <a:ext cx="3249168" cy="3249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600" name="Text Box 32"/>
              <p:cNvSpPr txBox="1">
                <a:spLocks noChangeArrowheads="1"/>
              </p:cNvSpPr>
              <p:nvPr/>
            </p:nvSpPr>
            <p:spPr bwMode="auto">
              <a:xfrm>
                <a:off x="7474251" y="2860524"/>
                <a:ext cx="3134197" cy="31242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37133" tIns="68568" rIns="137133" bIns="68568"/>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defTabSz="1371600">
                  <a:spcBef>
                    <a:spcPct val="50000"/>
                  </a:spcBef>
                </a:pPr>
                <a:endParaRPr lang="en-US" altLang="pt-BR" sz="2850">
                  <a:solidFill>
                    <a:srgbClr val="000000"/>
                  </a:solidFill>
                  <a:latin typeface="Calibri" panose="020F0502020204030204" pitchFamily="34" charset="0"/>
                </a:endParaRPr>
              </a:p>
            </p:txBody>
          </p:sp>
        </p:grpSp>
        <p:grpSp>
          <p:nvGrpSpPr>
            <p:cNvPr id="24593" name="Freeform 39"/>
            <p:cNvGrpSpPr>
              <a:grpSpLocks/>
            </p:cNvGrpSpPr>
            <p:nvPr/>
          </p:nvGrpSpPr>
          <p:grpSpPr bwMode="auto">
            <a:xfrm>
              <a:off x="8873108" y="997076"/>
              <a:ext cx="2560320" cy="2450592"/>
              <a:chOff x="9015984" y="1139952"/>
              <a:chExt cx="2560320" cy="2450592"/>
            </a:xfrm>
          </p:grpSpPr>
          <p:pic>
            <p:nvPicPr>
              <p:cNvPr id="24597" name="Freeform 39"/>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15984" y="1139952"/>
                <a:ext cx="2560320" cy="24505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98" name="Text Box 35"/>
              <p:cNvSpPr txBox="1">
                <a:spLocks noChangeArrowheads="1"/>
              </p:cNvSpPr>
              <p:nvPr/>
            </p:nvSpPr>
            <p:spPr bwMode="auto">
              <a:xfrm>
                <a:off x="9374775" y="1155821"/>
                <a:ext cx="2188482" cy="21155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37133" tIns="68568" rIns="137133" bIns="68568"/>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defTabSz="1371600">
                  <a:spcBef>
                    <a:spcPct val="50000"/>
                  </a:spcBef>
                </a:pPr>
                <a:endParaRPr lang="en-US" altLang="pt-BR" sz="2850">
                  <a:solidFill>
                    <a:srgbClr val="000000"/>
                  </a:solidFill>
                  <a:latin typeface="Calibri" panose="020F0502020204030204" pitchFamily="34" charset="0"/>
                </a:endParaRPr>
              </a:p>
            </p:txBody>
          </p:sp>
        </p:grpSp>
        <p:grpSp>
          <p:nvGrpSpPr>
            <p:cNvPr id="24594" name="Grupo 50"/>
            <p:cNvGrpSpPr>
              <a:grpSpLocks/>
            </p:cNvGrpSpPr>
            <p:nvPr/>
          </p:nvGrpSpPr>
          <p:grpSpPr bwMode="auto">
            <a:xfrm>
              <a:off x="9439574" y="2375783"/>
              <a:ext cx="1764123" cy="3516716"/>
              <a:chOff x="6834986" y="3637755"/>
              <a:chExt cx="923925" cy="1820862"/>
            </a:xfrm>
          </p:grpSpPr>
          <p:grpSp>
            <p:nvGrpSpPr>
              <p:cNvPr id="8" name="Grupo 48"/>
              <p:cNvGrpSpPr/>
              <p:nvPr/>
            </p:nvGrpSpPr>
            <p:grpSpPr>
              <a:xfrm>
                <a:off x="6834986" y="3637755"/>
                <a:ext cx="923925" cy="1820862"/>
                <a:chOff x="9445626" y="3402013"/>
                <a:chExt cx="923925" cy="1820862"/>
              </a:xfrm>
              <a:scene3d>
                <a:camera prst="orthographicFront">
                  <a:rot lat="0" lon="0" rev="0"/>
                </a:camera>
                <a:lightRig rig="contrasting" dir="t">
                  <a:rot lat="0" lon="0" rev="1500000"/>
                </a:lightRig>
              </a:scene3d>
            </p:grpSpPr>
            <p:sp>
              <p:nvSpPr>
                <p:cNvPr id="31" name="Freeform 30"/>
                <p:cNvSpPr>
                  <a:spLocks/>
                </p:cNvSpPr>
                <p:nvPr/>
              </p:nvSpPr>
              <p:spPr bwMode="auto">
                <a:xfrm>
                  <a:off x="9529763" y="3863975"/>
                  <a:ext cx="471488" cy="977900"/>
                </a:xfrm>
                <a:custGeom>
                  <a:avLst/>
                  <a:gdLst/>
                  <a:ahLst/>
                  <a:cxnLst>
                    <a:cxn ang="0">
                      <a:pos x="57" y="271"/>
                    </a:cxn>
                    <a:cxn ang="0">
                      <a:pos x="57" y="271"/>
                    </a:cxn>
                    <a:cxn ang="0">
                      <a:pos x="51" y="217"/>
                    </a:cxn>
                    <a:cxn ang="0">
                      <a:pos x="42" y="149"/>
                    </a:cxn>
                    <a:cxn ang="0">
                      <a:pos x="33" y="83"/>
                    </a:cxn>
                    <a:cxn ang="0">
                      <a:pos x="30" y="54"/>
                    </a:cxn>
                    <a:cxn ang="0">
                      <a:pos x="30" y="33"/>
                    </a:cxn>
                    <a:cxn ang="0">
                      <a:pos x="30" y="33"/>
                    </a:cxn>
                    <a:cxn ang="0">
                      <a:pos x="30" y="24"/>
                    </a:cxn>
                    <a:cxn ang="0">
                      <a:pos x="33" y="18"/>
                    </a:cxn>
                    <a:cxn ang="0">
                      <a:pos x="48" y="9"/>
                    </a:cxn>
                    <a:cxn ang="0">
                      <a:pos x="68" y="3"/>
                    </a:cxn>
                    <a:cxn ang="0">
                      <a:pos x="95" y="0"/>
                    </a:cxn>
                    <a:cxn ang="0">
                      <a:pos x="125" y="0"/>
                    </a:cxn>
                    <a:cxn ang="0">
                      <a:pos x="158" y="3"/>
                    </a:cxn>
                    <a:cxn ang="0">
                      <a:pos x="193" y="12"/>
                    </a:cxn>
                    <a:cxn ang="0">
                      <a:pos x="229" y="24"/>
                    </a:cxn>
                    <a:cxn ang="0">
                      <a:pos x="229" y="24"/>
                    </a:cxn>
                    <a:cxn ang="0">
                      <a:pos x="273" y="113"/>
                    </a:cxn>
                    <a:cxn ang="0">
                      <a:pos x="273" y="113"/>
                    </a:cxn>
                    <a:cxn ang="0">
                      <a:pos x="282" y="131"/>
                    </a:cxn>
                    <a:cxn ang="0">
                      <a:pos x="285" y="146"/>
                    </a:cxn>
                    <a:cxn ang="0">
                      <a:pos x="285" y="158"/>
                    </a:cxn>
                    <a:cxn ang="0">
                      <a:pos x="282" y="170"/>
                    </a:cxn>
                    <a:cxn ang="0">
                      <a:pos x="276" y="179"/>
                    </a:cxn>
                    <a:cxn ang="0">
                      <a:pos x="271" y="188"/>
                    </a:cxn>
                    <a:cxn ang="0">
                      <a:pos x="259" y="199"/>
                    </a:cxn>
                    <a:cxn ang="0">
                      <a:pos x="259" y="199"/>
                    </a:cxn>
                    <a:cxn ang="0">
                      <a:pos x="244" y="223"/>
                    </a:cxn>
                    <a:cxn ang="0">
                      <a:pos x="235" y="247"/>
                    </a:cxn>
                    <a:cxn ang="0">
                      <a:pos x="229" y="271"/>
                    </a:cxn>
                    <a:cxn ang="0">
                      <a:pos x="226" y="295"/>
                    </a:cxn>
                    <a:cxn ang="0">
                      <a:pos x="226" y="295"/>
                    </a:cxn>
                    <a:cxn ang="0">
                      <a:pos x="229" y="309"/>
                    </a:cxn>
                    <a:cxn ang="0">
                      <a:pos x="235" y="330"/>
                    </a:cxn>
                    <a:cxn ang="0">
                      <a:pos x="250" y="384"/>
                    </a:cxn>
                    <a:cxn ang="0">
                      <a:pos x="268" y="434"/>
                    </a:cxn>
                    <a:cxn ang="0">
                      <a:pos x="276" y="470"/>
                    </a:cxn>
                    <a:cxn ang="0">
                      <a:pos x="276" y="470"/>
                    </a:cxn>
                    <a:cxn ang="0">
                      <a:pos x="294" y="586"/>
                    </a:cxn>
                    <a:cxn ang="0">
                      <a:pos x="294" y="586"/>
                    </a:cxn>
                    <a:cxn ang="0">
                      <a:pos x="297" y="610"/>
                    </a:cxn>
                    <a:cxn ang="0">
                      <a:pos x="297" y="610"/>
                    </a:cxn>
                    <a:cxn ang="0">
                      <a:pos x="268" y="613"/>
                    </a:cxn>
                    <a:cxn ang="0">
                      <a:pos x="232" y="616"/>
                    </a:cxn>
                    <a:cxn ang="0">
                      <a:pos x="155" y="616"/>
                    </a:cxn>
                    <a:cxn ang="0">
                      <a:pos x="3" y="610"/>
                    </a:cxn>
                    <a:cxn ang="0">
                      <a:pos x="3" y="610"/>
                    </a:cxn>
                    <a:cxn ang="0">
                      <a:pos x="0" y="607"/>
                    </a:cxn>
                    <a:cxn ang="0">
                      <a:pos x="3" y="598"/>
                    </a:cxn>
                    <a:cxn ang="0">
                      <a:pos x="6" y="565"/>
                    </a:cxn>
                    <a:cxn ang="0">
                      <a:pos x="27" y="461"/>
                    </a:cxn>
                    <a:cxn ang="0">
                      <a:pos x="48" y="348"/>
                    </a:cxn>
                    <a:cxn ang="0">
                      <a:pos x="54" y="300"/>
                    </a:cxn>
                    <a:cxn ang="0">
                      <a:pos x="57" y="271"/>
                    </a:cxn>
                    <a:cxn ang="0">
                      <a:pos x="57" y="271"/>
                    </a:cxn>
                  </a:cxnLst>
                  <a:rect l="0" t="0" r="r" b="b"/>
                  <a:pathLst>
                    <a:path w="297" h="616">
                      <a:moveTo>
                        <a:pt x="57" y="271"/>
                      </a:moveTo>
                      <a:lnTo>
                        <a:pt x="57" y="271"/>
                      </a:lnTo>
                      <a:lnTo>
                        <a:pt x="51" y="217"/>
                      </a:lnTo>
                      <a:lnTo>
                        <a:pt x="42" y="149"/>
                      </a:lnTo>
                      <a:lnTo>
                        <a:pt x="33" y="83"/>
                      </a:lnTo>
                      <a:lnTo>
                        <a:pt x="30" y="54"/>
                      </a:lnTo>
                      <a:lnTo>
                        <a:pt x="30" y="33"/>
                      </a:lnTo>
                      <a:lnTo>
                        <a:pt x="30" y="33"/>
                      </a:lnTo>
                      <a:lnTo>
                        <a:pt x="30" y="24"/>
                      </a:lnTo>
                      <a:lnTo>
                        <a:pt x="33" y="18"/>
                      </a:lnTo>
                      <a:lnTo>
                        <a:pt x="48" y="9"/>
                      </a:lnTo>
                      <a:lnTo>
                        <a:pt x="68" y="3"/>
                      </a:lnTo>
                      <a:lnTo>
                        <a:pt x="95" y="0"/>
                      </a:lnTo>
                      <a:lnTo>
                        <a:pt x="125" y="0"/>
                      </a:lnTo>
                      <a:lnTo>
                        <a:pt x="158" y="3"/>
                      </a:lnTo>
                      <a:lnTo>
                        <a:pt x="193" y="12"/>
                      </a:lnTo>
                      <a:lnTo>
                        <a:pt x="229" y="24"/>
                      </a:lnTo>
                      <a:lnTo>
                        <a:pt x="229" y="24"/>
                      </a:lnTo>
                      <a:lnTo>
                        <a:pt x="273" y="113"/>
                      </a:lnTo>
                      <a:lnTo>
                        <a:pt x="273" y="113"/>
                      </a:lnTo>
                      <a:lnTo>
                        <a:pt x="282" y="131"/>
                      </a:lnTo>
                      <a:lnTo>
                        <a:pt x="285" y="146"/>
                      </a:lnTo>
                      <a:lnTo>
                        <a:pt x="285" y="158"/>
                      </a:lnTo>
                      <a:lnTo>
                        <a:pt x="282" y="170"/>
                      </a:lnTo>
                      <a:lnTo>
                        <a:pt x="276" y="179"/>
                      </a:lnTo>
                      <a:lnTo>
                        <a:pt x="271" y="188"/>
                      </a:lnTo>
                      <a:lnTo>
                        <a:pt x="259" y="199"/>
                      </a:lnTo>
                      <a:lnTo>
                        <a:pt x="259" y="199"/>
                      </a:lnTo>
                      <a:lnTo>
                        <a:pt x="244" y="223"/>
                      </a:lnTo>
                      <a:lnTo>
                        <a:pt x="235" y="247"/>
                      </a:lnTo>
                      <a:lnTo>
                        <a:pt x="229" y="271"/>
                      </a:lnTo>
                      <a:lnTo>
                        <a:pt x="226" y="295"/>
                      </a:lnTo>
                      <a:lnTo>
                        <a:pt x="226" y="295"/>
                      </a:lnTo>
                      <a:lnTo>
                        <a:pt x="229" y="309"/>
                      </a:lnTo>
                      <a:lnTo>
                        <a:pt x="235" y="330"/>
                      </a:lnTo>
                      <a:lnTo>
                        <a:pt x="250" y="384"/>
                      </a:lnTo>
                      <a:lnTo>
                        <a:pt x="268" y="434"/>
                      </a:lnTo>
                      <a:lnTo>
                        <a:pt x="276" y="470"/>
                      </a:lnTo>
                      <a:lnTo>
                        <a:pt x="276" y="470"/>
                      </a:lnTo>
                      <a:lnTo>
                        <a:pt x="294" y="586"/>
                      </a:lnTo>
                      <a:lnTo>
                        <a:pt x="294" y="586"/>
                      </a:lnTo>
                      <a:lnTo>
                        <a:pt x="297" y="610"/>
                      </a:lnTo>
                      <a:lnTo>
                        <a:pt x="297" y="610"/>
                      </a:lnTo>
                      <a:lnTo>
                        <a:pt x="268" y="613"/>
                      </a:lnTo>
                      <a:lnTo>
                        <a:pt x="232" y="616"/>
                      </a:lnTo>
                      <a:lnTo>
                        <a:pt x="155" y="616"/>
                      </a:lnTo>
                      <a:lnTo>
                        <a:pt x="3" y="610"/>
                      </a:lnTo>
                      <a:lnTo>
                        <a:pt x="3" y="610"/>
                      </a:lnTo>
                      <a:lnTo>
                        <a:pt x="0" y="607"/>
                      </a:lnTo>
                      <a:lnTo>
                        <a:pt x="3" y="598"/>
                      </a:lnTo>
                      <a:lnTo>
                        <a:pt x="6" y="565"/>
                      </a:lnTo>
                      <a:lnTo>
                        <a:pt x="27" y="461"/>
                      </a:lnTo>
                      <a:lnTo>
                        <a:pt x="48" y="348"/>
                      </a:lnTo>
                      <a:lnTo>
                        <a:pt x="54" y="300"/>
                      </a:lnTo>
                      <a:lnTo>
                        <a:pt x="57" y="271"/>
                      </a:lnTo>
                      <a:lnTo>
                        <a:pt x="57" y="271"/>
                      </a:lnTo>
                      <a:close/>
                    </a:path>
                  </a:pathLst>
                </a:custGeom>
                <a:solidFill>
                  <a:srgbClr val="000000"/>
                </a:solidFill>
                <a:ln w="9525">
                  <a:noFill/>
                  <a:round/>
                  <a:headEnd/>
                  <a:tailEnd/>
                </a:ln>
                <a:effectLst>
                  <a:outerShdw blurRad="149987" dist="250190" dir="8460000" algn="ctr">
                    <a:srgbClr val="000000">
                      <a:alpha val="28000"/>
                    </a:srgbClr>
                  </a:outerShdw>
                </a:effectLst>
                <a:sp3d prstMaterial="metal">
                  <a:bevelT w="88900" h="88900"/>
                </a:sp3d>
              </p:spPr>
              <p:txBody>
                <a:bodyPr/>
                <a:lstStyle/>
                <a:p>
                  <a:pPr defTabSz="1482014" fontAlgn="auto">
                    <a:spcBef>
                      <a:spcPts val="0"/>
                    </a:spcBef>
                    <a:spcAft>
                      <a:spcPts val="0"/>
                    </a:spcAft>
                    <a:defRPr/>
                  </a:pPr>
                  <a:endParaRPr lang="pt-BR" sz="3600">
                    <a:solidFill>
                      <a:srgbClr val="000000"/>
                    </a:solidFill>
                    <a:latin typeface="Times New Roman"/>
                    <a:cs typeface="Arial" charset="0"/>
                  </a:endParaRPr>
                </a:p>
              </p:txBody>
            </p:sp>
            <p:sp>
              <p:nvSpPr>
                <p:cNvPr id="32" name="Freeform 31"/>
                <p:cNvSpPr>
                  <a:spLocks/>
                </p:cNvSpPr>
                <p:nvPr/>
              </p:nvSpPr>
              <p:spPr bwMode="auto">
                <a:xfrm>
                  <a:off x="9680576" y="3609975"/>
                  <a:ext cx="203200" cy="277813"/>
                </a:xfrm>
                <a:custGeom>
                  <a:avLst/>
                  <a:gdLst/>
                  <a:ahLst/>
                  <a:cxnLst>
                    <a:cxn ang="0">
                      <a:pos x="89" y="175"/>
                    </a:cxn>
                    <a:cxn ang="0">
                      <a:pos x="89" y="145"/>
                    </a:cxn>
                    <a:cxn ang="0">
                      <a:pos x="116" y="148"/>
                    </a:cxn>
                    <a:cxn ang="0">
                      <a:pos x="128" y="71"/>
                    </a:cxn>
                    <a:cxn ang="0">
                      <a:pos x="128" y="71"/>
                    </a:cxn>
                    <a:cxn ang="0">
                      <a:pos x="125" y="62"/>
                    </a:cxn>
                    <a:cxn ang="0">
                      <a:pos x="125" y="50"/>
                    </a:cxn>
                    <a:cxn ang="0">
                      <a:pos x="119" y="35"/>
                    </a:cxn>
                    <a:cxn ang="0">
                      <a:pos x="110" y="24"/>
                    </a:cxn>
                    <a:cxn ang="0">
                      <a:pos x="98" y="12"/>
                    </a:cxn>
                    <a:cxn ang="0">
                      <a:pos x="83" y="3"/>
                    </a:cxn>
                    <a:cxn ang="0">
                      <a:pos x="60" y="0"/>
                    </a:cxn>
                    <a:cxn ang="0">
                      <a:pos x="60" y="0"/>
                    </a:cxn>
                    <a:cxn ang="0">
                      <a:pos x="42" y="3"/>
                    </a:cxn>
                    <a:cxn ang="0">
                      <a:pos x="30" y="9"/>
                    </a:cxn>
                    <a:cxn ang="0">
                      <a:pos x="18" y="18"/>
                    </a:cxn>
                    <a:cxn ang="0">
                      <a:pos x="9" y="26"/>
                    </a:cxn>
                    <a:cxn ang="0">
                      <a:pos x="3" y="38"/>
                    </a:cxn>
                    <a:cxn ang="0">
                      <a:pos x="0" y="50"/>
                    </a:cxn>
                    <a:cxn ang="0">
                      <a:pos x="0" y="65"/>
                    </a:cxn>
                    <a:cxn ang="0">
                      <a:pos x="3" y="77"/>
                    </a:cxn>
                    <a:cxn ang="0">
                      <a:pos x="3" y="77"/>
                    </a:cxn>
                    <a:cxn ang="0">
                      <a:pos x="9" y="95"/>
                    </a:cxn>
                    <a:cxn ang="0">
                      <a:pos x="18" y="113"/>
                    </a:cxn>
                    <a:cxn ang="0">
                      <a:pos x="30" y="172"/>
                    </a:cxn>
                    <a:cxn ang="0">
                      <a:pos x="89" y="175"/>
                    </a:cxn>
                  </a:cxnLst>
                  <a:rect l="0" t="0" r="r" b="b"/>
                  <a:pathLst>
                    <a:path w="128" h="175">
                      <a:moveTo>
                        <a:pt x="89" y="175"/>
                      </a:moveTo>
                      <a:lnTo>
                        <a:pt x="89" y="145"/>
                      </a:lnTo>
                      <a:lnTo>
                        <a:pt x="116" y="148"/>
                      </a:lnTo>
                      <a:lnTo>
                        <a:pt x="128" y="71"/>
                      </a:lnTo>
                      <a:lnTo>
                        <a:pt x="128" y="71"/>
                      </a:lnTo>
                      <a:lnTo>
                        <a:pt x="125" y="62"/>
                      </a:lnTo>
                      <a:lnTo>
                        <a:pt x="125" y="50"/>
                      </a:lnTo>
                      <a:lnTo>
                        <a:pt x="119" y="35"/>
                      </a:lnTo>
                      <a:lnTo>
                        <a:pt x="110" y="24"/>
                      </a:lnTo>
                      <a:lnTo>
                        <a:pt x="98" y="12"/>
                      </a:lnTo>
                      <a:lnTo>
                        <a:pt x="83" y="3"/>
                      </a:lnTo>
                      <a:lnTo>
                        <a:pt x="60" y="0"/>
                      </a:lnTo>
                      <a:lnTo>
                        <a:pt x="60" y="0"/>
                      </a:lnTo>
                      <a:lnTo>
                        <a:pt x="42" y="3"/>
                      </a:lnTo>
                      <a:lnTo>
                        <a:pt x="30" y="9"/>
                      </a:lnTo>
                      <a:lnTo>
                        <a:pt x="18" y="18"/>
                      </a:lnTo>
                      <a:lnTo>
                        <a:pt x="9" y="26"/>
                      </a:lnTo>
                      <a:lnTo>
                        <a:pt x="3" y="38"/>
                      </a:lnTo>
                      <a:lnTo>
                        <a:pt x="0" y="50"/>
                      </a:lnTo>
                      <a:lnTo>
                        <a:pt x="0" y="65"/>
                      </a:lnTo>
                      <a:lnTo>
                        <a:pt x="3" y="77"/>
                      </a:lnTo>
                      <a:lnTo>
                        <a:pt x="3" y="77"/>
                      </a:lnTo>
                      <a:lnTo>
                        <a:pt x="9" y="95"/>
                      </a:lnTo>
                      <a:lnTo>
                        <a:pt x="18" y="113"/>
                      </a:lnTo>
                      <a:lnTo>
                        <a:pt x="30" y="172"/>
                      </a:lnTo>
                      <a:lnTo>
                        <a:pt x="89" y="175"/>
                      </a:lnTo>
                      <a:close/>
                    </a:path>
                  </a:pathLst>
                </a:custGeom>
                <a:solidFill>
                  <a:srgbClr val="000000"/>
                </a:solidFill>
                <a:ln w="9525">
                  <a:noFill/>
                  <a:round/>
                  <a:headEnd/>
                  <a:tailEnd/>
                </a:ln>
                <a:effectLst>
                  <a:outerShdw blurRad="149987" dist="250190" dir="8460000" algn="ctr">
                    <a:srgbClr val="000000">
                      <a:alpha val="28000"/>
                    </a:srgbClr>
                  </a:outerShdw>
                </a:effectLst>
                <a:sp3d prstMaterial="metal">
                  <a:bevelT w="88900" h="88900"/>
                </a:sp3d>
              </p:spPr>
              <p:txBody>
                <a:bodyPr/>
                <a:lstStyle/>
                <a:p>
                  <a:pPr defTabSz="1482014" fontAlgn="auto">
                    <a:spcBef>
                      <a:spcPts val="0"/>
                    </a:spcBef>
                    <a:spcAft>
                      <a:spcPts val="0"/>
                    </a:spcAft>
                    <a:defRPr/>
                  </a:pPr>
                  <a:endParaRPr lang="pt-BR" sz="3600">
                    <a:solidFill>
                      <a:srgbClr val="000000"/>
                    </a:solidFill>
                    <a:latin typeface="Times New Roman"/>
                    <a:cs typeface="Arial" charset="0"/>
                  </a:endParaRPr>
                </a:p>
              </p:txBody>
            </p:sp>
            <p:sp>
              <p:nvSpPr>
                <p:cNvPr id="33" name="Freeform 35"/>
                <p:cNvSpPr>
                  <a:spLocks/>
                </p:cNvSpPr>
                <p:nvPr/>
              </p:nvSpPr>
              <p:spPr bwMode="auto">
                <a:xfrm>
                  <a:off x="9445626" y="3402013"/>
                  <a:ext cx="201613" cy="655638"/>
                </a:xfrm>
                <a:custGeom>
                  <a:avLst/>
                  <a:gdLst/>
                  <a:ahLst/>
                  <a:cxnLst>
                    <a:cxn ang="0">
                      <a:pos x="98" y="413"/>
                    </a:cxn>
                    <a:cxn ang="0">
                      <a:pos x="98" y="413"/>
                    </a:cxn>
                    <a:cxn ang="0">
                      <a:pos x="89" y="404"/>
                    </a:cxn>
                    <a:cxn ang="0">
                      <a:pos x="68" y="377"/>
                    </a:cxn>
                    <a:cxn ang="0">
                      <a:pos x="41" y="339"/>
                    </a:cxn>
                    <a:cxn ang="0">
                      <a:pos x="26" y="315"/>
                    </a:cxn>
                    <a:cxn ang="0">
                      <a:pos x="14" y="288"/>
                    </a:cxn>
                    <a:cxn ang="0">
                      <a:pos x="5" y="259"/>
                    </a:cxn>
                    <a:cxn ang="0">
                      <a:pos x="0" y="226"/>
                    </a:cxn>
                    <a:cxn ang="0">
                      <a:pos x="0" y="190"/>
                    </a:cxn>
                    <a:cxn ang="0">
                      <a:pos x="2" y="155"/>
                    </a:cxn>
                    <a:cxn ang="0">
                      <a:pos x="11" y="119"/>
                    </a:cxn>
                    <a:cxn ang="0">
                      <a:pos x="26" y="80"/>
                    </a:cxn>
                    <a:cxn ang="0">
                      <a:pos x="50" y="42"/>
                    </a:cxn>
                    <a:cxn ang="0">
                      <a:pos x="83" y="0"/>
                    </a:cxn>
                    <a:cxn ang="0">
                      <a:pos x="124" y="12"/>
                    </a:cxn>
                    <a:cxn ang="0">
                      <a:pos x="124" y="12"/>
                    </a:cxn>
                    <a:cxn ang="0">
                      <a:pos x="107" y="45"/>
                    </a:cxn>
                    <a:cxn ang="0">
                      <a:pos x="92" y="77"/>
                    </a:cxn>
                    <a:cxn ang="0">
                      <a:pos x="77" y="119"/>
                    </a:cxn>
                    <a:cxn ang="0">
                      <a:pos x="71" y="143"/>
                    </a:cxn>
                    <a:cxn ang="0">
                      <a:pos x="68" y="166"/>
                    </a:cxn>
                    <a:cxn ang="0">
                      <a:pos x="68" y="190"/>
                    </a:cxn>
                    <a:cxn ang="0">
                      <a:pos x="71" y="214"/>
                    </a:cxn>
                    <a:cxn ang="0">
                      <a:pos x="80" y="235"/>
                    </a:cxn>
                    <a:cxn ang="0">
                      <a:pos x="89" y="259"/>
                    </a:cxn>
                    <a:cxn ang="0">
                      <a:pos x="107" y="276"/>
                    </a:cxn>
                    <a:cxn ang="0">
                      <a:pos x="127" y="297"/>
                    </a:cxn>
                    <a:cxn ang="0">
                      <a:pos x="98" y="413"/>
                    </a:cxn>
                  </a:cxnLst>
                  <a:rect l="0" t="0" r="r" b="b"/>
                  <a:pathLst>
                    <a:path w="127" h="413">
                      <a:moveTo>
                        <a:pt x="98" y="413"/>
                      </a:moveTo>
                      <a:lnTo>
                        <a:pt x="98" y="413"/>
                      </a:lnTo>
                      <a:lnTo>
                        <a:pt x="89" y="404"/>
                      </a:lnTo>
                      <a:lnTo>
                        <a:pt x="68" y="377"/>
                      </a:lnTo>
                      <a:lnTo>
                        <a:pt x="41" y="339"/>
                      </a:lnTo>
                      <a:lnTo>
                        <a:pt x="26" y="315"/>
                      </a:lnTo>
                      <a:lnTo>
                        <a:pt x="14" y="288"/>
                      </a:lnTo>
                      <a:lnTo>
                        <a:pt x="5" y="259"/>
                      </a:lnTo>
                      <a:lnTo>
                        <a:pt x="0" y="226"/>
                      </a:lnTo>
                      <a:lnTo>
                        <a:pt x="0" y="190"/>
                      </a:lnTo>
                      <a:lnTo>
                        <a:pt x="2" y="155"/>
                      </a:lnTo>
                      <a:lnTo>
                        <a:pt x="11" y="119"/>
                      </a:lnTo>
                      <a:lnTo>
                        <a:pt x="26" y="80"/>
                      </a:lnTo>
                      <a:lnTo>
                        <a:pt x="50" y="42"/>
                      </a:lnTo>
                      <a:lnTo>
                        <a:pt x="83" y="0"/>
                      </a:lnTo>
                      <a:lnTo>
                        <a:pt x="124" y="12"/>
                      </a:lnTo>
                      <a:lnTo>
                        <a:pt x="124" y="12"/>
                      </a:lnTo>
                      <a:lnTo>
                        <a:pt x="107" y="45"/>
                      </a:lnTo>
                      <a:lnTo>
                        <a:pt x="92" y="77"/>
                      </a:lnTo>
                      <a:lnTo>
                        <a:pt x="77" y="119"/>
                      </a:lnTo>
                      <a:lnTo>
                        <a:pt x="71" y="143"/>
                      </a:lnTo>
                      <a:lnTo>
                        <a:pt x="68" y="166"/>
                      </a:lnTo>
                      <a:lnTo>
                        <a:pt x="68" y="190"/>
                      </a:lnTo>
                      <a:lnTo>
                        <a:pt x="71" y="214"/>
                      </a:lnTo>
                      <a:lnTo>
                        <a:pt x="80" y="235"/>
                      </a:lnTo>
                      <a:lnTo>
                        <a:pt x="89" y="259"/>
                      </a:lnTo>
                      <a:lnTo>
                        <a:pt x="107" y="276"/>
                      </a:lnTo>
                      <a:lnTo>
                        <a:pt x="127" y="297"/>
                      </a:lnTo>
                      <a:lnTo>
                        <a:pt x="98" y="413"/>
                      </a:lnTo>
                      <a:close/>
                    </a:path>
                  </a:pathLst>
                </a:custGeom>
                <a:solidFill>
                  <a:srgbClr val="000000"/>
                </a:solidFill>
                <a:ln w="9525">
                  <a:noFill/>
                  <a:round/>
                  <a:headEnd/>
                  <a:tailEnd/>
                </a:ln>
                <a:effectLst>
                  <a:outerShdw blurRad="149987" dist="250190" dir="8460000" algn="ctr">
                    <a:srgbClr val="000000">
                      <a:alpha val="28000"/>
                    </a:srgbClr>
                  </a:outerShdw>
                </a:effectLst>
                <a:sp3d prstMaterial="metal">
                  <a:bevelT w="88900" h="88900"/>
                </a:sp3d>
              </p:spPr>
              <p:txBody>
                <a:bodyPr/>
                <a:lstStyle/>
                <a:p>
                  <a:pPr defTabSz="1482014" fontAlgn="auto">
                    <a:spcBef>
                      <a:spcPts val="0"/>
                    </a:spcBef>
                    <a:spcAft>
                      <a:spcPts val="0"/>
                    </a:spcAft>
                    <a:defRPr/>
                  </a:pPr>
                  <a:endParaRPr lang="pt-BR" sz="3600">
                    <a:solidFill>
                      <a:srgbClr val="000000"/>
                    </a:solidFill>
                    <a:latin typeface="Times New Roman"/>
                    <a:cs typeface="Arial" charset="0"/>
                  </a:endParaRPr>
                </a:p>
              </p:txBody>
            </p:sp>
            <p:sp>
              <p:nvSpPr>
                <p:cNvPr id="34" name="Freeform 36"/>
                <p:cNvSpPr>
                  <a:spLocks/>
                </p:cNvSpPr>
                <p:nvPr/>
              </p:nvSpPr>
              <p:spPr bwMode="auto">
                <a:xfrm>
                  <a:off x="9845676" y="3643313"/>
                  <a:ext cx="523875" cy="414338"/>
                </a:xfrm>
                <a:custGeom>
                  <a:avLst/>
                  <a:gdLst/>
                  <a:ahLst/>
                  <a:cxnLst>
                    <a:cxn ang="0">
                      <a:pos x="0" y="261"/>
                    </a:cxn>
                    <a:cxn ang="0">
                      <a:pos x="0" y="261"/>
                    </a:cxn>
                    <a:cxn ang="0">
                      <a:pos x="9" y="261"/>
                    </a:cxn>
                    <a:cxn ang="0">
                      <a:pos x="33" y="261"/>
                    </a:cxn>
                    <a:cxn ang="0">
                      <a:pos x="69" y="255"/>
                    </a:cxn>
                    <a:cxn ang="0">
                      <a:pos x="92" y="249"/>
                    </a:cxn>
                    <a:cxn ang="0">
                      <a:pos x="116" y="240"/>
                    </a:cxn>
                    <a:cxn ang="0">
                      <a:pos x="140" y="228"/>
                    </a:cxn>
                    <a:cxn ang="0">
                      <a:pos x="167" y="214"/>
                    </a:cxn>
                    <a:cxn ang="0">
                      <a:pos x="196" y="196"/>
                    </a:cxn>
                    <a:cxn ang="0">
                      <a:pos x="223" y="172"/>
                    </a:cxn>
                    <a:cxn ang="0">
                      <a:pos x="250" y="142"/>
                    </a:cxn>
                    <a:cxn ang="0">
                      <a:pos x="277" y="110"/>
                    </a:cxn>
                    <a:cxn ang="0">
                      <a:pos x="303" y="71"/>
                    </a:cxn>
                    <a:cxn ang="0">
                      <a:pos x="330" y="26"/>
                    </a:cxn>
                    <a:cxn ang="0">
                      <a:pos x="294" y="0"/>
                    </a:cxn>
                    <a:cxn ang="0">
                      <a:pos x="294" y="0"/>
                    </a:cxn>
                    <a:cxn ang="0">
                      <a:pos x="277" y="26"/>
                    </a:cxn>
                    <a:cxn ang="0">
                      <a:pos x="256" y="53"/>
                    </a:cxn>
                    <a:cxn ang="0">
                      <a:pos x="223" y="83"/>
                    </a:cxn>
                    <a:cxn ang="0">
                      <a:pos x="205" y="98"/>
                    </a:cxn>
                    <a:cxn ang="0">
                      <a:pos x="184" y="112"/>
                    </a:cxn>
                    <a:cxn ang="0">
                      <a:pos x="164" y="127"/>
                    </a:cxn>
                    <a:cxn ang="0">
                      <a:pos x="140" y="139"/>
                    </a:cxn>
                    <a:cxn ang="0">
                      <a:pos x="113" y="148"/>
                    </a:cxn>
                    <a:cxn ang="0">
                      <a:pos x="86" y="157"/>
                    </a:cxn>
                    <a:cxn ang="0">
                      <a:pos x="57" y="160"/>
                    </a:cxn>
                    <a:cxn ang="0">
                      <a:pos x="24" y="163"/>
                    </a:cxn>
                    <a:cxn ang="0">
                      <a:pos x="0" y="261"/>
                    </a:cxn>
                  </a:cxnLst>
                  <a:rect l="0" t="0" r="r" b="b"/>
                  <a:pathLst>
                    <a:path w="330" h="261">
                      <a:moveTo>
                        <a:pt x="0" y="261"/>
                      </a:moveTo>
                      <a:lnTo>
                        <a:pt x="0" y="261"/>
                      </a:lnTo>
                      <a:lnTo>
                        <a:pt x="9" y="261"/>
                      </a:lnTo>
                      <a:lnTo>
                        <a:pt x="33" y="261"/>
                      </a:lnTo>
                      <a:lnTo>
                        <a:pt x="69" y="255"/>
                      </a:lnTo>
                      <a:lnTo>
                        <a:pt x="92" y="249"/>
                      </a:lnTo>
                      <a:lnTo>
                        <a:pt x="116" y="240"/>
                      </a:lnTo>
                      <a:lnTo>
                        <a:pt x="140" y="228"/>
                      </a:lnTo>
                      <a:lnTo>
                        <a:pt x="167" y="214"/>
                      </a:lnTo>
                      <a:lnTo>
                        <a:pt x="196" y="196"/>
                      </a:lnTo>
                      <a:lnTo>
                        <a:pt x="223" y="172"/>
                      </a:lnTo>
                      <a:lnTo>
                        <a:pt x="250" y="142"/>
                      </a:lnTo>
                      <a:lnTo>
                        <a:pt x="277" y="110"/>
                      </a:lnTo>
                      <a:lnTo>
                        <a:pt x="303" y="71"/>
                      </a:lnTo>
                      <a:lnTo>
                        <a:pt x="330" y="26"/>
                      </a:lnTo>
                      <a:lnTo>
                        <a:pt x="294" y="0"/>
                      </a:lnTo>
                      <a:lnTo>
                        <a:pt x="294" y="0"/>
                      </a:lnTo>
                      <a:lnTo>
                        <a:pt x="277" y="26"/>
                      </a:lnTo>
                      <a:lnTo>
                        <a:pt x="256" y="53"/>
                      </a:lnTo>
                      <a:lnTo>
                        <a:pt x="223" y="83"/>
                      </a:lnTo>
                      <a:lnTo>
                        <a:pt x="205" y="98"/>
                      </a:lnTo>
                      <a:lnTo>
                        <a:pt x="184" y="112"/>
                      </a:lnTo>
                      <a:lnTo>
                        <a:pt x="164" y="127"/>
                      </a:lnTo>
                      <a:lnTo>
                        <a:pt x="140" y="139"/>
                      </a:lnTo>
                      <a:lnTo>
                        <a:pt x="113" y="148"/>
                      </a:lnTo>
                      <a:lnTo>
                        <a:pt x="86" y="157"/>
                      </a:lnTo>
                      <a:lnTo>
                        <a:pt x="57" y="160"/>
                      </a:lnTo>
                      <a:lnTo>
                        <a:pt x="24" y="163"/>
                      </a:lnTo>
                      <a:lnTo>
                        <a:pt x="0" y="261"/>
                      </a:lnTo>
                      <a:close/>
                    </a:path>
                  </a:pathLst>
                </a:custGeom>
                <a:solidFill>
                  <a:srgbClr val="000000"/>
                </a:solidFill>
                <a:ln w="9525">
                  <a:noFill/>
                  <a:round/>
                  <a:headEnd/>
                  <a:tailEnd/>
                </a:ln>
                <a:effectLst>
                  <a:outerShdw blurRad="149987" dist="250190" dir="8460000" algn="ctr">
                    <a:srgbClr val="000000">
                      <a:alpha val="28000"/>
                    </a:srgbClr>
                  </a:outerShdw>
                </a:effectLst>
                <a:sp3d prstMaterial="metal">
                  <a:bevelT w="88900" h="88900"/>
                </a:sp3d>
              </p:spPr>
              <p:txBody>
                <a:bodyPr/>
                <a:lstStyle/>
                <a:p>
                  <a:pPr defTabSz="1482014" fontAlgn="auto">
                    <a:spcBef>
                      <a:spcPts val="0"/>
                    </a:spcBef>
                    <a:spcAft>
                      <a:spcPts val="0"/>
                    </a:spcAft>
                    <a:defRPr/>
                  </a:pPr>
                  <a:endParaRPr lang="pt-BR" sz="3600">
                    <a:solidFill>
                      <a:srgbClr val="000000"/>
                    </a:solidFill>
                    <a:latin typeface="Times New Roman"/>
                    <a:cs typeface="Arial" charset="0"/>
                  </a:endParaRPr>
                </a:p>
              </p:txBody>
            </p:sp>
            <p:sp>
              <p:nvSpPr>
                <p:cNvPr id="35" name="Freeform 37"/>
                <p:cNvSpPr>
                  <a:spLocks/>
                </p:cNvSpPr>
                <p:nvPr/>
              </p:nvSpPr>
              <p:spPr bwMode="auto">
                <a:xfrm>
                  <a:off x="9539288" y="4799013"/>
                  <a:ext cx="141288" cy="404813"/>
                </a:xfrm>
                <a:custGeom>
                  <a:avLst/>
                  <a:gdLst/>
                  <a:ahLst/>
                  <a:cxnLst>
                    <a:cxn ang="0">
                      <a:pos x="15" y="0"/>
                    </a:cxn>
                    <a:cxn ang="0">
                      <a:pos x="15" y="0"/>
                    </a:cxn>
                    <a:cxn ang="0">
                      <a:pos x="6" y="86"/>
                    </a:cxn>
                    <a:cxn ang="0">
                      <a:pos x="3" y="169"/>
                    </a:cxn>
                    <a:cxn ang="0">
                      <a:pos x="0" y="211"/>
                    </a:cxn>
                    <a:cxn ang="0">
                      <a:pos x="3" y="255"/>
                    </a:cxn>
                    <a:cxn ang="0">
                      <a:pos x="48" y="255"/>
                    </a:cxn>
                    <a:cxn ang="0">
                      <a:pos x="48" y="255"/>
                    </a:cxn>
                    <a:cxn ang="0">
                      <a:pos x="62" y="151"/>
                    </a:cxn>
                    <a:cxn ang="0">
                      <a:pos x="77" y="71"/>
                    </a:cxn>
                    <a:cxn ang="0">
                      <a:pos x="89" y="12"/>
                    </a:cxn>
                    <a:cxn ang="0">
                      <a:pos x="15" y="0"/>
                    </a:cxn>
                  </a:cxnLst>
                  <a:rect l="0" t="0" r="r" b="b"/>
                  <a:pathLst>
                    <a:path w="89" h="255">
                      <a:moveTo>
                        <a:pt x="15" y="0"/>
                      </a:moveTo>
                      <a:lnTo>
                        <a:pt x="15" y="0"/>
                      </a:lnTo>
                      <a:lnTo>
                        <a:pt x="6" y="86"/>
                      </a:lnTo>
                      <a:lnTo>
                        <a:pt x="3" y="169"/>
                      </a:lnTo>
                      <a:lnTo>
                        <a:pt x="0" y="211"/>
                      </a:lnTo>
                      <a:lnTo>
                        <a:pt x="3" y="255"/>
                      </a:lnTo>
                      <a:lnTo>
                        <a:pt x="48" y="255"/>
                      </a:lnTo>
                      <a:lnTo>
                        <a:pt x="48" y="255"/>
                      </a:lnTo>
                      <a:lnTo>
                        <a:pt x="62" y="151"/>
                      </a:lnTo>
                      <a:lnTo>
                        <a:pt x="77" y="71"/>
                      </a:lnTo>
                      <a:lnTo>
                        <a:pt x="89" y="12"/>
                      </a:lnTo>
                      <a:lnTo>
                        <a:pt x="15" y="0"/>
                      </a:lnTo>
                      <a:close/>
                    </a:path>
                  </a:pathLst>
                </a:custGeom>
                <a:solidFill>
                  <a:srgbClr val="000000"/>
                </a:solidFill>
                <a:ln w="9525">
                  <a:noFill/>
                  <a:round/>
                  <a:headEnd/>
                  <a:tailEnd/>
                </a:ln>
                <a:effectLst>
                  <a:outerShdw blurRad="149987" dist="250190" dir="8460000" algn="ctr">
                    <a:srgbClr val="000000">
                      <a:alpha val="28000"/>
                    </a:srgbClr>
                  </a:outerShdw>
                </a:effectLst>
                <a:sp3d prstMaterial="metal">
                  <a:bevelT w="88900" h="88900"/>
                </a:sp3d>
              </p:spPr>
              <p:txBody>
                <a:bodyPr/>
                <a:lstStyle/>
                <a:p>
                  <a:pPr defTabSz="1482014" fontAlgn="auto">
                    <a:spcBef>
                      <a:spcPts val="0"/>
                    </a:spcBef>
                    <a:spcAft>
                      <a:spcPts val="0"/>
                    </a:spcAft>
                    <a:defRPr/>
                  </a:pPr>
                  <a:endParaRPr lang="pt-BR" sz="3600">
                    <a:solidFill>
                      <a:srgbClr val="000000"/>
                    </a:solidFill>
                    <a:latin typeface="Times New Roman"/>
                    <a:cs typeface="Arial" charset="0"/>
                  </a:endParaRPr>
                </a:p>
              </p:txBody>
            </p:sp>
            <p:sp>
              <p:nvSpPr>
                <p:cNvPr id="36" name="Freeform 38"/>
                <p:cNvSpPr>
                  <a:spLocks/>
                </p:cNvSpPr>
                <p:nvPr/>
              </p:nvSpPr>
              <p:spPr bwMode="auto">
                <a:xfrm>
                  <a:off x="9845676" y="4822825"/>
                  <a:ext cx="174625" cy="400050"/>
                </a:xfrm>
                <a:custGeom>
                  <a:avLst/>
                  <a:gdLst/>
                  <a:ahLst/>
                  <a:cxnLst>
                    <a:cxn ang="0">
                      <a:pos x="77" y="0"/>
                    </a:cxn>
                    <a:cxn ang="0">
                      <a:pos x="77" y="0"/>
                    </a:cxn>
                    <a:cxn ang="0">
                      <a:pos x="89" y="104"/>
                    </a:cxn>
                    <a:cxn ang="0">
                      <a:pos x="110" y="252"/>
                    </a:cxn>
                    <a:cxn ang="0">
                      <a:pos x="66" y="249"/>
                    </a:cxn>
                    <a:cxn ang="0">
                      <a:pos x="66" y="249"/>
                    </a:cxn>
                    <a:cxn ang="0">
                      <a:pos x="0" y="9"/>
                    </a:cxn>
                    <a:cxn ang="0">
                      <a:pos x="77" y="0"/>
                    </a:cxn>
                  </a:cxnLst>
                  <a:rect l="0" t="0" r="r" b="b"/>
                  <a:pathLst>
                    <a:path w="110" h="252">
                      <a:moveTo>
                        <a:pt x="77" y="0"/>
                      </a:moveTo>
                      <a:lnTo>
                        <a:pt x="77" y="0"/>
                      </a:lnTo>
                      <a:lnTo>
                        <a:pt x="89" y="104"/>
                      </a:lnTo>
                      <a:lnTo>
                        <a:pt x="110" y="252"/>
                      </a:lnTo>
                      <a:lnTo>
                        <a:pt x="66" y="249"/>
                      </a:lnTo>
                      <a:lnTo>
                        <a:pt x="66" y="249"/>
                      </a:lnTo>
                      <a:lnTo>
                        <a:pt x="0" y="9"/>
                      </a:lnTo>
                      <a:lnTo>
                        <a:pt x="77" y="0"/>
                      </a:lnTo>
                      <a:close/>
                    </a:path>
                  </a:pathLst>
                </a:custGeom>
                <a:solidFill>
                  <a:srgbClr val="000000"/>
                </a:solidFill>
                <a:ln w="9525">
                  <a:noFill/>
                  <a:round/>
                  <a:headEnd/>
                  <a:tailEnd/>
                </a:ln>
                <a:effectLst>
                  <a:outerShdw blurRad="149987" dist="250190" dir="8460000" algn="ctr">
                    <a:srgbClr val="000000">
                      <a:alpha val="28000"/>
                    </a:srgbClr>
                  </a:outerShdw>
                </a:effectLst>
                <a:sp3d prstMaterial="metal">
                  <a:bevelT w="88900" h="88900"/>
                </a:sp3d>
              </p:spPr>
              <p:txBody>
                <a:bodyPr/>
                <a:lstStyle/>
                <a:p>
                  <a:pPr defTabSz="1482014" fontAlgn="auto">
                    <a:spcBef>
                      <a:spcPts val="0"/>
                    </a:spcBef>
                    <a:spcAft>
                      <a:spcPts val="0"/>
                    </a:spcAft>
                    <a:defRPr/>
                  </a:pPr>
                  <a:endParaRPr lang="pt-BR" sz="3600">
                    <a:solidFill>
                      <a:srgbClr val="000000"/>
                    </a:solidFill>
                    <a:latin typeface="Times New Roman"/>
                    <a:cs typeface="Arial" charset="0"/>
                  </a:endParaRPr>
                </a:p>
              </p:txBody>
            </p:sp>
            <p:sp>
              <p:nvSpPr>
                <p:cNvPr id="37" name="Freeform 40"/>
                <p:cNvSpPr>
                  <a:spLocks/>
                </p:cNvSpPr>
                <p:nvPr/>
              </p:nvSpPr>
              <p:spPr bwMode="auto">
                <a:xfrm>
                  <a:off x="9821863" y="3619500"/>
                  <a:ext cx="85725" cy="93663"/>
                </a:xfrm>
                <a:custGeom>
                  <a:avLst/>
                  <a:gdLst/>
                  <a:ahLst/>
                  <a:cxnLst>
                    <a:cxn ang="0">
                      <a:pos x="33" y="59"/>
                    </a:cxn>
                    <a:cxn ang="0">
                      <a:pos x="54" y="59"/>
                    </a:cxn>
                    <a:cxn ang="0">
                      <a:pos x="54" y="59"/>
                    </a:cxn>
                    <a:cxn ang="0">
                      <a:pos x="51" y="47"/>
                    </a:cxn>
                    <a:cxn ang="0">
                      <a:pos x="45" y="26"/>
                    </a:cxn>
                    <a:cxn ang="0">
                      <a:pos x="39" y="15"/>
                    </a:cxn>
                    <a:cxn ang="0">
                      <a:pos x="30" y="6"/>
                    </a:cxn>
                    <a:cxn ang="0">
                      <a:pos x="15" y="0"/>
                    </a:cxn>
                    <a:cxn ang="0">
                      <a:pos x="0" y="0"/>
                    </a:cxn>
                    <a:cxn ang="0">
                      <a:pos x="33" y="59"/>
                    </a:cxn>
                  </a:cxnLst>
                  <a:rect l="0" t="0" r="r" b="b"/>
                  <a:pathLst>
                    <a:path w="54" h="59">
                      <a:moveTo>
                        <a:pt x="33" y="59"/>
                      </a:moveTo>
                      <a:lnTo>
                        <a:pt x="54" y="59"/>
                      </a:lnTo>
                      <a:lnTo>
                        <a:pt x="54" y="59"/>
                      </a:lnTo>
                      <a:lnTo>
                        <a:pt x="51" y="47"/>
                      </a:lnTo>
                      <a:lnTo>
                        <a:pt x="45" y="26"/>
                      </a:lnTo>
                      <a:lnTo>
                        <a:pt x="39" y="15"/>
                      </a:lnTo>
                      <a:lnTo>
                        <a:pt x="30" y="6"/>
                      </a:lnTo>
                      <a:lnTo>
                        <a:pt x="15" y="0"/>
                      </a:lnTo>
                      <a:lnTo>
                        <a:pt x="0" y="0"/>
                      </a:lnTo>
                      <a:lnTo>
                        <a:pt x="33" y="59"/>
                      </a:lnTo>
                      <a:close/>
                    </a:path>
                  </a:pathLst>
                </a:custGeom>
                <a:solidFill>
                  <a:srgbClr val="000000"/>
                </a:solidFill>
                <a:ln w="9525">
                  <a:noFill/>
                  <a:round/>
                  <a:headEnd/>
                  <a:tailEnd/>
                </a:ln>
                <a:effectLst>
                  <a:outerShdw blurRad="149987" dist="250190" dir="8460000" algn="ctr">
                    <a:srgbClr val="000000">
                      <a:alpha val="28000"/>
                    </a:srgbClr>
                  </a:outerShdw>
                </a:effectLst>
                <a:sp3d prstMaterial="metal">
                  <a:bevelT w="88900" h="88900"/>
                </a:sp3d>
              </p:spPr>
              <p:txBody>
                <a:bodyPr/>
                <a:lstStyle/>
                <a:p>
                  <a:pPr defTabSz="1482014" fontAlgn="auto">
                    <a:spcBef>
                      <a:spcPts val="0"/>
                    </a:spcBef>
                    <a:spcAft>
                      <a:spcPts val="0"/>
                    </a:spcAft>
                    <a:defRPr/>
                  </a:pPr>
                  <a:endParaRPr lang="pt-BR" sz="3600">
                    <a:solidFill>
                      <a:srgbClr val="000000"/>
                    </a:solidFill>
                    <a:latin typeface="Times New Roman"/>
                    <a:cs typeface="Arial" charset="0"/>
                  </a:endParaRPr>
                </a:p>
              </p:txBody>
            </p:sp>
            <p:sp>
              <p:nvSpPr>
                <p:cNvPr id="38" name="Freeform 41"/>
                <p:cNvSpPr>
                  <a:spLocks/>
                </p:cNvSpPr>
                <p:nvPr/>
              </p:nvSpPr>
              <p:spPr bwMode="auto">
                <a:xfrm>
                  <a:off x="9534526" y="3638550"/>
                  <a:ext cx="188913" cy="136525"/>
                </a:xfrm>
                <a:custGeom>
                  <a:avLst/>
                  <a:gdLst/>
                  <a:ahLst/>
                  <a:cxnLst>
                    <a:cxn ang="0">
                      <a:pos x="113" y="11"/>
                    </a:cxn>
                    <a:cxn ang="0">
                      <a:pos x="113" y="11"/>
                    </a:cxn>
                    <a:cxn ang="0">
                      <a:pos x="101" y="6"/>
                    </a:cxn>
                    <a:cxn ang="0">
                      <a:pos x="86" y="3"/>
                    </a:cxn>
                    <a:cxn ang="0">
                      <a:pos x="68" y="0"/>
                    </a:cxn>
                    <a:cxn ang="0">
                      <a:pos x="51" y="3"/>
                    </a:cxn>
                    <a:cxn ang="0">
                      <a:pos x="42" y="8"/>
                    </a:cxn>
                    <a:cxn ang="0">
                      <a:pos x="33" y="11"/>
                    </a:cxn>
                    <a:cxn ang="0">
                      <a:pos x="24" y="20"/>
                    </a:cxn>
                    <a:cxn ang="0">
                      <a:pos x="15" y="29"/>
                    </a:cxn>
                    <a:cxn ang="0">
                      <a:pos x="6" y="44"/>
                    </a:cxn>
                    <a:cxn ang="0">
                      <a:pos x="0" y="59"/>
                    </a:cxn>
                    <a:cxn ang="0">
                      <a:pos x="9" y="62"/>
                    </a:cxn>
                    <a:cxn ang="0">
                      <a:pos x="24" y="47"/>
                    </a:cxn>
                    <a:cxn ang="0">
                      <a:pos x="15" y="68"/>
                    </a:cxn>
                    <a:cxn ang="0">
                      <a:pos x="24" y="74"/>
                    </a:cxn>
                    <a:cxn ang="0">
                      <a:pos x="39" y="56"/>
                    </a:cxn>
                    <a:cxn ang="0">
                      <a:pos x="33" y="74"/>
                    </a:cxn>
                    <a:cxn ang="0">
                      <a:pos x="48" y="86"/>
                    </a:cxn>
                    <a:cxn ang="0">
                      <a:pos x="48" y="86"/>
                    </a:cxn>
                    <a:cxn ang="0">
                      <a:pos x="51" y="77"/>
                    </a:cxn>
                    <a:cxn ang="0">
                      <a:pos x="54" y="68"/>
                    </a:cxn>
                    <a:cxn ang="0">
                      <a:pos x="59" y="59"/>
                    </a:cxn>
                    <a:cxn ang="0">
                      <a:pos x="68" y="50"/>
                    </a:cxn>
                    <a:cxn ang="0">
                      <a:pos x="80" y="41"/>
                    </a:cxn>
                    <a:cxn ang="0">
                      <a:pos x="95" y="38"/>
                    </a:cxn>
                    <a:cxn ang="0">
                      <a:pos x="113" y="38"/>
                    </a:cxn>
                    <a:cxn ang="0">
                      <a:pos x="113" y="38"/>
                    </a:cxn>
                    <a:cxn ang="0">
                      <a:pos x="116" y="35"/>
                    </a:cxn>
                    <a:cxn ang="0">
                      <a:pos x="119" y="29"/>
                    </a:cxn>
                    <a:cxn ang="0">
                      <a:pos x="119" y="20"/>
                    </a:cxn>
                    <a:cxn ang="0">
                      <a:pos x="119" y="14"/>
                    </a:cxn>
                    <a:cxn ang="0">
                      <a:pos x="113" y="11"/>
                    </a:cxn>
                    <a:cxn ang="0">
                      <a:pos x="113" y="11"/>
                    </a:cxn>
                  </a:cxnLst>
                  <a:rect l="0" t="0" r="r" b="b"/>
                  <a:pathLst>
                    <a:path w="119" h="86">
                      <a:moveTo>
                        <a:pt x="113" y="11"/>
                      </a:moveTo>
                      <a:lnTo>
                        <a:pt x="113" y="11"/>
                      </a:lnTo>
                      <a:lnTo>
                        <a:pt x="101" y="6"/>
                      </a:lnTo>
                      <a:lnTo>
                        <a:pt x="86" y="3"/>
                      </a:lnTo>
                      <a:lnTo>
                        <a:pt x="68" y="0"/>
                      </a:lnTo>
                      <a:lnTo>
                        <a:pt x="51" y="3"/>
                      </a:lnTo>
                      <a:lnTo>
                        <a:pt x="42" y="8"/>
                      </a:lnTo>
                      <a:lnTo>
                        <a:pt x="33" y="11"/>
                      </a:lnTo>
                      <a:lnTo>
                        <a:pt x="24" y="20"/>
                      </a:lnTo>
                      <a:lnTo>
                        <a:pt x="15" y="29"/>
                      </a:lnTo>
                      <a:lnTo>
                        <a:pt x="6" y="44"/>
                      </a:lnTo>
                      <a:lnTo>
                        <a:pt x="0" y="59"/>
                      </a:lnTo>
                      <a:lnTo>
                        <a:pt x="9" y="62"/>
                      </a:lnTo>
                      <a:lnTo>
                        <a:pt x="24" y="47"/>
                      </a:lnTo>
                      <a:lnTo>
                        <a:pt x="15" y="68"/>
                      </a:lnTo>
                      <a:lnTo>
                        <a:pt x="24" y="74"/>
                      </a:lnTo>
                      <a:lnTo>
                        <a:pt x="39" y="56"/>
                      </a:lnTo>
                      <a:lnTo>
                        <a:pt x="33" y="74"/>
                      </a:lnTo>
                      <a:lnTo>
                        <a:pt x="48" y="86"/>
                      </a:lnTo>
                      <a:lnTo>
                        <a:pt x="48" y="86"/>
                      </a:lnTo>
                      <a:lnTo>
                        <a:pt x="51" y="77"/>
                      </a:lnTo>
                      <a:lnTo>
                        <a:pt x="54" y="68"/>
                      </a:lnTo>
                      <a:lnTo>
                        <a:pt x="59" y="59"/>
                      </a:lnTo>
                      <a:lnTo>
                        <a:pt x="68" y="50"/>
                      </a:lnTo>
                      <a:lnTo>
                        <a:pt x="80" y="41"/>
                      </a:lnTo>
                      <a:lnTo>
                        <a:pt x="95" y="38"/>
                      </a:lnTo>
                      <a:lnTo>
                        <a:pt x="113" y="38"/>
                      </a:lnTo>
                      <a:lnTo>
                        <a:pt x="113" y="38"/>
                      </a:lnTo>
                      <a:lnTo>
                        <a:pt x="116" y="35"/>
                      </a:lnTo>
                      <a:lnTo>
                        <a:pt x="119" y="29"/>
                      </a:lnTo>
                      <a:lnTo>
                        <a:pt x="119" y="20"/>
                      </a:lnTo>
                      <a:lnTo>
                        <a:pt x="119" y="14"/>
                      </a:lnTo>
                      <a:lnTo>
                        <a:pt x="113" y="11"/>
                      </a:lnTo>
                      <a:lnTo>
                        <a:pt x="113" y="11"/>
                      </a:lnTo>
                      <a:close/>
                    </a:path>
                  </a:pathLst>
                </a:custGeom>
                <a:solidFill>
                  <a:srgbClr val="000000"/>
                </a:solidFill>
                <a:ln w="9525">
                  <a:noFill/>
                  <a:round/>
                  <a:headEnd/>
                  <a:tailEnd/>
                </a:ln>
                <a:effectLst>
                  <a:outerShdw blurRad="149987" dist="250190" dir="8460000" algn="ctr">
                    <a:srgbClr val="000000">
                      <a:alpha val="28000"/>
                    </a:srgbClr>
                  </a:outerShdw>
                </a:effectLst>
                <a:sp3d prstMaterial="metal">
                  <a:bevelT w="88900" h="88900"/>
                </a:sp3d>
              </p:spPr>
              <p:txBody>
                <a:bodyPr/>
                <a:lstStyle/>
                <a:p>
                  <a:pPr defTabSz="1482014" fontAlgn="auto">
                    <a:spcBef>
                      <a:spcPts val="0"/>
                    </a:spcBef>
                    <a:spcAft>
                      <a:spcPts val="0"/>
                    </a:spcAft>
                    <a:defRPr/>
                  </a:pPr>
                  <a:endParaRPr lang="pt-BR" sz="3600">
                    <a:solidFill>
                      <a:srgbClr val="000000"/>
                    </a:solidFill>
                    <a:latin typeface="Times New Roman"/>
                    <a:cs typeface="Arial" charset="0"/>
                  </a:endParaRPr>
                </a:p>
              </p:txBody>
            </p:sp>
          </p:grpSp>
          <p:grpSp>
            <p:nvGrpSpPr>
              <p:cNvPr id="9" name="Grupo 49"/>
              <p:cNvGrpSpPr/>
              <p:nvPr/>
            </p:nvGrpSpPr>
            <p:grpSpPr>
              <a:xfrm>
                <a:off x="6977862" y="3923507"/>
                <a:ext cx="239713" cy="1109663"/>
                <a:chOff x="9577388" y="3679825"/>
                <a:chExt cx="239713" cy="1109663"/>
              </a:xfrm>
              <a:scene3d>
                <a:camera prst="orthographicFront">
                  <a:rot lat="0" lon="0" rev="0"/>
                </a:camera>
                <a:lightRig rig="contrasting" dir="t">
                  <a:rot lat="0" lon="0" rev="1500000"/>
                </a:lightRig>
              </a:scene3d>
            </p:grpSpPr>
            <p:sp>
              <p:nvSpPr>
                <p:cNvPr id="28" name="Freeform 32"/>
                <p:cNvSpPr>
                  <a:spLocks/>
                </p:cNvSpPr>
                <p:nvPr/>
              </p:nvSpPr>
              <p:spPr bwMode="auto">
                <a:xfrm>
                  <a:off x="9577388" y="4048125"/>
                  <a:ext cx="122238" cy="741363"/>
                </a:xfrm>
                <a:custGeom>
                  <a:avLst/>
                  <a:gdLst/>
                  <a:ahLst/>
                  <a:cxnLst>
                    <a:cxn ang="0">
                      <a:pos x="18" y="0"/>
                    </a:cxn>
                    <a:cxn ang="0">
                      <a:pos x="18" y="0"/>
                    </a:cxn>
                    <a:cxn ang="0">
                      <a:pos x="24" y="21"/>
                    </a:cxn>
                    <a:cxn ang="0">
                      <a:pos x="35" y="72"/>
                    </a:cxn>
                    <a:cxn ang="0">
                      <a:pos x="44" y="131"/>
                    </a:cxn>
                    <a:cxn ang="0">
                      <a:pos x="47" y="158"/>
                    </a:cxn>
                    <a:cxn ang="0">
                      <a:pos x="44" y="176"/>
                    </a:cxn>
                    <a:cxn ang="0">
                      <a:pos x="44" y="176"/>
                    </a:cxn>
                    <a:cxn ang="0">
                      <a:pos x="32" y="238"/>
                    </a:cxn>
                    <a:cxn ang="0">
                      <a:pos x="18" y="336"/>
                    </a:cxn>
                    <a:cxn ang="0">
                      <a:pos x="0" y="464"/>
                    </a:cxn>
                    <a:cxn ang="0">
                      <a:pos x="62" y="467"/>
                    </a:cxn>
                    <a:cxn ang="0">
                      <a:pos x="62" y="467"/>
                    </a:cxn>
                    <a:cxn ang="0">
                      <a:pos x="74" y="176"/>
                    </a:cxn>
                    <a:cxn ang="0">
                      <a:pos x="74" y="176"/>
                    </a:cxn>
                    <a:cxn ang="0">
                      <a:pos x="77" y="146"/>
                    </a:cxn>
                    <a:cxn ang="0">
                      <a:pos x="77" y="125"/>
                    </a:cxn>
                    <a:cxn ang="0">
                      <a:pos x="74" y="104"/>
                    </a:cxn>
                    <a:cxn ang="0">
                      <a:pos x="68" y="77"/>
                    </a:cxn>
                    <a:cxn ang="0">
                      <a:pos x="59" y="54"/>
                    </a:cxn>
                    <a:cxn ang="0">
                      <a:pos x="41" y="27"/>
                    </a:cxn>
                    <a:cxn ang="0">
                      <a:pos x="18" y="0"/>
                    </a:cxn>
                    <a:cxn ang="0">
                      <a:pos x="18" y="0"/>
                    </a:cxn>
                  </a:cxnLst>
                  <a:rect l="0" t="0" r="r" b="b"/>
                  <a:pathLst>
                    <a:path w="77" h="467">
                      <a:moveTo>
                        <a:pt x="18" y="0"/>
                      </a:moveTo>
                      <a:lnTo>
                        <a:pt x="18" y="0"/>
                      </a:lnTo>
                      <a:lnTo>
                        <a:pt x="24" y="21"/>
                      </a:lnTo>
                      <a:lnTo>
                        <a:pt x="35" y="72"/>
                      </a:lnTo>
                      <a:lnTo>
                        <a:pt x="44" y="131"/>
                      </a:lnTo>
                      <a:lnTo>
                        <a:pt x="47" y="158"/>
                      </a:lnTo>
                      <a:lnTo>
                        <a:pt x="44" y="176"/>
                      </a:lnTo>
                      <a:lnTo>
                        <a:pt x="44" y="176"/>
                      </a:lnTo>
                      <a:lnTo>
                        <a:pt x="32" y="238"/>
                      </a:lnTo>
                      <a:lnTo>
                        <a:pt x="18" y="336"/>
                      </a:lnTo>
                      <a:lnTo>
                        <a:pt x="0" y="464"/>
                      </a:lnTo>
                      <a:lnTo>
                        <a:pt x="62" y="467"/>
                      </a:lnTo>
                      <a:lnTo>
                        <a:pt x="62" y="467"/>
                      </a:lnTo>
                      <a:lnTo>
                        <a:pt x="74" y="176"/>
                      </a:lnTo>
                      <a:lnTo>
                        <a:pt x="74" y="176"/>
                      </a:lnTo>
                      <a:lnTo>
                        <a:pt x="77" y="146"/>
                      </a:lnTo>
                      <a:lnTo>
                        <a:pt x="77" y="125"/>
                      </a:lnTo>
                      <a:lnTo>
                        <a:pt x="74" y="104"/>
                      </a:lnTo>
                      <a:lnTo>
                        <a:pt x="68" y="77"/>
                      </a:lnTo>
                      <a:lnTo>
                        <a:pt x="59" y="54"/>
                      </a:lnTo>
                      <a:lnTo>
                        <a:pt x="41" y="27"/>
                      </a:lnTo>
                      <a:lnTo>
                        <a:pt x="18" y="0"/>
                      </a:lnTo>
                      <a:lnTo>
                        <a:pt x="18" y="0"/>
                      </a:lnTo>
                      <a:close/>
                    </a:path>
                  </a:pathLst>
                </a:custGeom>
                <a:solidFill>
                  <a:srgbClr val="525252"/>
                </a:solidFill>
                <a:ln w="9525">
                  <a:noFill/>
                  <a:round/>
                  <a:headEnd/>
                  <a:tailEnd/>
                </a:ln>
                <a:effectLst>
                  <a:outerShdw blurRad="149987" dist="250190" dir="8460000" algn="ctr">
                    <a:srgbClr val="000000">
                      <a:alpha val="28000"/>
                    </a:srgbClr>
                  </a:outerShdw>
                </a:effectLst>
                <a:sp3d prstMaterial="metal">
                  <a:bevelT w="88900" h="88900"/>
                </a:sp3d>
              </p:spPr>
              <p:txBody>
                <a:bodyPr/>
                <a:lstStyle/>
                <a:p>
                  <a:pPr defTabSz="1482014" fontAlgn="auto">
                    <a:spcBef>
                      <a:spcPts val="0"/>
                    </a:spcBef>
                    <a:spcAft>
                      <a:spcPts val="0"/>
                    </a:spcAft>
                    <a:defRPr/>
                  </a:pPr>
                  <a:endParaRPr lang="pt-BR" sz="3600">
                    <a:solidFill>
                      <a:srgbClr val="000000"/>
                    </a:solidFill>
                    <a:latin typeface="Times New Roman"/>
                    <a:cs typeface="Arial" charset="0"/>
                  </a:endParaRPr>
                </a:p>
              </p:txBody>
            </p:sp>
            <p:sp>
              <p:nvSpPr>
                <p:cNvPr id="29" name="Freeform 33"/>
                <p:cNvSpPr>
                  <a:spLocks/>
                </p:cNvSpPr>
                <p:nvPr/>
              </p:nvSpPr>
              <p:spPr bwMode="auto">
                <a:xfrm>
                  <a:off x="9737726" y="3679825"/>
                  <a:ext cx="69850" cy="207963"/>
                </a:xfrm>
                <a:custGeom>
                  <a:avLst/>
                  <a:gdLst/>
                  <a:ahLst/>
                  <a:cxnLst>
                    <a:cxn ang="0">
                      <a:pos x="35" y="0"/>
                    </a:cxn>
                    <a:cxn ang="0">
                      <a:pos x="35" y="0"/>
                    </a:cxn>
                    <a:cxn ang="0">
                      <a:pos x="27" y="9"/>
                    </a:cxn>
                    <a:cxn ang="0">
                      <a:pos x="21" y="21"/>
                    </a:cxn>
                    <a:cxn ang="0">
                      <a:pos x="18" y="27"/>
                    </a:cxn>
                    <a:cxn ang="0">
                      <a:pos x="18" y="33"/>
                    </a:cxn>
                    <a:cxn ang="0">
                      <a:pos x="18" y="33"/>
                    </a:cxn>
                    <a:cxn ang="0">
                      <a:pos x="18" y="45"/>
                    </a:cxn>
                    <a:cxn ang="0">
                      <a:pos x="12" y="54"/>
                    </a:cxn>
                    <a:cxn ang="0">
                      <a:pos x="9" y="60"/>
                    </a:cxn>
                    <a:cxn ang="0">
                      <a:pos x="0" y="69"/>
                    </a:cxn>
                    <a:cxn ang="0">
                      <a:pos x="6" y="122"/>
                    </a:cxn>
                    <a:cxn ang="0">
                      <a:pos x="24" y="131"/>
                    </a:cxn>
                    <a:cxn ang="0">
                      <a:pos x="21" y="87"/>
                    </a:cxn>
                    <a:cxn ang="0">
                      <a:pos x="44" y="89"/>
                    </a:cxn>
                    <a:cxn ang="0">
                      <a:pos x="35" y="0"/>
                    </a:cxn>
                  </a:cxnLst>
                  <a:rect l="0" t="0" r="r" b="b"/>
                  <a:pathLst>
                    <a:path w="44" h="131">
                      <a:moveTo>
                        <a:pt x="35" y="0"/>
                      </a:moveTo>
                      <a:lnTo>
                        <a:pt x="35" y="0"/>
                      </a:lnTo>
                      <a:lnTo>
                        <a:pt x="27" y="9"/>
                      </a:lnTo>
                      <a:lnTo>
                        <a:pt x="21" y="21"/>
                      </a:lnTo>
                      <a:lnTo>
                        <a:pt x="18" y="27"/>
                      </a:lnTo>
                      <a:lnTo>
                        <a:pt x="18" y="33"/>
                      </a:lnTo>
                      <a:lnTo>
                        <a:pt x="18" y="33"/>
                      </a:lnTo>
                      <a:lnTo>
                        <a:pt x="18" y="45"/>
                      </a:lnTo>
                      <a:lnTo>
                        <a:pt x="12" y="54"/>
                      </a:lnTo>
                      <a:lnTo>
                        <a:pt x="9" y="60"/>
                      </a:lnTo>
                      <a:lnTo>
                        <a:pt x="0" y="69"/>
                      </a:lnTo>
                      <a:lnTo>
                        <a:pt x="6" y="122"/>
                      </a:lnTo>
                      <a:lnTo>
                        <a:pt x="24" y="131"/>
                      </a:lnTo>
                      <a:lnTo>
                        <a:pt x="21" y="87"/>
                      </a:lnTo>
                      <a:lnTo>
                        <a:pt x="44" y="89"/>
                      </a:lnTo>
                      <a:lnTo>
                        <a:pt x="35" y="0"/>
                      </a:lnTo>
                      <a:close/>
                    </a:path>
                  </a:pathLst>
                </a:custGeom>
                <a:solidFill>
                  <a:srgbClr val="525252"/>
                </a:solidFill>
                <a:ln w="9525">
                  <a:noFill/>
                  <a:round/>
                  <a:headEnd/>
                  <a:tailEnd/>
                </a:ln>
                <a:effectLst>
                  <a:outerShdw blurRad="149987" dist="250190" dir="8460000" algn="ctr">
                    <a:srgbClr val="000000">
                      <a:alpha val="28000"/>
                    </a:srgbClr>
                  </a:outerShdw>
                </a:effectLst>
                <a:sp3d prstMaterial="metal">
                  <a:bevelT w="88900" h="88900"/>
                </a:sp3d>
              </p:spPr>
              <p:txBody>
                <a:bodyPr/>
                <a:lstStyle/>
                <a:p>
                  <a:pPr defTabSz="1482014" fontAlgn="auto">
                    <a:spcBef>
                      <a:spcPts val="0"/>
                    </a:spcBef>
                    <a:spcAft>
                      <a:spcPts val="0"/>
                    </a:spcAft>
                    <a:defRPr/>
                  </a:pPr>
                  <a:endParaRPr lang="pt-BR" sz="3600">
                    <a:solidFill>
                      <a:srgbClr val="000000"/>
                    </a:solidFill>
                    <a:latin typeface="Times New Roman"/>
                    <a:cs typeface="Arial" charset="0"/>
                  </a:endParaRPr>
                </a:p>
              </p:txBody>
            </p:sp>
            <p:sp>
              <p:nvSpPr>
                <p:cNvPr id="30" name="Freeform 34"/>
                <p:cNvSpPr>
                  <a:spLocks/>
                </p:cNvSpPr>
                <p:nvPr/>
              </p:nvSpPr>
              <p:spPr bwMode="auto">
                <a:xfrm>
                  <a:off x="9728201" y="3892550"/>
                  <a:ext cx="88900" cy="146050"/>
                </a:xfrm>
                <a:custGeom>
                  <a:avLst/>
                  <a:gdLst/>
                  <a:ahLst/>
                  <a:cxnLst>
                    <a:cxn ang="0">
                      <a:pos x="0" y="0"/>
                    </a:cxn>
                    <a:cxn ang="0">
                      <a:pos x="56" y="92"/>
                    </a:cxn>
                    <a:cxn ang="0">
                      <a:pos x="53" y="9"/>
                    </a:cxn>
                    <a:cxn ang="0">
                      <a:pos x="53" y="9"/>
                    </a:cxn>
                    <a:cxn ang="0">
                      <a:pos x="50" y="15"/>
                    </a:cxn>
                    <a:cxn ang="0">
                      <a:pos x="47" y="18"/>
                    </a:cxn>
                    <a:cxn ang="0">
                      <a:pos x="41" y="21"/>
                    </a:cxn>
                    <a:cxn ang="0">
                      <a:pos x="36" y="21"/>
                    </a:cxn>
                    <a:cxn ang="0">
                      <a:pos x="27" y="18"/>
                    </a:cxn>
                    <a:cxn ang="0">
                      <a:pos x="15" y="12"/>
                    </a:cxn>
                    <a:cxn ang="0">
                      <a:pos x="0" y="0"/>
                    </a:cxn>
                    <a:cxn ang="0">
                      <a:pos x="0" y="0"/>
                    </a:cxn>
                  </a:cxnLst>
                  <a:rect l="0" t="0" r="r" b="b"/>
                  <a:pathLst>
                    <a:path w="56" h="92">
                      <a:moveTo>
                        <a:pt x="0" y="0"/>
                      </a:moveTo>
                      <a:lnTo>
                        <a:pt x="56" y="92"/>
                      </a:lnTo>
                      <a:lnTo>
                        <a:pt x="53" y="9"/>
                      </a:lnTo>
                      <a:lnTo>
                        <a:pt x="53" y="9"/>
                      </a:lnTo>
                      <a:lnTo>
                        <a:pt x="50" y="15"/>
                      </a:lnTo>
                      <a:lnTo>
                        <a:pt x="47" y="18"/>
                      </a:lnTo>
                      <a:lnTo>
                        <a:pt x="41" y="21"/>
                      </a:lnTo>
                      <a:lnTo>
                        <a:pt x="36" y="21"/>
                      </a:lnTo>
                      <a:lnTo>
                        <a:pt x="27" y="18"/>
                      </a:lnTo>
                      <a:lnTo>
                        <a:pt x="15" y="12"/>
                      </a:lnTo>
                      <a:lnTo>
                        <a:pt x="0" y="0"/>
                      </a:lnTo>
                      <a:lnTo>
                        <a:pt x="0" y="0"/>
                      </a:lnTo>
                      <a:close/>
                    </a:path>
                  </a:pathLst>
                </a:custGeom>
                <a:solidFill>
                  <a:srgbClr val="FFFFFF"/>
                </a:solidFill>
                <a:ln w="9525">
                  <a:noFill/>
                  <a:round/>
                  <a:headEnd/>
                  <a:tailEnd/>
                </a:ln>
                <a:effectLst>
                  <a:outerShdw blurRad="149987" dist="250190" dir="8460000" algn="ctr">
                    <a:srgbClr val="000000">
                      <a:alpha val="28000"/>
                    </a:srgbClr>
                  </a:outerShdw>
                </a:effectLst>
                <a:sp3d prstMaterial="metal">
                  <a:bevelT w="88900" h="88900"/>
                </a:sp3d>
              </p:spPr>
              <p:txBody>
                <a:bodyPr/>
                <a:lstStyle/>
                <a:p>
                  <a:pPr defTabSz="1482014" fontAlgn="auto">
                    <a:spcBef>
                      <a:spcPts val="0"/>
                    </a:spcBef>
                    <a:spcAft>
                      <a:spcPts val="0"/>
                    </a:spcAft>
                    <a:defRPr/>
                  </a:pPr>
                  <a:endParaRPr lang="pt-BR" sz="3600">
                    <a:solidFill>
                      <a:srgbClr val="000000"/>
                    </a:solidFill>
                    <a:latin typeface="Times New Roman"/>
                    <a:cs typeface="Arial" charset="0"/>
                  </a:endParaRPr>
                </a:p>
              </p:txBody>
            </p:sp>
          </p:grpSp>
        </p:grpSp>
      </p:grpSp>
      <p:sp>
        <p:nvSpPr>
          <p:cNvPr id="53" name="Retângulo 52"/>
          <p:cNvSpPr>
            <a:spLocks noChangeArrowheads="1"/>
          </p:cNvSpPr>
          <p:nvPr/>
        </p:nvSpPr>
        <p:spPr bwMode="auto">
          <a:xfrm>
            <a:off x="5455445" y="5960270"/>
            <a:ext cx="7019925" cy="26499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37133" tIns="68568" rIns="137133" bIns="68568">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defTabSz="1371600">
              <a:lnSpc>
                <a:spcPct val="90000"/>
              </a:lnSpc>
              <a:spcBef>
                <a:spcPct val="50000"/>
              </a:spcBef>
            </a:pPr>
            <a:r>
              <a:rPr lang="pt-BR" altLang="pt-BR" sz="3200" dirty="0">
                <a:solidFill>
                  <a:srgbClr val="000000"/>
                </a:solidFill>
                <a:latin typeface="+mn-lt"/>
                <a:ea typeface="Verdana" panose="020B0604030504040204" pitchFamily="34" charset="0"/>
                <a:cs typeface="Verdana" panose="020B0604030504040204" pitchFamily="34" charset="0"/>
              </a:rPr>
              <a:t>Ex.:</a:t>
            </a:r>
          </a:p>
          <a:p>
            <a:pPr defTabSz="1371600">
              <a:lnSpc>
                <a:spcPct val="90000"/>
              </a:lnSpc>
              <a:spcBef>
                <a:spcPct val="50000"/>
              </a:spcBef>
            </a:pPr>
            <a:r>
              <a:rPr lang="pt-BR" altLang="pt-BR" sz="3200" dirty="0">
                <a:solidFill>
                  <a:srgbClr val="000000"/>
                </a:solidFill>
                <a:latin typeface="+mn-lt"/>
                <a:ea typeface="Verdana" panose="020B0604030504040204" pitchFamily="34" charset="0"/>
                <a:cs typeface="Verdana" panose="020B0604030504040204" pitchFamily="34" charset="0"/>
              </a:rPr>
              <a:t>Consumo de Matéria-prima;</a:t>
            </a:r>
          </a:p>
          <a:p>
            <a:pPr defTabSz="1371600">
              <a:lnSpc>
                <a:spcPct val="90000"/>
              </a:lnSpc>
              <a:spcBef>
                <a:spcPct val="50000"/>
              </a:spcBef>
            </a:pPr>
            <a:r>
              <a:rPr lang="pt-BR" altLang="pt-BR" sz="3200" dirty="0">
                <a:solidFill>
                  <a:srgbClr val="000000"/>
                </a:solidFill>
                <a:latin typeface="+mn-lt"/>
                <a:ea typeface="Verdana" panose="020B0604030504040204" pitchFamily="34" charset="0"/>
                <a:cs typeface="Verdana" panose="020B0604030504040204" pitchFamily="34" charset="0"/>
              </a:rPr>
              <a:t>Energia Elétrica;</a:t>
            </a:r>
          </a:p>
          <a:p>
            <a:pPr defTabSz="1371600">
              <a:lnSpc>
                <a:spcPct val="90000"/>
              </a:lnSpc>
              <a:spcBef>
                <a:spcPct val="50000"/>
              </a:spcBef>
            </a:pPr>
            <a:r>
              <a:rPr lang="pt-BR" altLang="pt-BR" sz="3200" dirty="0">
                <a:solidFill>
                  <a:srgbClr val="000000"/>
                </a:solidFill>
                <a:latin typeface="+mn-lt"/>
                <a:ea typeface="Verdana" panose="020B0604030504040204" pitchFamily="34" charset="0"/>
                <a:cs typeface="Verdana" panose="020B0604030504040204" pitchFamily="34" charset="0"/>
              </a:rPr>
              <a:t>Mão de obra.</a:t>
            </a:r>
          </a:p>
        </p:txBody>
      </p:sp>
      <p:sp>
        <p:nvSpPr>
          <p:cNvPr id="51" name="Rectangle 5"/>
          <p:cNvSpPr>
            <a:spLocks noChangeArrowheads="1"/>
          </p:cNvSpPr>
          <p:nvPr/>
        </p:nvSpPr>
        <p:spPr bwMode="auto">
          <a:xfrm>
            <a:off x="161925" y="489831"/>
            <a:ext cx="6353175" cy="65722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o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spcBef>
                <a:spcPts val="0"/>
              </a:spcBef>
              <a:buSzPct val="100000"/>
            </a:pPr>
            <a:r>
              <a:rPr lang="pt-BR" altLang="pt-BR" sz="4050" b="1" dirty="0">
                <a:solidFill>
                  <a:srgbClr val="69ADE7"/>
                </a:solidFill>
                <a:latin typeface="+mj-lt"/>
              </a:rPr>
              <a:t>Conceitos</a:t>
            </a:r>
          </a:p>
        </p:txBody>
      </p:sp>
    </p:spTree>
    <p:extLst>
      <p:ext uri="{BB962C8B-B14F-4D97-AF65-F5344CB8AC3E}">
        <p14:creationId xmlns:p14="http://schemas.microsoft.com/office/powerpoint/2010/main" val="51892088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20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3"/>
                                        </p:tgtEl>
                                        <p:attrNameLst>
                                          <p:attrName>style.visibility</p:attrName>
                                        </p:attrNameLst>
                                      </p:cBhvr>
                                      <p:to>
                                        <p:strVal val="visible"/>
                                      </p:to>
                                    </p:set>
                                    <p:animEffect transition="in" filter="fade">
                                      <p:cBhvr>
                                        <p:cTn id="10" dur="2000"/>
                                        <p:tgtEl>
                                          <p:spTgt spid="53"/>
                                        </p:tgtEl>
                                      </p:cBhvr>
                                    </p:animEffect>
                                  </p:childTnLst>
                                </p:cTn>
                              </p:par>
                            </p:childTnLst>
                          </p:cTn>
                        </p:par>
                        <p:par>
                          <p:cTn id="11" fill="hold" nodeType="afterGroup">
                            <p:stCondLst>
                              <p:cond delay="2000"/>
                            </p:stCondLst>
                            <p:childTnLst>
                              <p:par>
                                <p:cTn id="12" presetID="10" presetClass="entr" presetSubtype="0" fill="hold" nodeType="after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53"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Imagem 14" descr="42-16619352.jpg"/>
          <p:cNvPicPr>
            <a:picLocks noChangeAspect="1"/>
          </p:cNvPicPr>
          <p:nvPr/>
        </p:nvPicPr>
        <p:blipFill>
          <a:blip r:embed="rId2">
            <a:lum bright="10000"/>
            <a:extLst>
              <a:ext uri="{28A0092B-C50C-407E-A947-70E740481C1C}">
                <a14:useLocalDpi xmlns:a14="http://schemas.microsoft.com/office/drawing/2010/main" val="0"/>
              </a:ext>
            </a:extLst>
          </a:blip>
          <a:srcRect/>
          <a:stretch>
            <a:fillRect/>
          </a:stretch>
        </p:blipFill>
        <p:spPr bwMode="auto">
          <a:xfrm>
            <a:off x="449288" y="3524251"/>
            <a:ext cx="4521993" cy="408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tângulo 10"/>
          <p:cNvSpPr>
            <a:spLocks noChangeArrowheads="1"/>
          </p:cNvSpPr>
          <p:nvPr/>
        </p:nvSpPr>
        <p:spPr bwMode="auto">
          <a:xfrm>
            <a:off x="5345832" y="4595813"/>
            <a:ext cx="7047085" cy="21893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10804" tIns="55403" rIns="110804" bIns="55403">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defTabSz="1371600">
              <a:spcBef>
                <a:spcPct val="50000"/>
              </a:spcBef>
            </a:pPr>
            <a:r>
              <a:rPr lang="pt-BR" altLang="pt-BR" sz="3000" dirty="0">
                <a:solidFill>
                  <a:srgbClr val="000000"/>
                </a:solidFill>
                <a:latin typeface="+mn-lt"/>
                <a:ea typeface="Verdana" panose="020B0604030504040204" pitchFamily="34" charset="0"/>
                <a:cs typeface="Verdana" panose="020B0604030504040204" pitchFamily="34" charset="0"/>
              </a:rPr>
              <a:t>Gasto relativo a bens e serviços não correlacionados com o produto do projeto. </a:t>
            </a:r>
          </a:p>
          <a:p>
            <a:pPr defTabSz="1371600">
              <a:spcBef>
                <a:spcPct val="50000"/>
              </a:spcBef>
            </a:pPr>
            <a:r>
              <a:rPr lang="pt-BR" altLang="pt-BR" sz="3000" dirty="0">
                <a:solidFill>
                  <a:srgbClr val="000000"/>
                </a:solidFill>
                <a:latin typeface="+mn-lt"/>
                <a:ea typeface="Verdana" panose="020B0604030504040204" pitchFamily="34" charset="0"/>
                <a:cs typeface="Verdana" panose="020B0604030504040204" pitchFamily="34" charset="0"/>
              </a:rPr>
              <a:t>Classificadas em </a:t>
            </a:r>
            <a:r>
              <a:rPr lang="pt-BR" altLang="pt-BR" sz="3000" b="1" dirty="0">
                <a:solidFill>
                  <a:srgbClr val="FF0000"/>
                </a:solidFill>
                <a:latin typeface="+mn-lt"/>
                <a:ea typeface="Verdana" panose="020B0604030504040204" pitchFamily="34" charset="0"/>
                <a:cs typeface="Verdana" panose="020B0604030504040204" pitchFamily="34" charset="0"/>
              </a:rPr>
              <a:t>Administrativas</a:t>
            </a:r>
            <a:r>
              <a:rPr lang="pt-BR" altLang="pt-BR" sz="3000" dirty="0">
                <a:solidFill>
                  <a:srgbClr val="000000"/>
                </a:solidFill>
                <a:latin typeface="+mn-lt"/>
                <a:ea typeface="Verdana" panose="020B0604030504040204" pitchFamily="34" charset="0"/>
                <a:cs typeface="Verdana" panose="020B0604030504040204" pitchFamily="34" charset="0"/>
              </a:rPr>
              <a:t>, de </a:t>
            </a:r>
            <a:r>
              <a:rPr lang="pt-BR" altLang="pt-BR" sz="3000" b="1" dirty="0">
                <a:solidFill>
                  <a:srgbClr val="FF0000"/>
                </a:solidFill>
                <a:latin typeface="+mn-lt"/>
                <a:ea typeface="Verdana" panose="020B0604030504040204" pitchFamily="34" charset="0"/>
                <a:cs typeface="Verdana" panose="020B0604030504040204" pitchFamily="34" charset="0"/>
              </a:rPr>
              <a:t>Vendas</a:t>
            </a:r>
            <a:r>
              <a:rPr lang="pt-BR" altLang="pt-BR" sz="3000" dirty="0">
                <a:solidFill>
                  <a:srgbClr val="000000"/>
                </a:solidFill>
                <a:latin typeface="+mn-lt"/>
                <a:ea typeface="Verdana" panose="020B0604030504040204" pitchFamily="34" charset="0"/>
                <a:cs typeface="Verdana" panose="020B0604030504040204" pitchFamily="34" charset="0"/>
              </a:rPr>
              <a:t> ou</a:t>
            </a:r>
            <a:r>
              <a:rPr lang="pt-BR" altLang="pt-BR" sz="3000" b="1" dirty="0">
                <a:solidFill>
                  <a:srgbClr val="FF0000"/>
                </a:solidFill>
                <a:latin typeface="+mn-lt"/>
                <a:ea typeface="Verdana" panose="020B0604030504040204" pitchFamily="34" charset="0"/>
                <a:cs typeface="Verdana" panose="020B0604030504040204" pitchFamily="34" charset="0"/>
              </a:rPr>
              <a:t> </a:t>
            </a:r>
            <a:r>
              <a:rPr lang="pt-BR" altLang="pt-BR" sz="3000" dirty="0">
                <a:solidFill>
                  <a:srgbClr val="000000"/>
                </a:solidFill>
                <a:latin typeface="+mn-lt"/>
                <a:ea typeface="Verdana" panose="020B0604030504040204" pitchFamily="34" charset="0"/>
                <a:cs typeface="Verdana" panose="020B0604030504040204" pitchFamily="34" charset="0"/>
              </a:rPr>
              <a:t> </a:t>
            </a:r>
            <a:r>
              <a:rPr lang="pt-BR" altLang="pt-BR" sz="3000" b="1" dirty="0">
                <a:solidFill>
                  <a:srgbClr val="FF0000"/>
                </a:solidFill>
                <a:latin typeface="+mn-lt"/>
                <a:ea typeface="Verdana" panose="020B0604030504040204" pitchFamily="34" charset="0"/>
                <a:cs typeface="Verdana" panose="020B0604030504040204" pitchFamily="34" charset="0"/>
              </a:rPr>
              <a:t>Comerciais</a:t>
            </a:r>
            <a:r>
              <a:rPr lang="pt-BR" altLang="pt-BR" sz="3000" dirty="0">
                <a:solidFill>
                  <a:srgbClr val="000000"/>
                </a:solidFill>
                <a:latin typeface="+mn-lt"/>
                <a:ea typeface="Verdana" panose="020B0604030504040204" pitchFamily="34" charset="0"/>
                <a:cs typeface="Verdana" panose="020B0604030504040204" pitchFamily="34" charset="0"/>
              </a:rPr>
              <a:t> e </a:t>
            </a:r>
            <a:r>
              <a:rPr lang="pt-BR" altLang="pt-BR" sz="3000" b="1" dirty="0">
                <a:solidFill>
                  <a:srgbClr val="FF0000"/>
                </a:solidFill>
                <a:latin typeface="+mn-lt"/>
                <a:ea typeface="Verdana" panose="020B0604030504040204" pitchFamily="34" charset="0"/>
                <a:cs typeface="Verdana" panose="020B0604030504040204" pitchFamily="34" charset="0"/>
              </a:rPr>
              <a:t>Financeiras</a:t>
            </a:r>
            <a:r>
              <a:rPr lang="pt-BR" altLang="pt-BR" sz="3000" dirty="0">
                <a:solidFill>
                  <a:srgbClr val="000000"/>
                </a:solidFill>
                <a:latin typeface="+mn-lt"/>
                <a:ea typeface="Verdana" panose="020B0604030504040204" pitchFamily="34" charset="0"/>
                <a:cs typeface="Verdana" panose="020B0604030504040204" pitchFamily="34" charset="0"/>
              </a:rPr>
              <a:t>. </a:t>
            </a:r>
          </a:p>
        </p:txBody>
      </p:sp>
      <p:sp>
        <p:nvSpPr>
          <p:cNvPr id="25604" name="Retângulo 11"/>
          <p:cNvSpPr>
            <a:spLocks noChangeArrowheads="1"/>
          </p:cNvSpPr>
          <p:nvPr/>
        </p:nvSpPr>
        <p:spPr bwMode="auto">
          <a:xfrm>
            <a:off x="5345832" y="3524251"/>
            <a:ext cx="1911542" cy="665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10804" tIns="55403" rIns="110804" bIns="55403">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defTabSz="1371600">
              <a:spcBef>
                <a:spcPct val="50000"/>
              </a:spcBef>
            </a:pPr>
            <a:r>
              <a:rPr lang="pt-BR" altLang="pt-BR" sz="3600" b="1" dirty="0">
                <a:solidFill>
                  <a:srgbClr val="000000"/>
                </a:solidFill>
                <a:latin typeface="+mn-lt"/>
                <a:ea typeface="Verdana" panose="020B0604030504040204" pitchFamily="34" charset="0"/>
                <a:cs typeface="Verdana" panose="020B0604030504040204" pitchFamily="34" charset="0"/>
              </a:rPr>
              <a:t>DESPESA</a:t>
            </a:r>
          </a:p>
        </p:txBody>
      </p:sp>
      <p:sp>
        <p:nvSpPr>
          <p:cNvPr id="6" name="Rectangle 5"/>
          <p:cNvSpPr>
            <a:spLocks noChangeArrowheads="1"/>
          </p:cNvSpPr>
          <p:nvPr/>
        </p:nvSpPr>
        <p:spPr bwMode="auto">
          <a:xfrm>
            <a:off x="161925" y="489831"/>
            <a:ext cx="6353175" cy="65722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o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spcBef>
                <a:spcPts val="0"/>
              </a:spcBef>
              <a:buSzPct val="100000"/>
            </a:pPr>
            <a:r>
              <a:rPr lang="pt-BR" altLang="pt-BR" sz="4400" b="1" dirty="0">
                <a:solidFill>
                  <a:srgbClr val="69ADE7"/>
                </a:solidFill>
                <a:latin typeface="+mj-lt"/>
              </a:rPr>
              <a:t>Conceitos</a:t>
            </a:r>
          </a:p>
        </p:txBody>
      </p:sp>
    </p:spTree>
    <p:extLst>
      <p:ext uri="{BB962C8B-B14F-4D97-AF65-F5344CB8AC3E}">
        <p14:creationId xmlns:p14="http://schemas.microsoft.com/office/powerpoint/2010/main" val="222730078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0" presetClass="entr" presetSubtype="0" decel="10000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1000" fill="hold"/>
                                        <p:tgtEl>
                                          <p:spTgt spid="11"/>
                                        </p:tgtEl>
                                        <p:attrNameLst>
                                          <p:attrName>ppt_w</p:attrName>
                                        </p:attrNameLst>
                                      </p:cBhvr>
                                      <p:tavLst>
                                        <p:tav tm="0">
                                          <p:val>
                                            <p:strVal val="#ppt_w+.3"/>
                                          </p:val>
                                        </p:tav>
                                        <p:tav tm="100000">
                                          <p:val>
                                            <p:strVal val="#ppt_w"/>
                                          </p:val>
                                        </p:tav>
                                      </p:tavLst>
                                    </p:anim>
                                    <p:anim calcmode="lin" valueType="num">
                                      <p:cBhvr>
                                        <p:cTn id="8" dur="1000" fill="hold"/>
                                        <p:tgtEl>
                                          <p:spTgt spid="11"/>
                                        </p:tgtEl>
                                        <p:attrNameLst>
                                          <p:attrName>ppt_h</p:attrName>
                                        </p:attrNameLst>
                                      </p:cBhvr>
                                      <p:tavLst>
                                        <p:tav tm="0">
                                          <p:val>
                                            <p:strVal val="#ppt_h"/>
                                          </p:val>
                                        </p:tav>
                                        <p:tav tm="100000">
                                          <p:val>
                                            <p:strVal val="#ppt_h"/>
                                          </p:val>
                                        </p:tav>
                                      </p:tavLst>
                                    </p:anim>
                                    <p:animEffect transition="in" filter="fade">
                                      <p:cBhvr>
                                        <p:cTn id="9"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Imagem 15" descr="42-19423852.jpg"/>
          <p:cNvPicPr>
            <a:picLocks noChangeAspect="1"/>
          </p:cNvPicPr>
          <p:nvPr/>
        </p:nvPicPr>
        <p:blipFill>
          <a:blip r:embed="rId2">
            <a:lum bright="10000"/>
            <a:extLst>
              <a:ext uri="{28A0092B-C50C-407E-A947-70E740481C1C}">
                <a14:useLocalDpi xmlns:a14="http://schemas.microsoft.com/office/drawing/2010/main" val="0"/>
              </a:ext>
            </a:extLst>
          </a:blip>
          <a:srcRect/>
          <a:stretch>
            <a:fillRect/>
          </a:stretch>
        </p:blipFill>
        <p:spPr bwMode="auto">
          <a:xfrm>
            <a:off x="9234264" y="6556105"/>
            <a:ext cx="3321026" cy="32103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tângulo 10"/>
          <p:cNvSpPr>
            <a:spLocks noChangeArrowheads="1"/>
          </p:cNvSpPr>
          <p:nvPr/>
        </p:nvSpPr>
        <p:spPr bwMode="auto">
          <a:xfrm>
            <a:off x="373858" y="2550320"/>
            <a:ext cx="11956750" cy="10967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10804" tIns="55403" rIns="110804" bIns="55403">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just" defTabSz="1371600">
              <a:spcBef>
                <a:spcPct val="50000"/>
              </a:spcBef>
            </a:pPr>
            <a:r>
              <a:rPr lang="pt-BR" altLang="pt-BR" sz="3200" dirty="0">
                <a:solidFill>
                  <a:srgbClr val="000000"/>
                </a:solidFill>
                <a:latin typeface="+mn-lt"/>
                <a:ea typeface="Verdana" panose="020B0604030504040204" pitchFamily="34" charset="0"/>
                <a:cs typeface="Verdana" panose="020B0604030504040204" pitchFamily="34" charset="0"/>
              </a:rPr>
              <a:t>Gastos com bem ou serviço, ativado em função de sua vida útil ou de benefícios atribuíveis a períodos futuros.</a:t>
            </a:r>
          </a:p>
        </p:txBody>
      </p:sp>
      <p:sp>
        <p:nvSpPr>
          <p:cNvPr id="26628" name="Retângulo 11"/>
          <p:cNvSpPr>
            <a:spLocks noChangeArrowheads="1"/>
          </p:cNvSpPr>
          <p:nvPr/>
        </p:nvSpPr>
        <p:spPr bwMode="auto">
          <a:xfrm>
            <a:off x="452438" y="1668439"/>
            <a:ext cx="5561002" cy="665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10804" tIns="55403" rIns="110804" bIns="55403">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defTabSz="1371600">
              <a:spcBef>
                <a:spcPct val="50000"/>
              </a:spcBef>
            </a:pPr>
            <a:r>
              <a:rPr lang="pt-BR" altLang="pt-BR" sz="3600" b="1" dirty="0">
                <a:solidFill>
                  <a:srgbClr val="000000"/>
                </a:solidFill>
                <a:latin typeface="+mj-lt"/>
                <a:ea typeface="Verdana" panose="020B0604030504040204" pitchFamily="34" charset="0"/>
                <a:cs typeface="Verdana" panose="020B0604030504040204" pitchFamily="34" charset="0"/>
              </a:rPr>
              <a:t>ATIVO (OU INVESTIMENTO) </a:t>
            </a:r>
          </a:p>
        </p:txBody>
      </p:sp>
      <p:sp>
        <p:nvSpPr>
          <p:cNvPr id="13" name="Retângulo 12"/>
          <p:cNvSpPr>
            <a:spLocks noChangeArrowheads="1"/>
          </p:cNvSpPr>
          <p:nvPr/>
        </p:nvSpPr>
        <p:spPr bwMode="auto">
          <a:xfrm>
            <a:off x="269082" y="5510213"/>
            <a:ext cx="9109198" cy="2651045"/>
          </a:xfrm>
          <a:prstGeom prst="rect">
            <a:avLst/>
          </a:prstGeom>
          <a:noFill/>
          <a:ln>
            <a:noFill/>
          </a:ln>
        </p:spPr>
        <p:txBody>
          <a:bodyPr wrap="square" lIns="110804" tIns="55403" rIns="110804" bIns="55403">
            <a:spAutoFit/>
          </a:bodyPr>
          <a:lstStyle/>
          <a:p>
            <a:pPr defTabSz="1371600">
              <a:spcBef>
                <a:spcPct val="50000"/>
              </a:spcBef>
              <a:defRPr/>
            </a:pPr>
            <a:r>
              <a:rPr lang="pt-BR" sz="3000" dirty="0">
                <a:solidFill>
                  <a:srgbClr val="000000"/>
                </a:solidFill>
                <a:latin typeface="+mj-lt"/>
                <a:ea typeface="Verdana" panose="020B0604030504040204" pitchFamily="34" charset="0"/>
                <a:cs typeface="Verdana" panose="020B0604030504040204" pitchFamily="34" charset="0"/>
              </a:rPr>
              <a:t>Ex.: </a:t>
            </a:r>
          </a:p>
          <a:p>
            <a:pPr marL="685800" indent="-685800" defTabSz="1371600">
              <a:spcBef>
                <a:spcPct val="50000"/>
              </a:spcBef>
              <a:buFont typeface="Arial" pitchFamily="34" charset="0"/>
              <a:buChar char="•"/>
              <a:defRPr/>
            </a:pPr>
            <a:r>
              <a:rPr lang="pt-BR" sz="3000" dirty="0">
                <a:solidFill>
                  <a:srgbClr val="000000"/>
                </a:solidFill>
                <a:latin typeface="+mj-lt"/>
                <a:ea typeface="Verdana" panose="020B0604030504040204" pitchFamily="34" charset="0"/>
                <a:cs typeface="Verdana" panose="020B0604030504040204" pitchFamily="34" charset="0"/>
              </a:rPr>
              <a:t>Gastos com um projeto</a:t>
            </a:r>
            <a:r>
              <a:rPr lang="pt-BR" sz="2400" dirty="0">
                <a:solidFill>
                  <a:srgbClr val="000000"/>
                </a:solidFill>
                <a:latin typeface="+mj-lt"/>
                <a:ea typeface="Verdana" panose="020B0604030504040204" pitchFamily="34" charset="0"/>
                <a:cs typeface="Verdana" panose="020B0604030504040204" pitchFamily="34" charset="0"/>
              </a:rPr>
              <a:t> </a:t>
            </a:r>
            <a:r>
              <a:rPr lang="pt-BR" sz="2700" dirty="0">
                <a:solidFill>
                  <a:srgbClr val="000000"/>
                </a:solidFill>
                <a:latin typeface="+mj-lt"/>
                <a:ea typeface="Verdana" panose="020B0604030504040204" pitchFamily="34" charset="0"/>
                <a:cs typeface="Verdana" panose="020B0604030504040204" pitchFamily="34" charset="0"/>
              </a:rPr>
              <a:t>(do ponto de vista da empresa);</a:t>
            </a:r>
            <a:endParaRPr lang="pt-BR" sz="3000" dirty="0">
              <a:solidFill>
                <a:srgbClr val="000000"/>
              </a:solidFill>
              <a:latin typeface="+mj-lt"/>
              <a:ea typeface="Verdana" panose="020B0604030504040204" pitchFamily="34" charset="0"/>
              <a:cs typeface="Verdana" panose="020B0604030504040204" pitchFamily="34" charset="0"/>
            </a:endParaRPr>
          </a:p>
          <a:p>
            <a:pPr marL="685800" indent="-685800" defTabSz="1371600">
              <a:spcBef>
                <a:spcPct val="50000"/>
              </a:spcBef>
              <a:buFont typeface="Arial" pitchFamily="34" charset="0"/>
              <a:buChar char="•"/>
              <a:defRPr/>
            </a:pPr>
            <a:r>
              <a:rPr lang="pt-BR" sz="3000" dirty="0">
                <a:solidFill>
                  <a:srgbClr val="000000"/>
                </a:solidFill>
                <a:latin typeface="+mj-lt"/>
                <a:ea typeface="Verdana" panose="020B0604030504040204" pitchFamily="34" charset="0"/>
                <a:cs typeface="Verdana" panose="020B0604030504040204" pitchFamily="34" charset="0"/>
              </a:rPr>
              <a:t>Matéria-prima </a:t>
            </a:r>
            <a:r>
              <a:rPr lang="pt-BR" sz="3000" dirty="0">
                <a:solidFill>
                  <a:srgbClr val="FF0000"/>
                </a:solidFill>
                <a:latin typeface="+mj-lt"/>
                <a:ea typeface="Verdana" panose="020B0604030504040204" pitchFamily="34" charset="0"/>
                <a:cs typeface="Verdana" panose="020B0604030504040204" pitchFamily="34" charset="0"/>
              </a:rPr>
              <a:t>em estoque</a:t>
            </a:r>
            <a:r>
              <a:rPr lang="pt-BR" sz="3000" dirty="0">
                <a:solidFill>
                  <a:srgbClr val="000000"/>
                </a:solidFill>
                <a:latin typeface="+mj-lt"/>
                <a:ea typeface="Verdana" panose="020B0604030504040204" pitchFamily="34" charset="0"/>
                <a:cs typeface="Verdana" panose="020B0604030504040204" pitchFamily="34" charset="0"/>
              </a:rPr>
              <a:t>;</a:t>
            </a:r>
          </a:p>
          <a:p>
            <a:pPr marL="685800" indent="-685800" defTabSz="1371600">
              <a:spcBef>
                <a:spcPct val="50000"/>
              </a:spcBef>
              <a:buFont typeface="Arial" pitchFamily="34" charset="0"/>
              <a:buChar char="•"/>
              <a:defRPr/>
            </a:pPr>
            <a:r>
              <a:rPr lang="pt-BR" sz="3000" dirty="0">
                <a:solidFill>
                  <a:srgbClr val="000000"/>
                </a:solidFill>
                <a:latin typeface="+mj-lt"/>
                <a:ea typeface="Verdana" panose="020B0604030504040204" pitchFamily="34" charset="0"/>
                <a:cs typeface="Verdana" panose="020B0604030504040204" pitchFamily="34" charset="0"/>
              </a:rPr>
              <a:t>Aquisição de móveis, imóveis e equipamentos.</a:t>
            </a:r>
          </a:p>
        </p:txBody>
      </p:sp>
      <p:sp>
        <p:nvSpPr>
          <p:cNvPr id="7" name="Rectangle 5"/>
          <p:cNvSpPr>
            <a:spLocks noChangeArrowheads="1"/>
          </p:cNvSpPr>
          <p:nvPr/>
        </p:nvSpPr>
        <p:spPr bwMode="auto">
          <a:xfrm>
            <a:off x="161925" y="489831"/>
            <a:ext cx="6353175" cy="65722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o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spcBef>
                <a:spcPts val="0"/>
              </a:spcBef>
              <a:buSzPct val="100000"/>
            </a:pPr>
            <a:r>
              <a:rPr lang="pt-BR" altLang="pt-BR" sz="4400" b="1" dirty="0">
                <a:solidFill>
                  <a:srgbClr val="69ADE7"/>
                </a:solidFill>
                <a:latin typeface="+mj-lt"/>
              </a:rPr>
              <a:t>Conceitos</a:t>
            </a:r>
          </a:p>
        </p:txBody>
      </p:sp>
    </p:spTree>
    <p:extLst>
      <p:ext uri="{BB962C8B-B14F-4D97-AF65-F5344CB8AC3E}">
        <p14:creationId xmlns:p14="http://schemas.microsoft.com/office/powerpoint/2010/main" val="35331012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0" presetClass="entr" presetSubtype="0" decel="10000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1000" fill="hold"/>
                                        <p:tgtEl>
                                          <p:spTgt spid="11"/>
                                        </p:tgtEl>
                                        <p:attrNameLst>
                                          <p:attrName>ppt_w</p:attrName>
                                        </p:attrNameLst>
                                      </p:cBhvr>
                                      <p:tavLst>
                                        <p:tav tm="0">
                                          <p:val>
                                            <p:strVal val="#ppt_w+.3"/>
                                          </p:val>
                                        </p:tav>
                                        <p:tav tm="100000">
                                          <p:val>
                                            <p:strVal val="#ppt_w"/>
                                          </p:val>
                                        </p:tav>
                                      </p:tavLst>
                                    </p:anim>
                                    <p:anim calcmode="lin" valueType="num">
                                      <p:cBhvr>
                                        <p:cTn id="8" dur="1000" fill="hold"/>
                                        <p:tgtEl>
                                          <p:spTgt spid="11"/>
                                        </p:tgtEl>
                                        <p:attrNameLst>
                                          <p:attrName>ppt_h</p:attrName>
                                        </p:attrNameLst>
                                      </p:cBhvr>
                                      <p:tavLst>
                                        <p:tav tm="0">
                                          <p:val>
                                            <p:strVal val="#ppt_h"/>
                                          </p:val>
                                        </p:tav>
                                        <p:tav tm="100000">
                                          <p:val>
                                            <p:strVal val="#ppt_h"/>
                                          </p:val>
                                        </p:tav>
                                      </p:tavLst>
                                    </p:anim>
                                    <p:animEffect transition="in" filter="fade">
                                      <p:cBhvr>
                                        <p:cTn id="9" dur="1000"/>
                                        <p:tgtEl>
                                          <p:spTgt spid="11"/>
                                        </p:tgtEl>
                                      </p:cBhvr>
                                    </p:animEffect>
                                  </p:childTnLst>
                                </p:cTn>
                              </p:par>
                            </p:childTnLst>
                          </p:cTn>
                        </p:par>
                        <p:par>
                          <p:cTn id="10" fill="hold" nodeType="afterGroup">
                            <p:stCondLst>
                              <p:cond delay="1000"/>
                            </p:stCondLst>
                            <p:childTnLst>
                              <p:par>
                                <p:cTn id="11" presetID="40" presetClass="entr" presetSubtype="0" fill="hold" grpId="0" nodeType="afterEffect">
                                  <p:stCondLst>
                                    <p:cond delay="0"/>
                                  </p:stCondLst>
                                  <p:iterate type="wd">
                                    <p:tmPct val="10000"/>
                                  </p:iterate>
                                  <p:childTnLst>
                                    <p:set>
                                      <p:cBhvr>
                                        <p:cTn id="12" dur="1" fill="hold">
                                          <p:stCondLst>
                                            <p:cond delay="0"/>
                                          </p:stCondLst>
                                        </p:cTn>
                                        <p:tgtEl>
                                          <p:spTgt spid="13"/>
                                        </p:tgtEl>
                                        <p:attrNameLst>
                                          <p:attrName>style.visibility</p:attrName>
                                        </p:attrNameLst>
                                      </p:cBhvr>
                                      <p:to>
                                        <p:strVal val="visible"/>
                                      </p:to>
                                    </p:set>
                                    <p:animEffect transition="in" filter="fade">
                                      <p:cBhvr>
                                        <p:cTn id="13" dur="1000"/>
                                        <p:tgtEl>
                                          <p:spTgt spid="13"/>
                                        </p:tgtEl>
                                      </p:cBhvr>
                                    </p:animEffect>
                                    <p:anim calcmode="lin" valueType="num">
                                      <p:cBhvr>
                                        <p:cTn id="14" dur="1000" fill="hold"/>
                                        <p:tgtEl>
                                          <p:spTgt spid="13"/>
                                        </p:tgtEl>
                                        <p:attrNameLst>
                                          <p:attrName>ppt_x</p:attrName>
                                        </p:attrNameLst>
                                      </p:cBhvr>
                                      <p:tavLst>
                                        <p:tav tm="0">
                                          <p:val>
                                            <p:strVal val="#ppt_x-.1"/>
                                          </p:val>
                                        </p:tav>
                                        <p:tav tm="100000">
                                          <p:val>
                                            <p:strVal val="#ppt_x"/>
                                          </p:val>
                                        </p:tav>
                                      </p:tavLst>
                                    </p:anim>
                                    <p:anim calcmode="lin" valueType="num">
                                      <p:cBhvr>
                                        <p:cTn id="15" dur="1000" fill="hold"/>
                                        <p:tgtEl>
                                          <p:spTgt spid="13"/>
                                        </p:tgtEl>
                                        <p:attrNameLst>
                                          <p:attrName>ppt_y</p:attrName>
                                        </p:attrNameLst>
                                      </p:cBhvr>
                                      <p:tavLst>
                                        <p:tav tm="0">
                                          <p:val>
                                            <p:strVal val="#ppt_y"/>
                                          </p:val>
                                        </p:tav>
                                        <p:tav tm="100000">
                                          <p:val>
                                            <p:strVal val="#ppt_y"/>
                                          </p:val>
                                        </p:tav>
                                      </p:tavLst>
                                    </p:anim>
                                  </p:childTnLst>
                                </p:cTn>
                              </p:par>
                            </p:childTnLst>
                          </p:cTn>
                        </p:par>
                        <p:par>
                          <p:cTn id="16" fill="hold" nodeType="afterGroup">
                            <p:stCondLst>
                              <p:cond delay="4500"/>
                            </p:stCondLst>
                            <p:childTnLst>
                              <p:par>
                                <p:cTn id="17" presetID="10" presetClass="entr" presetSubtype="0" fill="hold" nodeType="after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2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ChangeArrowheads="1"/>
          </p:cNvSpPr>
          <p:nvPr/>
        </p:nvSpPr>
        <p:spPr bwMode="auto">
          <a:xfrm>
            <a:off x="63488" y="1687116"/>
            <a:ext cx="12987200" cy="3024336"/>
          </a:xfrm>
          <a:prstGeom prst="rect">
            <a:avLst/>
          </a:prstGeom>
          <a:ln/>
        </p:spPr>
        <p:style>
          <a:lnRef idx="1">
            <a:schemeClr val="accent3"/>
          </a:lnRef>
          <a:fillRef idx="2">
            <a:schemeClr val="accent3"/>
          </a:fillRef>
          <a:effectRef idx="1">
            <a:schemeClr val="accent3"/>
          </a:effectRef>
          <a:fontRef idx="minor">
            <a:schemeClr val="dk1"/>
          </a:fontRef>
        </p:style>
        <p:txBody>
          <a:bodyPr lIns="135732" tIns="69057" rIns="135732" bIns="69057"/>
          <a:lstStyle/>
          <a:p>
            <a:pPr marL="914400" indent="-914400" defTabSz="1371600">
              <a:spcBef>
                <a:spcPct val="20000"/>
              </a:spcBef>
              <a:defRPr/>
            </a:pPr>
            <a:r>
              <a:rPr lang="pt-BR" sz="3000" b="1" dirty="0">
                <a:solidFill>
                  <a:prstClr val="black"/>
                </a:solidFill>
                <a:cs typeface="Arial" panose="020B0604020202020204" pitchFamily="34" charset="0"/>
              </a:rPr>
              <a:t>Gasto</a:t>
            </a:r>
          </a:p>
          <a:p>
            <a:pPr marL="278607" indent="-278607" defTabSz="1371600">
              <a:spcBef>
                <a:spcPct val="20000"/>
              </a:spcBef>
              <a:buFont typeface="Wingdings" pitchFamily="2" charset="2"/>
              <a:buChar char="§"/>
              <a:defRPr/>
            </a:pPr>
            <a:r>
              <a:rPr lang="pt-BR" sz="2700" dirty="0">
                <a:solidFill>
                  <a:prstClr val="black"/>
                </a:solidFill>
                <a:cs typeface="Arial" panose="020B0604020202020204" pitchFamily="34" charset="0"/>
              </a:rPr>
              <a:t>Sacrifício financeiro para obtenção de um bem ou serviço (pagos de forma antecipado, à vista ou a prazo).</a:t>
            </a:r>
          </a:p>
          <a:p>
            <a:pPr marL="278607" indent="-278607" defTabSz="1371600">
              <a:spcBef>
                <a:spcPct val="20000"/>
              </a:spcBef>
              <a:buFont typeface="Wingdings" pitchFamily="2" charset="2"/>
              <a:buChar char="§"/>
              <a:defRPr/>
            </a:pPr>
            <a:r>
              <a:rPr lang="pt-BR" sz="2700" dirty="0">
                <a:solidFill>
                  <a:prstClr val="black"/>
                </a:solidFill>
                <a:cs typeface="Arial" panose="020B0604020202020204" pitchFamily="34" charset="0"/>
              </a:rPr>
              <a:t>Existe a partir do reconhecimento contábil da dívida ou diminuição de ativos dados em troca.</a:t>
            </a:r>
          </a:p>
          <a:p>
            <a:pPr marL="278607" indent="-278607" defTabSz="1371600">
              <a:spcBef>
                <a:spcPct val="20000"/>
              </a:spcBef>
              <a:buFont typeface="Wingdings" pitchFamily="2" charset="2"/>
              <a:buChar char="§"/>
              <a:defRPr/>
            </a:pPr>
            <a:r>
              <a:rPr lang="pt-BR" sz="2700" dirty="0">
                <a:solidFill>
                  <a:prstClr val="black"/>
                </a:solidFill>
                <a:cs typeface="Arial" panose="020B0604020202020204" pitchFamily="34" charset="0"/>
              </a:rPr>
              <a:t>Exemplo:</a:t>
            </a:r>
            <a:r>
              <a:rPr lang="pt-BR" altLang="pt-BR" sz="2700" dirty="0">
                <a:solidFill>
                  <a:prstClr val="black"/>
                </a:solidFill>
                <a:ea typeface="Verdana" panose="020B0604030504040204" pitchFamily="34" charset="0"/>
                <a:cs typeface="Arial" panose="020B0604020202020204" pitchFamily="34" charset="0"/>
              </a:rPr>
              <a:t> compra de uma máquina para o projeto.</a:t>
            </a:r>
          </a:p>
          <a:p>
            <a:pPr defTabSz="1371600">
              <a:spcBef>
                <a:spcPct val="20000"/>
              </a:spcBef>
              <a:defRPr/>
            </a:pPr>
            <a:endParaRPr lang="pt-BR" sz="2700" dirty="0">
              <a:solidFill>
                <a:prstClr val="black"/>
              </a:solidFill>
              <a:cs typeface="Arial" panose="020B0604020202020204" pitchFamily="34" charset="0"/>
            </a:endParaRPr>
          </a:p>
        </p:txBody>
      </p:sp>
      <p:sp>
        <p:nvSpPr>
          <p:cNvPr id="28675" name="Rectangle 5"/>
          <p:cNvSpPr>
            <a:spLocks noChangeArrowheads="1"/>
          </p:cNvSpPr>
          <p:nvPr/>
        </p:nvSpPr>
        <p:spPr bwMode="auto">
          <a:xfrm>
            <a:off x="51722" y="347430"/>
            <a:ext cx="6515100" cy="65722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o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spcBef>
                <a:spcPts val="0"/>
              </a:spcBef>
              <a:buSzPct val="100000"/>
            </a:pPr>
            <a:r>
              <a:rPr lang="pt-BR" altLang="pt-BR" sz="4400" b="1" dirty="0">
                <a:solidFill>
                  <a:srgbClr val="69ADE7"/>
                </a:solidFill>
                <a:latin typeface="+mj-lt"/>
              </a:rPr>
              <a:t>Conceitos</a:t>
            </a:r>
          </a:p>
        </p:txBody>
      </p:sp>
      <p:sp>
        <p:nvSpPr>
          <p:cNvPr id="10" name="Rectangle 2"/>
          <p:cNvSpPr>
            <a:spLocks noChangeArrowheads="1"/>
          </p:cNvSpPr>
          <p:nvPr/>
        </p:nvSpPr>
        <p:spPr bwMode="auto">
          <a:xfrm>
            <a:off x="121726" y="4927476"/>
            <a:ext cx="4157465" cy="4968552"/>
          </a:xfrm>
          <a:prstGeom prst="rect">
            <a:avLst/>
          </a:prstGeom>
          <a:ln/>
        </p:spPr>
        <p:style>
          <a:lnRef idx="1">
            <a:schemeClr val="accent5"/>
          </a:lnRef>
          <a:fillRef idx="2">
            <a:schemeClr val="accent5"/>
          </a:fillRef>
          <a:effectRef idx="1">
            <a:schemeClr val="accent5"/>
          </a:effectRef>
          <a:fontRef idx="minor">
            <a:schemeClr val="dk1"/>
          </a:fontRef>
        </p:style>
        <p:txBody>
          <a:bodyPr lIns="135732" tIns="69057" rIns="135732" bIns="69057"/>
          <a:lstStyle/>
          <a:p>
            <a:pPr marL="914400" indent="-914400" defTabSz="1371600">
              <a:spcBef>
                <a:spcPct val="20000"/>
              </a:spcBef>
              <a:defRPr/>
            </a:pPr>
            <a:r>
              <a:rPr lang="pt-BR" sz="3000" b="1" dirty="0">
                <a:solidFill>
                  <a:prstClr val="black"/>
                </a:solidFill>
                <a:cs typeface="Arial" panose="020B0604020202020204" pitchFamily="34" charset="0"/>
              </a:rPr>
              <a:t>Custo</a:t>
            </a:r>
          </a:p>
          <a:p>
            <a:pPr marL="278607" indent="-278607" defTabSz="1371600">
              <a:spcBef>
                <a:spcPct val="20000"/>
              </a:spcBef>
              <a:buFont typeface="Wingdings" pitchFamily="2" charset="2"/>
              <a:buChar char="§"/>
              <a:defRPr/>
            </a:pPr>
            <a:r>
              <a:rPr lang="pt-BR" sz="2700" dirty="0">
                <a:solidFill>
                  <a:prstClr val="black"/>
                </a:solidFill>
                <a:cs typeface="Arial" panose="020B0604020202020204" pitchFamily="34" charset="0"/>
              </a:rPr>
              <a:t>Gasto relativo a bens e serviços utilizados em uma atividade ou na produção de outros bens/serviços para o projeto</a:t>
            </a:r>
          </a:p>
          <a:p>
            <a:pPr marL="278607" indent="-278607" defTabSz="1371600">
              <a:spcBef>
                <a:spcPct val="20000"/>
              </a:spcBef>
              <a:buFont typeface="Wingdings" pitchFamily="2" charset="2"/>
              <a:buChar char="§"/>
              <a:defRPr/>
            </a:pPr>
            <a:r>
              <a:rPr lang="pt-BR" sz="2700" dirty="0">
                <a:solidFill>
                  <a:prstClr val="black"/>
                </a:solidFill>
                <a:cs typeface="Arial" panose="020B0604020202020204" pitchFamily="34" charset="0"/>
              </a:rPr>
              <a:t>Exemplos: matéria-prima consumida, mão de obra do projeto.</a:t>
            </a:r>
          </a:p>
          <a:p>
            <a:pPr marL="914400" indent="-914400" defTabSz="1371600">
              <a:spcBef>
                <a:spcPct val="20000"/>
              </a:spcBef>
              <a:buFont typeface="Wingdings" pitchFamily="2" charset="2"/>
              <a:buChar char="§"/>
              <a:defRPr/>
            </a:pPr>
            <a:endParaRPr lang="pt-BR" sz="3000" dirty="0">
              <a:solidFill>
                <a:prstClr val="black"/>
              </a:solidFill>
              <a:cs typeface="Arial" panose="020B0604020202020204" pitchFamily="34" charset="0"/>
            </a:endParaRPr>
          </a:p>
        </p:txBody>
      </p:sp>
      <p:sp>
        <p:nvSpPr>
          <p:cNvPr id="7" name="Rectangle 2"/>
          <p:cNvSpPr>
            <a:spLocks noChangeArrowheads="1"/>
          </p:cNvSpPr>
          <p:nvPr/>
        </p:nvSpPr>
        <p:spPr bwMode="auto">
          <a:xfrm>
            <a:off x="4430117" y="4927476"/>
            <a:ext cx="4203650" cy="4968552"/>
          </a:xfrm>
          <a:prstGeom prst="rect">
            <a:avLst/>
          </a:prstGeom>
          <a:ln/>
        </p:spPr>
        <p:style>
          <a:lnRef idx="1">
            <a:schemeClr val="accent5"/>
          </a:lnRef>
          <a:fillRef idx="2">
            <a:schemeClr val="accent5"/>
          </a:fillRef>
          <a:effectRef idx="1">
            <a:schemeClr val="accent5"/>
          </a:effectRef>
          <a:fontRef idx="minor">
            <a:schemeClr val="dk1"/>
          </a:fontRef>
        </p:style>
        <p:txBody>
          <a:bodyPr lIns="135732" tIns="69057" rIns="135732" bIns="69057"/>
          <a:lstStyle/>
          <a:p>
            <a:pPr marL="914400" indent="-914400" defTabSz="1371600">
              <a:spcBef>
                <a:spcPct val="20000"/>
              </a:spcBef>
              <a:defRPr/>
            </a:pPr>
            <a:r>
              <a:rPr lang="pt-BR" sz="3000" b="1" dirty="0">
                <a:solidFill>
                  <a:prstClr val="black"/>
                </a:solidFill>
                <a:cs typeface="Arial" panose="020B0604020202020204" pitchFamily="34" charset="0"/>
              </a:rPr>
              <a:t>Despesa</a:t>
            </a:r>
          </a:p>
          <a:p>
            <a:pPr marL="278607" indent="-278607" defTabSz="1371600">
              <a:spcBef>
                <a:spcPct val="20000"/>
              </a:spcBef>
              <a:buFont typeface="Wingdings" pitchFamily="2" charset="2"/>
              <a:buChar char="§"/>
              <a:defRPr/>
            </a:pPr>
            <a:r>
              <a:rPr lang="pt-BR" sz="2700" dirty="0">
                <a:solidFill>
                  <a:prstClr val="black"/>
                </a:solidFill>
                <a:cs typeface="Arial" panose="020B0604020202020204" pitchFamily="34" charset="0"/>
              </a:rPr>
              <a:t>Gasto relativo a bens e serviços não correlacionados com o produto do projeto. </a:t>
            </a:r>
          </a:p>
          <a:p>
            <a:pPr marL="278607" indent="-278607" defTabSz="1371600">
              <a:spcBef>
                <a:spcPct val="20000"/>
              </a:spcBef>
              <a:buFont typeface="Wingdings" pitchFamily="2" charset="2"/>
              <a:buChar char="§"/>
              <a:defRPr/>
            </a:pPr>
            <a:r>
              <a:rPr lang="pt-BR" sz="2700" dirty="0">
                <a:solidFill>
                  <a:prstClr val="black"/>
                </a:solidFill>
                <a:cs typeface="Arial" panose="020B0604020202020204" pitchFamily="34" charset="0"/>
              </a:rPr>
              <a:t>Exemplos: aluguéis, impostos, despesas com pessoal das áreas administrativas. </a:t>
            </a:r>
          </a:p>
          <a:p>
            <a:pPr marL="914400" indent="-914400" defTabSz="1371600">
              <a:spcBef>
                <a:spcPct val="20000"/>
              </a:spcBef>
              <a:buFont typeface="Wingdings" pitchFamily="2" charset="2"/>
              <a:buChar char="§"/>
              <a:defRPr/>
            </a:pPr>
            <a:endParaRPr lang="pt-BR" sz="3000" dirty="0">
              <a:solidFill>
                <a:prstClr val="black"/>
              </a:solidFill>
              <a:cs typeface="Arial" panose="020B0604020202020204" pitchFamily="34" charset="0"/>
            </a:endParaRPr>
          </a:p>
        </p:txBody>
      </p:sp>
      <p:sp>
        <p:nvSpPr>
          <p:cNvPr id="11" name="Rectangle 2"/>
          <p:cNvSpPr>
            <a:spLocks noChangeArrowheads="1"/>
          </p:cNvSpPr>
          <p:nvPr/>
        </p:nvSpPr>
        <p:spPr bwMode="auto">
          <a:xfrm>
            <a:off x="8784692" y="4927476"/>
            <a:ext cx="4203650" cy="4968552"/>
          </a:xfrm>
          <a:prstGeom prst="rect">
            <a:avLst/>
          </a:prstGeom>
          <a:ln/>
        </p:spPr>
        <p:style>
          <a:lnRef idx="1">
            <a:schemeClr val="accent5"/>
          </a:lnRef>
          <a:fillRef idx="2">
            <a:schemeClr val="accent5"/>
          </a:fillRef>
          <a:effectRef idx="1">
            <a:schemeClr val="accent5"/>
          </a:effectRef>
          <a:fontRef idx="minor">
            <a:schemeClr val="dk1"/>
          </a:fontRef>
        </p:style>
        <p:txBody>
          <a:bodyPr lIns="135732" tIns="69057" rIns="135732" bIns="69057"/>
          <a:lstStyle/>
          <a:p>
            <a:pPr marL="914400" indent="-914400" defTabSz="1371600">
              <a:spcBef>
                <a:spcPct val="20000"/>
              </a:spcBef>
              <a:defRPr/>
            </a:pPr>
            <a:r>
              <a:rPr lang="pt-BR" sz="3000" b="1" dirty="0">
                <a:solidFill>
                  <a:prstClr val="black"/>
                </a:solidFill>
                <a:cs typeface="Arial" panose="020B0604020202020204" pitchFamily="34" charset="0"/>
              </a:rPr>
              <a:t>Investimento</a:t>
            </a:r>
          </a:p>
          <a:p>
            <a:pPr marL="278607" indent="-278607" defTabSz="1371600">
              <a:spcBef>
                <a:spcPct val="20000"/>
              </a:spcBef>
              <a:buFont typeface="Wingdings" pitchFamily="2" charset="2"/>
              <a:buChar char="§"/>
              <a:defRPr/>
            </a:pPr>
            <a:r>
              <a:rPr lang="pt-BR" altLang="pt-BR" sz="2700" dirty="0">
                <a:solidFill>
                  <a:prstClr val="black"/>
                </a:solidFill>
                <a:ea typeface="Verdana" panose="020B0604030504040204" pitchFamily="34" charset="0"/>
                <a:cs typeface="Arial" panose="020B0604020202020204" pitchFamily="34" charset="0"/>
              </a:rPr>
              <a:t>Gastos com bem ou serviço, ativado em função de sua vida útil ou de benefícios atribuíveis a períodos futuros.</a:t>
            </a:r>
          </a:p>
          <a:p>
            <a:pPr marL="278607" indent="-278607" defTabSz="1371600">
              <a:spcBef>
                <a:spcPct val="20000"/>
              </a:spcBef>
              <a:buFont typeface="Wingdings" pitchFamily="2" charset="2"/>
              <a:buChar char="§"/>
              <a:defRPr/>
            </a:pPr>
            <a:r>
              <a:rPr lang="pt-BR" sz="2700" dirty="0">
                <a:solidFill>
                  <a:prstClr val="black"/>
                </a:solidFill>
                <a:cs typeface="Arial" panose="020B0604020202020204" pitchFamily="34" charset="0"/>
              </a:rPr>
              <a:t>Exemplo: Aquisição de móveis e equipamentos. </a:t>
            </a:r>
          </a:p>
          <a:p>
            <a:pPr marL="914400" indent="-914400" defTabSz="1371600">
              <a:spcBef>
                <a:spcPct val="20000"/>
              </a:spcBef>
              <a:buFont typeface="Wingdings" pitchFamily="2" charset="2"/>
              <a:buChar char="§"/>
              <a:defRPr/>
            </a:pPr>
            <a:endParaRPr lang="pt-BR" sz="3000" dirty="0">
              <a:solidFill>
                <a:prstClr val="black"/>
              </a:solidFill>
              <a:cs typeface="Arial" panose="020B0604020202020204" pitchFamily="34" charset="0"/>
            </a:endParaRPr>
          </a:p>
        </p:txBody>
      </p:sp>
    </p:spTree>
    <p:extLst>
      <p:ext uri="{BB962C8B-B14F-4D97-AF65-F5344CB8AC3E}">
        <p14:creationId xmlns:p14="http://schemas.microsoft.com/office/powerpoint/2010/main" val="250910579"/>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ChangeArrowheads="1"/>
          </p:cNvSpPr>
          <p:nvPr/>
        </p:nvSpPr>
        <p:spPr bwMode="auto">
          <a:xfrm>
            <a:off x="306116" y="2301474"/>
            <a:ext cx="5975820" cy="3575982"/>
          </a:xfrm>
          <a:prstGeom prst="rect">
            <a:avLst/>
          </a:prstGeom>
          <a:ln/>
        </p:spPr>
        <p:style>
          <a:lnRef idx="1">
            <a:schemeClr val="accent3"/>
          </a:lnRef>
          <a:fillRef idx="2">
            <a:schemeClr val="accent3"/>
          </a:fillRef>
          <a:effectRef idx="1">
            <a:schemeClr val="accent3"/>
          </a:effectRef>
          <a:fontRef idx="minor">
            <a:schemeClr val="dk1"/>
          </a:fontRef>
        </p:style>
        <p:txBody>
          <a:bodyPr lIns="135732" tIns="69057" rIns="135732" bIns="69057" anchor="t"/>
          <a:lstStyle/>
          <a:p>
            <a:pPr marL="914400" indent="-914400" defTabSz="1371600">
              <a:spcBef>
                <a:spcPct val="20000"/>
              </a:spcBef>
              <a:defRPr/>
            </a:pPr>
            <a:r>
              <a:rPr lang="pt-BR" sz="3000" b="1" dirty="0">
                <a:solidFill>
                  <a:prstClr val="black"/>
                </a:solidFill>
                <a:cs typeface="Arial" panose="020B0604020202020204" pitchFamily="34" charset="0"/>
              </a:rPr>
              <a:t>Custos Diretos</a:t>
            </a:r>
          </a:p>
          <a:p>
            <a:pPr marL="278130" indent="-278130" defTabSz="1371600">
              <a:spcBef>
                <a:spcPct val="20000"/>
              </a:spcBef>
              <a:buFont typeface="Wingdings,Sans-Serif" pitchFamily="2" charset="2"/>
              <a:buChar char="§"/>
              <a:defRPr/>
            </a:pPr>
            <a:r>
              <a:rPr lang="pt-BR" sz="2700" dirty="0">
                <a:ea typeface="+mn-lt"/>
                <a:cs typeface="+mn-lt"/>
              </a:rPr>
              <a:t>Custos assumidos integralmente pelo projeto;</a:t>
            </a:r>
            <a:endParaRPr lang="en-US" sz="2700" dirty="0">
              <a:ea typeface="+mn-lt"/>
              <a:cs typeface="+mn-lt"/>
            </a:endParaRPr>
          </a:p>
          <a:p>
            <a:pPr marL="278130" indent="-278130" defTabSz="1371600">
              <a:spcBef>
                <a:spcPct val="20000"/>
              </a:spcBef>
              <a:buFont typeface="Wingdings,Sans-Serif" pitchFamily="2" charset="2"/>
              <a:buChar char="§"/>
              <a:defRPr/>
            </a:pPr>
            <a:r>
              <a:rPr lang="pt-BR" sz="2700" dirty="0">
                <a:ea typeface="+mn-lt"/>
                <a:cs typeface="+mn-lt"/>
              </a:rPr>
              <a:t>Não necessitam de rateio para alocação no projeto;</a:t>
            </a:r>
            <a:endParaRPr lang="en-US" sz="2700" dirty="0">
              <a:ea typeface="+mn-lt"/>
              <a:cs typeface="+mn-lt"/>
            </a:endParaRPr>
          </a:p>
          <a:p>
            <a:pPr marL="278130" indent="-278130" defTabSz="1371600">
              <a:spcBef>
                <a:spcPct val="20000"/>
              </a:spcBef>
              <a:buFont typeface="Wingdings,Sans-Serif" pitchFamily="2" charset="2"/>
              <a:buChar char="§"/>
              <a:defRPr/>
            </a:pPr>
            <a:r>
              <a:rPr lang="pt-BR" sz="2700" dirty="0">
                <a:ea typeface="+mn-lt"/>
                <a:cs typeface="+mn-lt"/>
              </a:rPr>
              <a:t>Exemplos: mão de obra direta do projeto.</a:t>
            </a:r>
            <a:endParaRPr lang="pt-BR" dirty="0">
              <a:ea typeface="+mn-lt"/>
              <a:cs typeface="+mn-lt"/>
            </a:endParaRPr>
          </a:p>
        </p:txBody>
      </p:sp>
      <p:sp>
        <p:nvSpPr>
          <p:cNvPr id="28675" name="Rectangle 5"/>
          <p:cNvSpPr>
            <a:spLocks noChangeArrowheads="1"/>
          </p:cNvSpPr>
          <p:nvPr/>
        </p:nvSpPr>
        <p:spPr bwMode="auto">
          <a:xfrm>
            <a:off x="25823" y="498984"/>
            <a:ext cx="6515100" cy="65722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o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spcBef>
                <a:spcPts val="0"/>
              </a:spcBef>
              <a:buSzPct val="100000"/>
            </a:pPr>
            <a:r>
              <a:rPr lang="pt-BR" altLang="pt-BR" sz="4400" b="1" dirty="0">
                <a:solidFill>
                  <a:srgbClr val="69ADE7"/>
                </a:solidFill>
                <a:latin typeface="+mj-lt"/>
              </a:rPr>
              <a:t>Tipos de Custos</a:t>
            </a:r>
          </a:p>
        </p:txBody>
      </p:sp>
      <p:sp>
        <p:nvSpPr>
          <p:cNvPr id="8" name="Rectangle 2"/>
          <p:cNvSpPr>
            <a:spLocks noChangeArrowheads="1"/>
          </p:cNvSpPr>
          <p:nvPr/>
        </p:nvSpPr>
        <p:spPr bwMode="auto">
          <a:xfrm>
            <a:off x="6498061" y="6979704"/>
            <a:ext cx="6264595" cy="3131492"/>
          </a:xfrm>
          <a:prstGeom prst="rect">
            <a:avLst/>
          </a:prstGeom>
          <a:ln/>
        </p:spPr>
        <p:style>
          <a:lnRef idx="1">
            <a:schemeClr val="accent5"/>
          </a:lnRef>
          <a:fillRef idx="2">
            <a:schemeClr val="accent5"/>
          </a:fillRef>
          <a:effectRef idx="1">
            <a:schemeClr val="accent5"/>
          </a:effectRef>
          <a:fontRef idx="minor">
            <a:schemeClr val="dk1"/>
          </a:fontRef>
        </p:style>
        <p:txBody>
          <a:bodyPr lIns="135732" tIns="69057" rIns="135732" bIns="69057" anchor="t"/>
          <a:lstStyle/>
          <a:p>
            <a:pPr marL="914400" indent="-914400" defTabSz="1371600">
              <a:spcBef>
                <a:spcPct val="20000"/>
              </a:spcBef>
              <a:defRPr/>
            </a:pPr>
            <a:r>
              <a:rPr lang="pt-BR" sz="3000" b="1" dirty="0">
                <a:solidFill>
                  <a:prstClr val="black"/>
                </a:solidFill>
                <a:cs typeface="Arial" panose="020B0604020202020204" pitchFamily="34" charset="0"/>
              </a:rPr>
              <a:t>Custos Variáveis</a:t>
            </a:r>
          </a:p>
          <a:p>
            <a:pPr marL="278130" indent="-278130" defTabSz="1371600">
              <a:spcBef>
                <a:spcPct val="20000"/>
              </a:spcBef>
              <a:buFont typeface="Wingdings,Sans-Serif" pitchFamily="2" charset="2"/>
              <a:buChar char="§"/>
              <a:defRPr/>
            </a:pPr>
            <a:r>
              <a:rPr lang="pt-BR" sz="2700" dirty="0">
                <a:ea typeface="+mn-lt"/>
                <a:cs typeface="+mn-lt"/>
              </a:rPr>
              <a:t>Qualquer custo que pode ser alterado de acordo com a quantidade de trabalho ou de atividades;</a:t>
            </a:r>
            <a:endParaRPr lang="en-US" sz="2700" dirty="0">
              <a:ea typeface="+mn-lt"/>
              <a:cs typeface="+mn-lt"/>
            </a:endParaRPr>
          </a:p>
          <a:p>
            <a:pPr marL="278130" indent="-278130" defTabSz="1371600">
              <a:spcBef>
                <a:spcPct val="20000"/>
              </a:spcBef>
              <a:buFont typeface="Wingdings,Sans-Serif" pitchFamily="2" charset="2"/>
              <a:buChar char="§"/>
              <a:defRPr/>
            </a:pPr>
            <a:r>
              <a:rPr lang="pt-BR" sz="2700" dirty="0">
                <a:ea typeface="+mn-lt"/>
                <a:cs typeface="+mn-lt"/>
              </a:rPr>
              <a:t>Exemplos: recursos contratados por hora em projetos que podem demandar aumento de alocação.</a:t>
            </a:r>
            <a:endParaRPr lang="pt-BR" dirty="0">
              <a:ea typeface="+mn-lt"/>
              <a:cs typeface="+mn-lt"/>
            </a:endParaRPr>
          </a:p>
        </p:txBody>
      </p:sp>
      <p:sp>
        <p:nvSpPr>
          <p:cNvPr id="9" name="Rectangle 2"/>
          <p:cNvSpPr>
            <a:spLocks noChangeArrowheads="1"/>
          </p:cNvSpPr>
          <p:nvPr/>
        </p:nvSpPr>
        <p:spPr bwMode="auto">
          <a:xfrm>
            <a:off x="6498061" y="2301474"/>
            <a:ext cx="6264595" cy="3575982"/>
          </a:xfrm>
          <a:prstGeom prst="rect">
            <a:avLst/>
          </a:prstGeom>
          <a:ln/>
        </p:spPr>
        <p:style>
          <a:lnRef idx="1">
            <a:schemeClr val="accent3"/>
          </a:lnRef>
          <a:fillRef idx="2">
            <a:schemeClr val="accent3"/>
          </a:fillRef>
          <a:effectRef idx="1">
            <a:schemeClr val="accent3"/>
          </a:effectRef>
          <a:fontRef idx="minor">
            <a:schemeClr val="dk1"/>
          </a:fontRef>
        </p:style>
        <p:txBody>
          <a:bodyPr lIns="135732" tIns="69057" rIns="135732" bIns="69057" anchor="t"/>
          <a:lstStyle/>
          <a:p>
            <a:pPr marL="914400" indent="-914400" defTabSz="1371600">
              <a:spcBef>
                <a:spcPct val="20000"/>
              </a:spcBef>
              <a:defRPr/>
            </a:pPr>
            <a:r>
              <a:rPr lang="pt-BR" sz="3000" b="1" dirty="0">
                <a:solidFill>
                  <a:prstClr val="black"/>
                </a:solidFill>
                <a:cs typeface="Arial" panose="020B0604020202020204" pitchFamily="34" charset="0"/>
              </a:rPr>
              <a:t>Custos Indiretos</a:t>
            </a:r>
            <a:endParaRPr lang="pt-BR" sz="3000" b="1" dirty="0">
              <a:solidFill>
                <a:srgbClr val="FF3300"/>
              </a:solidFill>
              <a:cs typeface="Arial" panose="020B0604020202020204" pitchFamily="34" charset="0"/>
            </a:endParaRPr>
          </a:p>
          <a:p>
            <a:pPr marL="278130" indent="-278130" defTabSz="1371600">
              <a:spcBef>
                <a:spcPct val="20000"/>
              </a:spcBef>
              <a:buFont typeface="Wingdings,Sans-Serif" pitchFamily="2" charset="2"/>
              <a:buChar char="§"/>
              <a:defRPr/>
            </a:pPr>
            <a:r>
              <a:rPr lang="pt-BR" sz="2700" dirty="0">
                <a:ea typeface="+mn-lt"/>
                <a:cs typeface="+mn-lt"/>
              </a:rPr>
              <a:t>Custos gerais incorridos em benefício de mais de um projeto;</a:t>
            </a:r>
            <a:endParaRPr lang="en-US" sz="2700" dirty="0">
              <a:ea typeface="+mn-lt"/>
              <a:cs typeface="+mn-lt"/>
            </a:endParaRPr>
          </a:p>
          <a:p>
            <a:pPr marL="278130" indent="-278130" defTabSz="1371600">
              <a:spcBef>
                <a:spcPct val="20000"/>
              </a:spcBef>
              <a:buFont typeface="Wingdings,Sans-Serif" pitchFamily="2" charset="2"/>
              <a:buChar char="§"/>
              <a:defRPr/>
            </a:pPr>
            <a:r>
              <a:rPr lang="pt-BR" sz="2700" dirty="0">
                <a:ea typeface="+mn-lt"/>
                <a:cs typeface="+mn-lt"/>
              </a:rPr>
              <a:t>A organização estabelece o critério de rateio;</a:t>
            </a:r>
            <a:endParaRPr lang="en-US" sz="2700" dirty="0">
              <a:ea typeface="+mn-lt"/>
              <a:cs typeface="+mn-lt"/>
            </a:endParaRPr>
          </a:p>
          <a:p>
            <a:pPr marL="278130" indent="-278130" defTabSz="1371600">
              <a:spcBef>
                <a:spcPct val="20000"/>
              </a:spcBef>
              <a:buFont typeface="Wingdings,Sans-Serif" pitchFamily="2" charset="2"/>
              <a:buChar char="§"/>
              <a:defRPr/>
            </a:pPr>
            <a:r>
              <a:rPr lang="pt-BR" sz="2700" dirty="0">
                <a:ea typeface="+mn-lt"/>
                <a:cs typeface="+mn-lt"/>
              </a:rPr>
              <a:t>Exemplos: Recurso alocado e rateado entre mais de um projeto.</a:t>
            </a:r>
            <a:endParaRPr lang="pt-BR" dirty="0">
              <a:ea typeface="+mn-lt"/>
              <a:cs typeface="+mn-lt"/>
            </a:endParaRPr>
          </a:p>
        </p:txBody>
      </p:sp>
      <p:sp>
        <p:nvSpPr>
          <p:cNvPr id="10" name="Rectangle 2"/>
          <p:cNvSpPr>
            <a:spLocks noChangeArrowheads="1"/>
          </p:cNvSpPr>
          <p:nvPr/>
        </p:nvSpPr>
        <p:spPr bwMode="auto">
          <a:xfrm>
            <a:off x="306115" y="6979704"/>
            <a:ext cx="5975820" cy="3131492"/>
          </a:xfrm>
          <a:prstGeom prst="rect">
            <a:avLst/>
          </a:prstGeom>
          <a:ln/>
        </p:spPr>
        <p:style>
          <a:lnRef idx="1">
            <a:schemeClr val="accent5"/>
          </a:lnRef>
          <a:fillRef idx="2">
            <a:schemeClr val="accent5"/>
          </a:fillRef>
          <a:effectRef idx="1">
            <a:schemeClr val="accent5"/>
          </a:effectRef>
          <a:fontRef idx="minor">
            <a:schemeClr val="dk1"/>
          </a:fontRef>
        </p:style>
        <p:txBody>
          <a:bodyPr lIns="135732" tIns="69057" rIns="135732" bIns="69057" anchor="t"/>
          <a:lstStyle/>
          <a:p>
            <a:pPr marL="914400" indent="-914400" defTabSz="1371600">
              <a:spcBef>
                <a:spcPct val="20000"/>
              </a:spcBef>
              <a:defRPr/>
            </a:pPr>
            <a:r>
              <a:rPr lang="pt-BR" sz="3000" b="1" dirty="0">
                <a:solidFill>
                  <a:prstClr val="black"/>
                </a:solidFill>
                <a:cs typeface="Arial" panose="020B0604020202020204" pitchFamily="34" charset="0"/>
              </a:rPr>
              <a:t>Custos Fixos</a:t>
            </a:r>
          </a:p>
          <a:p>
            <a:pPr marL="278130" indent="-278130" defTabSz="1371600">
              <a:spcBef>
                <a:spcPct val="20000"/>
              </a:spcBef>
              <a:buFont typeface="Wingdings,Sans-Serif" pitchFamily="2" charset="2"/>
              <a:buChar char="§"/>
              <a:defRPr/>
            </a:pPr>
            <a:r>
              <a:rPr lang="pt-BR" sz="2700" dirty="0">
                <a:ea typeface="+mn-lt"/>
                <a:cs typeface="+mn-lt"/>
              </a:rPr>
              <a:t>Custos que não se alteram de acordo com a quantidade de trabalho ou de atividades;</a:t>
            </a:r>
            <a:endParaRPr lang="en-US" sz="2700" dirty="0">
              <a:ea typeface="+mn-lt"/>
              <a:cs typeface="+mn-lt"/>
            </a:endParaRPr>
          </a:p>
          <a:p>
            <a:pPr marL="278130" indent="-278130" defTabSz="1371600">
              <a:spcBef>
                <a:spcPct val="20000"/>
              </a:spcBef>
              <a:buFont typeface="Wingdings,Sans-Serif" pitchFamily="2" charset="2"/>
              <a:buChar char="§"/>
              <a:defRPr/>
            </a:pPr>
            <a:r>
              <a:rPr lang="pt-BR" sz="2700" dirty="0">
                <a:ea typeface="+mn-lt"/>
                <a:cs typeface="+mn-lt"/>
              </a:rPr>
              <a:t>Exemplos: Contratações com valores pré-definidos e sem variação de custo. </a:t>
            </a:r>
            <a:br>
              <a:rPr lang="pt-BR" sz="2700" dirty="0">
                <a:ea typeface="+mn-lt"/>
                <a:cs typeface="+mn-lt"/>
              </a:rPr>
            </a:br>
            <a:endParaRPr lang="pt-BR" sz="2700" dirty="0">
              <a:ea typeface="+mn-lt"/>
              <a:cs typeface="+mn-lt"/>
            </a:endParaRPr>
          </a:p>
          <a:p>
            <a:pPr marL="914400" indent="-914400" defTabSz="1371600">
              <a:spcBef>
                <a:spcPct val="20000"/>
              </a:spcBef>
              <a:buFont typeface="Wingdings" pitchFamily="2" charset="2"/>
              <a:buChar char="§"/>
              <a:defRPr/>
            </a:pPr>
            <a:endParaRPr lang="pt-BR" sz="3000" dirty="0">
              <a:solidFill>
                <a:prstClr val="black"/>
              </a:solidFill>
              <a:cs typeface="Arial" panose="020B0604020202020204" pitchFamily="34" charset="0"/>
            </a:endParaRPr>
          </a:p>
        </p:txBody>
      </p:sp>
      <p:sp>
        <p:nvSpPr>
          <p:cNvPr id="7" name="Rectangle 2"/>
          <p:cNvSpPr>
            <a:spLocks noChangeArrowheads="1"/>
          </p:cNvSpPr>
          <p:nvPr/>
        </p:nvSpPr>
        <p:spPr bwMode="auto">
          <a:xfrm>
            <a:off x="233264" y="1579104"/>
            <a:ext cx="12529392" cy="581076"/>
          </a:xfrm>
          <a:prstGeom prst="rect">
            <a:avLst/>
          </a:prstGeom>
          <a:ln/>
        </p:spPr>
        <p:style>
          <a:lnRef idx="1">
            <a:schemeClr val="accent3"/>
          </a:lnRef>
          <a:fillRef idx="2">
            <a:schemeClr val="accent3"/>
          </a:fillRef>
          <a:effectRef idx="1">
            <a:schemeClr val="accent3"/>
          </a:effectRef>
          <a:fontRef idx="minor">
            <a:schemeClr val="dk1"/>
          </a:fontRef>
        </p:style>
        <p:txBody>
          <a:bodyPr lIns="135732" tIns="69057" rIns="135732" bIns="69057"/>
          <a:lstStyle/>
          <a:p>
            <a:pPr marL="914400" indent="-914400" defTabSz="1371600">
              <a:spcBef>
                <a:spcPct val="20000"/>
              </a:spcBef>
              <a:defRPr/>
            </a:pPr>
            <a:r>
              <a:rPr lang="pt-BR" sz="3000" b="1" dirty="0">
                <a:solidFill>
                  <a:prstClr val="black"/>
                </a:solidFill>
                <a:cs typeface="Arial" panose="020B0604020202020204" pitchFamily="34" charset="0"/>
              </a:rPr>
              <a:t>Classificação de acordo com a alocação do custo</a:t>
            </a:r>
          </a:p>
        </p:txBody>
      </p:sp>
      <p:sp>
        <p:nvSpPr>
          <p:cNvPr id="11" name="Rectangle 2"/>
          <p:cNvSpPr>
            <a:spLocks noChangeArrowheads="1"/>
          </p:cNvSpPr>
          <p:nvPr/>
        </p:nvSpPr>
        <p:spPr bwMode="auto">
          <a:xfrm>
            <a:off x="306116" y="6263376"/>
            <a:ext cx="12456540" cy="540060"/>
          </a:xfrm>
          <a:prstGeom prst="rect">
            <a:avLst/>
          </a:prstGeom>
          <a:ln/>
        </p:spPr>
        <p:style>
          <a:lnRef idx="1">
            <a:schemeClr val="accent5"/>
          </a:lnRef>
          <a:fillRef idx="2">
            <a:schemeClr val="accent5"/>
          </a:fillRef>
          <a:effectRef idx="1">
            <a:schemeClr val="accent5"/>
          </a:effectRef>
          <a:fontRef idx="minor">
            <a:schemeClr val="dk1"/>
          </a:fontRef>
        </p:style>
        <p:txBody>
          <a:bodyPr lIns="135732" tIns="69057" rIns="135732" bIns="69057"/>
          <a:lstStyle/>
          <a:p>
            <a:pPr marL="914400" indent="-914400" defTabSz="1371600">
              <a:spcBef>
                <a:spcPct val="20000"/>
              </a:spcBef>
              <a:defRPr/>
            </a:pPr>
            <a:r>
              <a:rPr lang="pt-BR" sz="3000" b="1" dirty="0">
                <a:solidFill>
                  <a:prstClr val="black"/>
                </a:solidFill>
                <a:cs typeface="Arial" panose="020B0604020202020204" pitchFamily="34" charset="0"/>
              </a:rPr>
              <a:t>Classificação de acordo com a quantidade de trabalho</a:t>
            </a:r>
            <a:endParaRPr lang="pt-BR" sz="2700" dirty="0">
              <a:solidFill>
                <a:prstClr val="black"/>
              </a:solidFill>
              <a:cs typeface="Arial" panose="020B0604020202020204" pitchFamily="34" charset="0"/>
            </a:endParaRPr>
          </a:p>
          <a:p>
            <a:pPr marL="914400" indent="-914400" defTabSz="1371600">
              <a:spcBef>
                <a:spcPct val="20000"/>
              </a:spcBef>
              <a:buFont typeface="Wingdings" pitchFamily="2" charset="2"/>
              <a:buChar char="§"/>
              <a:defRPr/>
            </a:pPr>
            <a:endParaRPr lang="pt-BR" sz="3000" dirty="0">
              <a:solidFill>
                <a:prstClr val="black"/>
              </a:solidFill>
              <a:cs typeface="Arial" panose="020B0604020202020204" pitchFamily="34" charset="0"/>
            </a:endParaRPr>
          </a:p>
        </p:txBody>
      </p:sp>
    </p:spTree>
    <p:extLst>
      <p:ext uri="{BB962C8B-B14F-4D97-AF65-F5344CB8AC3E}">
        <p14:creationId xmlns:p14="http://schemas.microsoft.com/office/powerpoint/2010/main" val="2043876233"/>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a:extLst>
              <a:ext uri="{FF2B5EF4-FFF2-40B4-BE49-F238E27FC236}">
                <a16:creationId xmlns:a16="http://schemas.microsoft.com/office/drawing/2014/main" id="{17EBF1DE-BF5E-695D-B5B2-68E3BDABF30B}"/>
              </a:ext>
            </a:extLst>
          </p:cNvPr>
          <p:cNvSpPr>
            <a:spLocks noGrp="1"/>
          </p:cNvSpPr>
          <p:nvPr>
            <p:ph type="body" sz="quarter" idx="11"/>
          </p:nvPr>
        </p:nvSpPr>
        <p:spPr/>
        <p:txBody>
          <a:bodyPr lIns="91440" tIns="45720" rIns="91440" bIns="45720" anchor="ctr">
            <a:noAutofit/>
          </a:bodyPr>
          <a:lstStyle/>
          <a:p>
            <a:r>
              <a:rPr lang="pt-BR" dirty="0">
                <a:ea typeface="Calibri"/>
                <a:cs typeface="Arial"/>
              </a:rPr>
              <a:t>Estudo de Caso</a:t>
            </a:r>
            <a:endParaRPr lang="pt-BR" dirty="0"/>
          </a:p>
        </p:txBody>
      </p:sp>
      <p:pic>
        <p:nvPicPr>
          <p:cNvPr id="4" name="Imagem 4" descr="Interface gráfica do usuário, Aplicativo, Word&#10;&#10;Descrição gerada automaticamente">
            <a:extLst>
              <a:ext uri="{FF2B5EF4-FFF2-40B4-BE49-F238E27FC236}">
                <a16:creationId xmlns:a16="http://schemas.microsoft.com/office/drawing/2014/main" id="{4196E6B2-BC44-66A2-AEE9-A07D158FDCA2}"/>
              </a:ext>
            </a:extLst>
          </p:cNvPr>
          <p:cNvPicPr>
            <a:picLocks noChangeAspect="1"/>
          </p:cNvPicPr>
          <p:nvPr/>
        </p:nvPicPr>
        <p:blipFill rotWithShape="1">
          <a:blip r:embed="rId2"/>
          <a:srcRect l="24295" t="26121" r="20063" b="6043"/>
          <a:stretch/>
        </p:blipFill>
        <p:spPr>
          <a:xfrm>
            <a:off x="2113157" y="1202658"/>
            <a:ext cx="8905499" cy="8757878"/>
          </a:xfrm>
          <a:prstGeom prst="rect">
            <a:avLst/>
          </a:prstGeom>
        </p:spPr>
      </p:pic>
    </p:spTree>
    <p:extLst>
      <p:ext uri="{BB962C8B-B14F-4D97-AF65-F5344CB8AC3E}">
        <p14:creationId xmlns:p14="http://schemas.microsoft.com/office/powerpoint/2010/main" val="252856926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3"/>
          <p:cNvSpPr txBox="1">
            <a:spLocks noChangeArrowheads="1"/>
          </p:cNvSpPr>
          <p:nvPr/>
        </p:nvSpPr>
        <p:spPr bwMode="auto">
          <a:xfrm>
            <a:off x="342908" y="1902626"/>
            <a:ext cx="12491765" cy="2352677"/>
          </a:xfrm>
          <a:prstGeom prst="rect">
            <a:avLst/>
          </a:prstGeom>
          <a:noFill/>
          <a:ln w="9525">
            <a:noFill/>
            <a:miter lim="800000"/>
            <a:headEnd/>
            <a:tailEnd/>
          </a:ln>
        </p:spPr>
        <p:txBody>
          <a:bodyPr lIns="119723" tIns="59861" rIns="119723" bIns="59861" anchor="t"/>
          <a:lstStyle/>
          <a:p>
            <a:pPr algn="just" defTabSz="1371602">
              <a:spcBef>
                <a:spcPct val="20000"/>
              </a:spcBef>
              <a:defRPr/>
            </a:pPr>
            <a:r>
              <a:rPr lang="pt-BR" altLang="pt-BR" sz="4001" b="1" dirty="0">
                <a:solidFill>
                  <a:srgbClr val="000000"/>
                </a:solidFill>
                <a:latin typeface="Calibri"/>
                <a:ea typeface="Verdana" panose="020B0604030504040204" pitchFamily="34" charset="0"/>
                <a:cs typeface="Verdana" panose="020B0604030504040204" pitchFamily="34" charset="0"/>
              </a:rPr>
              <a:t>CAPEX – CAPITAL EXPENDITURE</a:t>
            </a:r>
            <a:endParaRPr lang="pt-BR" altLang="pt-BR" sz="4001" dirty="0">
              <a:solidFill>
                <a:srgbClr val="000000"/>
              </a:solidFill>
              <a:latin typeface="Calibri"/>
              <a:ea typeface="Verdana" panose="020B0604030504040204" pitchFamily="34" charset="0"/>
              <a:cs typeface="Verdana" panose="020B0604030504040204" pitchFamily="34" charset="0"/>
            </a:endParaRPr>
          </a:p>
          <a:p>
            <a:pPr algn="just" defTabSz="1371602">
              <a:spcBef>
                <a:spcPct val="20000"/>
              </a:spcBef>
              <a:defRPr/>
            </a:pPr>
            <a:endParaRPr lang="pt-BR" sz="1601" dirty="0">
              <a:solidFill>
                <a:srgbClr val="000000"/>
              </a:solidFill>
              <a:latin typeface="Calibri"/>
              <a:ea typeface="Verdana" panose="020B0604030504040204" pitchFamily="34" charset="0"/>
              <a:cs typeface="Verdana" panose="020B0604030504040204" pitchFamily="34" charset="0"/>
            </a:endParaRPr>
          </a:p>
          <a:p>
            <a:pPr algn="just" defTabSz="1371602">
              <a:spcBef>
                <a:spcPct val="20000"/>
              </a:spcBef>
              <a:defRPr/>
            </a:pPr>
            <a:r>
              <a:rPr lang="pt-BR" sz="3200" b="1" u="sng" dirty="0">
                <a:solidFill>
                  <a:srgbClr val="000000"/>
                </a:solidFill>
                <a:latin typeface="Calibri"/>
                <a:ea typeface="Verdana"/>
                <a:cs typeface="Calibri"/>
              </a:rPr>
              <a:t>Montante de investimentos</a:t>
            </a:r>
            <a:r>
              <a:rPr lang="pt-BR" sz="3200" b="1" dirty="0">
                <a:solidFill>
                  <a:srgbClr val="000000"/>
                </a:solidFill>
                <a:latin typeface="Calibri"/>
                <a:ea typeface="Verdana"/>
                <a:cs typeface="Calibri"/>
              </a:rPr>
              <a:t> </a:t>
            </a:r>
            <a:r>
              <a:rPr lang="pt-BR" sz="3200" dirty="0">
                <a:solidFill>
                  <a:srgbClr val="000000"/>
                </a:solidFill>
                <a:latin typeface="Calibri"/>
                <a:ea typeface="Verdana"/>
                <a:cs typeface="Calibri"/>
              </a:rPr>
              <a:t>realizados em equipamentos e instalações de forma a manter a produção de um produto ou serviço ou para manter em funcionamento um negócio ou um determinado sistema. </a:t>
            </a:r>
            <a:br>
              <a:rPr lang="pt-BR" sz="3200" dirty="0">
                <a:solidFill>
                  <a:prstClr val="black"/>
                </a:solidFill>
                <a:latin typeface="Calibri"/>
                <a:ea typeface="Verdana" panose="020B0604030504040204" pitchFamily="34" charset="0"/>
                <a:cs typeface="Calibri"/>
              </a:rPr>
            </a:br>
            <a:endParaRPr lang="pt-BR" sz="3200" dirty="0">
              <a:solidFill>
                <a:srgbClr val="000000"/>
              </a:solidFill>
              <a:latin typeface="Calibri"/>
              <a:ea typeface="Verdana" panose="020B0604030504040204" pitchFamily="34" charset="0"/>
              <a:cs typeface="Calibri"/>
            </a:endParaRPr>
          </a:p>
          <a:p>
            <a:pPr algn="just" defTabSz="1371602">
              <a:spcBef>
                <a:spcPct val="20000"/>
              </a:spcBef>
              <a:defRPr/>
            </a:pPr>
            <a:endParaRPr lang="pt-BR" altLang="pt-BR" sz="4001" dirty="0">
              <a:solidFill>
                <a:srgbClr val="000000"/>
              </a:solidFill>
              <a:latin typeface="Calibri"/>
              <a:ea typeface="Verdana" panose="020B0604030504040204" pitchFamily="34" charset="0"/>
              <a:cs typeface="Verdana" panose="020B0604030504040204" pitchFamily="34" charset="0"/>
            </a:endParaRPr>
          </a:p>
          <a:p>
            <a:pPr algn="just" defTabSz="1371602">
              <a:spcBef>
                <a:spcPct val="20000"/>
              </a:spcBef>
              <a:defRPr/>
            </a:pPr>
            <a:endParaRPr lang="pt-BR" altLang="pt-BR" sz="4001" dirty="0">
              <a:solidFill>
                <a:srgbClr val="000000"/>
              </a:solidFill>
              <a:latin typeface="Calibri"/>
              <a:ea typeface="Verdana" panose="020B0604030504040204" pitchFamily="34" charset="0"/>
              <a:cs typeface="Verdana" panose="020B0604030504040204" pitchFamily="34" charset="0"/>
            </a:endParaRPr>
          </a:p>
        </p:txBody>
      </p:sp>
      <p:sp>
        <p:nvSpPr>
          <p:cNvPr id="9" name="Rectangle 3"/>
          <p:cNvSpPr txBox="1">
            <a:spLocks noChangeArrowheads="1"/>
          </p:cNvSpPr>
          <p:nvPr/>
        </p:nvSpPr>
        <p:spPr bwMode="auto">
          <a:xfrm>
            <a:off x="342908" y="5922176"/>
            <a:ext cx="12491765" cy="2352677"/>
          </a:xfrm>
          <a:prstGeom prst="rect">
            <a:avLst/>
          </a:prstGeom>
          <a:noFill/>
          <a:ln w="9525">
            <a:noFill/>
            <a:miter lim="800000"/>
            <a:headEnd/>
            <a:tailEnd/>
          </a:ln>
        </p:spPr>
        <p:txBody>
          <a:bodyPr lIns="119723" tIns="59861" rIns="119723" bIns="59861" anchor="t"/>
          <a:lstStyle/>
          <a:p>
            <a:pPr algn="just" defTabSz="1371602">
              <a:spcBef>
                <a:spcPct val="20000"/>
              </a:spcBef>
              <a:defRPr/>
            </a:pPr>
            <a:r>
              <a:rPr lang="pt-BR" altLang="pt-BR" sz="4001" b="1" dirty="0">
                <a:solidFill>
                  <a:srgbClr val="000000"/>
                </a:solidFill>
                <a:latin typeface="Calibri"/>
                <a:ea typeface="Verdana" panose="020B0604030504040204" pitchFamily="34" charset="0"/>
                <a:cs typeface="Verdana" panose="020B0604030504040204" pitchFamily="34" charset="0"/>
              </a:rPr>
              <a:t>OPEX – OPERATIONAL EXPENDITURE</a:t>
            </a:r>
          </a:p>
          <a:p>
            <a:pPr algn="just" defTabSz="1371602">
              <a:spcBef>
                <a:spcPct val="20000"/>
              </a:spcBef>
              <a:defRPr/>
            </a:pPr>
            <a:endParaRPr lang="pt-BR" altLang="pt-BR" sz="1601" dirty="0">
              <a:solidFill>
                <a:prstClr val="black"/>
              </a:solidFill>
              <a:latin typeface="Calibri"/>
              <a:ea typeface="Verdana" panose="020B0604030504040204" pitchFamily="34" charset="0"/>
              <a:cs typeface="Verdana" panose="020B0604030504040204" pitchFamily="34" charset="0"/>
            </a:endParaRPr>
          </a:p>
          <a:p>
            <a:pPr algn="just" defTabSz="1371602">
              <a:spcBef>
                <a:spcPct val="20000"/>
              </a:spcBef>
              <a:defRPr/>
            </a:pPr>
            <a:r>
              <a:rPr lang="pt-BR" sz="3200" b="1" u="sng" dirty="0">
                <a:solidFill>
                  <a:prstClr val="black"/>
                </a:solidFill>
                <a:latin typeface="Calibri"/>
                <a:ea typeface="Verdana"/>
                <a:cs typeface="Calibri"/>
              </a:rPr>
              <a:t>Gastos associados à manutenção dos equipamentos e à aquisição de consumíveis e outras despesas operacionais</a:t>
            </a:r>
            <a:r>
              <a:rPr lang="pt-BR" sz="3200" dirty="0">
                <a:solidFill>
                  <a:prstClr val="black"/>
                </a:solidFill>
                <a:latin typeface="Calibri"/>
                <a:ea typeface="Verdana"/>
                <a:cs typeface="Calibri"/>
              </a:rPr>
              <a:t>, necessários à produção e à manutenção em funcionamento do negócio ou sistema.</a:t>
            </a:r>
            <a:endParaRPr lang="pt-BR" dirty="0">
              <a:solidFill>
                <a:prstClr val="black"/>
              </a:solidFill>
              <a:ea typeface="Verdana"/>
              <a:cs typeface="Calibri"/>
            </a:endParaRPr>
          </a:p>
          <a:p>
            <a:pPr algn="just" defTabSz="1371602">
              <a:spcBef>
                <a:spcPct val="20000"/>
              </a:spcBef>
              <a:defRPr/>
            </a:pPr>
            <a:endParaRPr lang="pt-BR" altLang="pt-BR" sz="4001" dirty="0">
              <a:solidFill>
                <a:srgbClr val="000000"/>
              </a:solidFill>
              <a:latin typeface="Calibri"/>
              <a:ea typeface="Verdana" panose="020B0604030504040204" pitchFamily="34" charset="0"/>
              <a:cs typeface="Verdana" panose="020B0604030504040204" pitchFamily="34" charset="0"/>
            </a:endParaRPr>
          </a:p>
        </p:txBody>
      </p:sp>
      <p:sp>
        <p:nvSpPr>
          <p:cNvPr id="5" name="Rectangle 5"/>
          <p:cNvSpPr>
            <a:spLocks noChangeArrowheads="1"/>
          </p:cNvSpPr>
          <p:nvPr/>
        </p:nvSpPr>
        <p:spPr bwMode="auto">
          <a:xfrm>
            <a:off x="161930" y="489839"/>
            <a:ext cx="6353177" cy="657227"/>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o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defTabSz="914399">
              <a:buSzPct val="100000"/>
            </a:pPr>
            <a:r>
              <a:rPr lang="pt-BR" altLang="pt-BR" sz="4400" b="1" dirty="0">
                <a:solidFill>
                  <a:srgbClr val="69ADE7"/>
                </a:solidFill>
                <a:latin typeface="Calibri"/>
              </a:rPr>
              <a:t>Conceitos</a:t>
            </a:r>
          </a:p>
        </p:txBody>
      </p:sp>
    </p:spTree>
    <p:extLst>
      <p:ext uri="{BB962C8B-B14F-4D97-AF65-F5344CB8AC3E}">
        <p14:creationId xmlns:p14="http://schemas.microsoft.com/office/powerpoint/2010/main" val="412795355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0" presetClass="entr" presetSubtype="0" decel="10000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1000" fill="hold"/>
                                        <p:tgtEl>
                                          <p:spTgt spid="11"/>
                                        </p:tgtEl>
                                        <p:attrNameLst>
                                          <p:attrName>ppt_w</p:attrName>
                                        </p:attrNameLst>
                                      </p:cBhvr>
                                      <p:tavLst>
                                        <p:tav tm="0">
                                          <p:val>
                                            <p:strVal val="#ppt_w+.3"/>
                                          </p:val>
                                        </p:tav>
                                        <p:tav tm="100000">
                                          <p:val>
                                            <p:strVal val="#ppt_w"/>
                                          </p:val>
                                        </p:tav>
                                      </p:tavLst>
                                    </p:anim>
                                    <p:anim calcmode="lin" valueType="num">
                                      <p:cBhvr>
                                        <p:cTn id="8" dur="1000" fill="hold"/>
                                        <p:tgtEl>
                                          <p:spTgt spid="11"/>
                                        </p:tgtEl>
                                        <p:attrNameLst>
                                          <p:attrName>ppt_h</p:attrName>
                                        </p:attrNameLst>
                                      </p:cBhvr>
                                      <p:tavLst>
                                        <p:tav tm="0">
                                          <p:val>
                                            <p:strVal val="#ppt_h"/>
                                          </p:val>
                                        </p:tav>
                                        <p:tav tm="100000">
                                          <p:val>
                                            <p:strVal val="#ppt_h"/>
                                          </p:val>
                                        </p:tav>
                                      </p:tavLst>
                                    </p:anim>
                                    <p:animEffect transition="in" filter="fade">
                                      <p:cBhvr>
                                        <p:cTn id="9" dur="1000"/>
                                        <p:tgtEl>
                                          <p:spTgt spid="11"/>
                                        </p:tgtEl>
                                      </p:cBhvr>
                                    </p:animEffect>
                                  </p:childTnLst>
                                </p:cTn>
                              </p:par>
                              <p:par>
                                <p:cTn id="10" presetID="50" presetClass="entr" presetSubtype="0" decel="100000" fill="hold" grpId="0" nodeType="with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p:cTn id="12" dur="1000" fill="hold"/>
                                        <p:tgtEl>
                                          <p:spTgt spid="9"/>
                                        </p:tgtEl>
                                        <p:attrNameLst>
                                          <p:attrName>ppt_w</p:attrName>
                                        </p:attrNameLst>
                                      </p:cBhvr>
                                      <p:tavLst>
                                        <p:tav tm="0">
                                          <p:val>
                                            <p:strVal val="#ppt_w+.3"/>
                                          </p:val>
                                        </p:tav>
                                        <p:tav tm="100000">
                                          <p:val>
                                            <p:strVal val="#ppt_w"/>
                                          </p:val>
                                        </p:tav>
                                      </p:tavLst>
                                    </p:anim>
                                    <p:anim calcmode="lin" valueType="num">
                                      <p:cBhvr>
                                        <p:cTn id="13" dur="1000" fill="hold"/>
                                        <p:tgtEl>
                                          <p:spTgt spid="9"/>
                                        </p:tgtEl>
                                        <p:attrNameLst>
                                          <p:attrName>ppt_h</p:attrName>
                                        </p:attrNameLst>
                                      </p:cBhvr>
                                      <p:tavLst>
                                        <p:tav tm="0">
                                          <p:val>
                                            <p:strVal val="#ppt_h"/>
                                          </p:val>
                                        </p:tav>
                                        <p:tav tm="100000">
                                          <p:val>
                                            <p:strVal val="#ppt_h"/>
                                          </p:val>
                                        </p:tav>
                                      </p:tavLst>
                                    </p:anim>
                                    <p:animEffect transition="in" filter="fade">
                                      <p:cBhvr>
                                        <p:cTn id="14"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9"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3"/>
          <p:cNvSpPr txBox="1">
            <a:spLocks noChangeArrowheads="1"/>
          </p:cNvSpPr>
          <p:nvPr/>
        </p:nvSpPr>
        <p:spPr bwMode="auto">
          <a:xfrm>
            <a:off x="342911" y="1988357"/>
            <a:ext cx="12996863" cy="2290763"/>
          </a:xfrm>
          <a:prstGeom prst="rect">
            <a:avLst/>
          </a:prstGeom>
          <a:noFill/>
          <a:ln w="9525">
            <a:noFill/>
            <a:miter lim="800000"/>
            <a:headEnd/>
            <a:tailEnd/>
          </a:ln>
        </p:spPr>
        <p:txBody>
          <a:bodyPr lIns="119723" tIns="59861" rIns="119723" bIns="59861"/>
          <a:lstStyle/>
          <a:p>
            <a:pPr defTabSz="1371602">
              <a:spcBef>
                <a:spcPct val="20000"/>
              </a:spcBef>
              <a:defRPr/>
            </a:pPr>
            <a:r>
              <a:rPr lang="pt-BR" altLang="pt-BR" sz="3600" b="1" dirty="0">
                <a:solidFill>
                  <a:srgbClr val="000000"/>
                </a:solidFill>
                <a:latin typeface="Calibri" panose="020F0502020204030204" pitchFamily="34" charset="0"/>
                <a:ea typeface="Verdana" panose="020B0604030504040204" pitchFamily="34" charset="0"/>
                <a:cs typeface="Verdana" panose="020B0604030504040204" pitchFamily="34" charset="0"/>
              </a:rPr>
              <a:t>TCO – TOTAL COST OF OWNERSHIP</a:t>
            </a:r>
            <a:endParaRPr lang="pt-BR" altLang="pt-BR" sz="3600" dirty="0">
              <a:solidFill>
                <a:srgbClr val="000000"/>
              </a:solidFill>
              <a:latin typeface="Calibri" panose="020F0502020204030204" pitchFamily="34" charset="0"/>
              <a:ea typeface="Verdana" panose="020B0604030504040204" pitchFamily="34" charset="0"/>
              <a:cs typeface="Verdana" panose="020B0604030504040204" pitchFamily="34" charset="0"/>
            </a:endParaRPr>
          </a:p>
          <a:p>
            <a:pPr defTabSz="1371602">
              <a:spcBef>
                <a:spcPct val="20000"/>
              </a:spcBef>
              <a:defRPr/>
            </a:pPr>
            <a:endParaRPr lang="pt-BR" sz="3000" dirty="0">
              <a:solidFill>
                <a:srgbClr val="000000"/>
              </a:solidFill>
              <a:latin typeface="Calibri" panose="020F0502020204030204" pitchFamily="34" charset="0"/>
              <a:ea typeface="Verdana" panose="020B0604030504040204" pitchFamily="34" charset="0"/>
              <a:cs typeface="Verdana" panose="020B0604030504040204" pitchFamily="34" charset="0"/>
            </a:endParaRPr>
          </a:p>
          <a:p>
            <a:pPr defTabSz="1371602">
              <a:spcBef>
                <a:spcPct val="20000"/>
              </a:spcBef>
              <a:defRPr/>
            </a:pPr>
            <a:r>
              <a:rPr lang="pt-BR" sz="3000" dirty="0">
                <a:solidFill>
                  <a:srgbClr val="000000"/>
                </a:solidFill>
                <a:latin typeface="Calibri" panose="020F0502020204030204" pitchFamily="34" charset="0"/>
                <a:ea typeface="Verdana" panose="020B0604030504040204" pitchFamily="34" charset="0"/>
                <a:cs typeface="Verdana" panose="020B0604030504040204" pitchFamily="34" charset="0"/>
              </a:rPr>
              <a:t>Cálculo que visa levar em conta todos os custos envolvidos no uso de um determinado equipamento ou solução. </a:t>
            </a:r>
            <a:endParaRPr lang="pt-BR" altLang="pt-BR" sz="3000" dirty="0">
              <a:solidFill>
                <a:srgbClr val="000000"/>
              </a:solidFill>
              <a:latin typeface="Calibri" panose="020F0502020204030204" pitchFamily="34" charset="0"/>
              <a:ea typeface="Verdana" panose="020B0604030504040204" pitchFamily="34" charset="0"/>
              <a:cs typeface="Verdana" panose="020B0604030504040204" pitchFamily="34" charset="0"/>
            </a:endParaRPr>
          </a:p>
          <a:p>
            <a:pPr defTabSz="1371602">
              <a:spcBef>
                <a:spcPct val="20000"/>
              </a:spcBef>
              <a:defRPr/>
            </a:pPr>
            <a:endParaRPr lang="pt-BR" altLang="pt-BR" sz="3600" dirty="0">
              <a:solidFill>
                <a:srgbClr val="000000"/>
              </a:solidFill>
              <a:latin typeface="Calibri" panose="020F0502020204030204" pitchFamily="34" charset="0"/>
              <a:ea typeface="Verdana" panose="020B0604030504040204" pitchFamily="34" charset="0"/>
              <a:cs typeface="Verdana" panose="020B0604030504040204" pitchFamily="34" charset="0"/>
            </a:endParaRPr>
          </a:p>
          <a:p>
            <a:pPr defTabSz="1371602">
              <a:spcBef>
                <a:spcPct val="20000"/>
              </a:spcBef>
              <a:defRPr/>
            </a:pPr>
            <a:endParaRPr lang="pt-BR" altLang="pt-BR" sz="3600" dirty="0">
              <a:solidFill>
                <a:srgbClr val="000000"/>
              </a:solidFill>
              <a:latin typeface="Calibri" panose="020F0502020204030204" pitchFamily="34" charset="0"/>
              <a:ea typeface="Verdana" panose="020B0604030504040204" pitchFamily="34" charset="0"/>
              <a:cs typeface="Verdana" panose="020B0604030504040204" pitchFamily="34" charset="0"/>
            </a:endParaRPr>
          </a:p>
        </p:txBody>
      </p:sp>
      <p:sp>
        <p:nvSpPr>
          <p:cNvPr id="5" name="Rectangle 5"/>
          <p:cNvSpPr>
            <a:spLocks noChangeArrowheads="1"/>
          </p:cNvSpPr>
          <p:nvPr/>
        </p:nvSpPr>
        <p:spPr bwMode="auto">
          <a:xfrm>
            <a:off x="161930" y="489839"/>
            <a:ext cx="6353177" cy="657227"/>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o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defTabSz="914399">
              <a:buSzPct val="100000"/>
            </a:pPr>
            <a:r>
              <a:rPr lang="pt-BR" altLang="pt-BR" sz="4400" b="1" dirty="0">
                <a:solidFill>
                  <a:srgbClr val="69ADE7"/>
                </a:solidFill>
                <a:latin typeface="Calibri"/>
              </a:rPr>
              <a:t>Conceitos</a:t>
            </a:r>
          </a:p>
        </p:txBody>
      </p:sp>
      <p:graphicFrame>
        <p:nvGraphicFramePr>
          <p:cNvPr id="2" name="Diagrama 1"/>
          <p:cNvGraphicFramePr/>
          <p:nvPr/>
        </p:nvGraphicFramePr>
        <p:xfrm>
          <a:off x="1629576" y="3701171"/>
          <a:ext cx="10423512" cy="6096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760360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0" presetClass="entr" presetSubtype="0" decel="10000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1000" fill="hold"/>
                                        <p:tgtEl>
                                          <p:spTgt spid="11"/>
                                        </p:tgtEl>
                                        <p:attrNameLst>
                                          <p:attrName>ppt_w</p:attrName>
                                        </p:attrNameLst>
                                      </p:cBhvr>
                                      <p:tavLst>
                                        <p:tav tm="0">
                                          <p:val>
                                            <p:strVal val="#ppt_w+.3"/>
                                          </p:val>
                                        </p:tav>
                                        <p:tav tm="100000">
                                          <p:val>
                                            <p:strVal val="#ppt_w"/>
                                          </p:val>
                                        </p:tav>
                                      </p:tavLst>
                                    </p:anim>
                                    <p:anim calcmode="lin" valueType="num">
                                      <p:cBhvr>
                                        <p:cTn id="8" dur="1000" fill="hold"/>
                                        <p:tgtEl>
                                          <p:spTgt spid="11"/>
                                        </p:tgtEl>
                                        <p:attrNameLst>
                                          <p:attrName>ppt_h</p:attrName>
                                        </p:attrNameLst>
                                      </p:cBhvr>
                                      <p:tavLst>
                                        <p:tav tm="0">
                                          <p:val>
                                            <p:strVal val="#ppt_h"/>
                                          </p:val>
                                        </p:tav>
                                        <p:tav tm="100000">
                                          <p:val>
                                            <p:strVal val="#ppt_h"/>
                                          </p:val>
                                        </p:tav>
                                      </p:tavLst>
                                    </p:anim>
                                    <p:animEffect transition="in" filter="fade">
                                      <p:cBhvr>
                                        <p:cTn id="9"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3" name="Picture 2"/>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21479" y="2119325"/>
            <a:ext cx="13073063" cy="7129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44" name="Retângulo 5"/>
          <p:cNvSpPr>
            <a:spLocks noChangeArrowheads="1"/>
          </p:cNvSpPr>
          <p:nvPr/>
        </p:nvSpPr>
        <p:spPr bwMode="auto">
          <a:xfrm>
            <a:off x="269090" y="1642248"/>
            <a:ext cx="3541419"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defTabSz="1371602">
              <a:spcBef>
                <a:spcPct val="20000"/>
              </a:spcBef>
            </a:pPr>
            <a:r>
              <a:rPr lang="pt-BR" altLang="pt-BR" sz="3000" b="1" dirty="0">
                <a:solidFill>
                  <a:srgbClr val="000000"/>
                </a:solidFill>
                <a:latin typeface="Calibri"/>
                <a:ea typeface="Verdana" panose="020B0604030504040204" pitchFamily="34" charset="0"/>
                <a:cs typeface="Verdana" panose="020B0604030504040204" pitchFamily="34" charset="0"/>
              </a:rPr>
              <a:t>CUSTOS DO PROJETO</a:t>
            </a:r>
            <a:endParaRPr lang="pt-BR" altLang="pt-BR" sz="3000" dirty="0">
              <a:solidFill>
                <a:srgbClr val="000000"/>
              </a:solidFill>
              <a:latin typeface="Calibri"/>
              <a:ea typeface="Verdana" panose="020B0604030504040204" pitchFamily="34" charset="0"/>
              <a:cs typeface="Verdana" panose="020B0604030504040204" pitchFamily="34" charset="0"/>
            </a:endParaRPr>
          </a:p>
        </p:txBody>
      </p:sp>
      <p:sp>
        <p:nvSpPr>
          <p:cNvPr id="5" name="Rectangle 5"/>
          <p:cNvSpPr>
            <a:spLocks noChangeArrowheads="1"/>
          </p:cNvSpPr>
          <p:nvPr/>
        </p:nvSpPr>
        <p:spPr bwMode="auto">
          <a:xfrm>
            <a:off x="161930" y="489839"/>
            <a:ext cx="6353177" cy="657227"/>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o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defTabSz="914399">
              <a:buSzPct val="100000"/>
            </a:pPr>
            <a:r>
              <a:rPr lang="pt-BR" altLang="pt-BR" sz="4400" b="1" dirty="0">
                <a:solidFill>
                  <a:srgbClr val="69ADE7"/>
                </a:solidFill>
                <a:latin typeface="Calibri"/>
              </a:rPr>
              <a:t>Conceitos</a:t>
            </a:r>
          </a:p>
        </p:txBody>
      </p:sp>
    </p:spTree>
    <p:extLst>
      <p:ext uri="{BB962C8B-B14F-4D97-AF65-F5344CB8AC3E}">
        <p14:creationId xmlns:p14="http://schemas.microsoft.com/office/powerpoint/2010/main" val="353119505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5"/>
          <p:cNvSpPr>
            <a:spLocks noChangeArrowheads="1"/>
          </p:cNvSpPr>
          <p:nvPr/>
        </p:nvSpPr>
        <p:spPr bwMode="auto">
          <a:xfrm>
            <a:off x="0" y="283370"/>
            <a:ext cx="9810328" cy="754856"/>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o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spcBef>
                <a:spcPts val="0"/>
              </a:spcBef>
              <a:buSzPct val="100000"/>
            </a:pPr>
            <a:r>
              <a:rPr lang="pt-BR" altLang="pt-BR" sz="4400" b="1" dirty="0">
                <a:solidFill>
                  <a:srgbClr val="69ADE7"/>
                </a:solidFill>
                <a:latin typeface="+mj-lt"/>
              </a:rPr>
              <a:t>Processos de Gerenciamento de Custos</a:t>
            </a:r>
          </a:p>
        </p:txBody>
      </p:sp>
      <p:sp>
        <p:nvSpPr>
          <p:cNvPr id="12" name="Pentágono 1">
            <a:extLst>
              <a:ext uri="{FF2B5EF4-FFF2-40B4-BE49-F238E27FC236}">
                <a16:creationId xmlns:a16="http://schemas.microsoft.com/office/drawing/2014/main" id="{645B1432-A7BD-4065-A500-24A17FAC040B}"/>
              </a:ext>
            </a:extLst>
          </p:cNvPr>
          <p:cNvSpPr/>
          <p:nvPr/>
        </p:nvSpPr>
        <p:spPr>
          <a:xfrm>
            <a:off x="89248" y="3415308"/>
            <a:ext cx="3528540" cy="2106813"/>
          </a:xfrm>
          <a:prstGeom prst="homePlate">
            <a:avLst>
              <a:gd name="adj" fmla="val 2893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371600">
              <a:defRPr/>
            </a:pPr>
            <a:r>
              <a:rPr lang="pt-BR" sz="3600" dirty="0">
                <a:solidFill>
                  <a:srgbClr val="FFFFFF"/>
                </a:solidFill>
                <a:ea typeface="Verdana" panose="020B0604030504040204" pitchFamily="34" charset="0"/>
                <a:cs typeface="Verdana" panose="020B0604030504040204" pitchFamily="34" charset="0"/>
              </a:rPr>
              <a:t>Planejar o Gerenciamento de Custos</a:t>
            </a:r>
          </a:p>
        </p:txBody>
      </p:sp>
      <p:sp>
        <p:nvSpPr>
          <p:cNvPr id="13" name="Divisa 2">
            <a:extLst>
              <a:ext uri="{FF2B5EF4-FFF2-40B4-BE49-F238E27FC236}">
                <a16:creationId xmlns:a16="http://schemas.microsoft.com/office/drawing/2014/main" id="{6BC3DE68-B1A0-4FFE-B6F9-5AF3EDA14E6A}"/>
              </a:ext>
            </a:extLst>
          </p:cNvPr>
          <p:cNvSpPr/>
          <p:nvPr/>
        </p:nvSpPr>
        <p:spPr>
          <a:xfrm>
            <a:off x="3257600" y="3415308"/>
            <a:ext cx="3528540" cy="2106813"/>
          </a:xfrm>
          <a:prstGeom prst="chevron">
            <a:avLst>
              <a:gd name="adj" fmla="val 28213"/>
            </a:avLst>
          </a:prstGeom>
          <a:solidFill>
            <a:srgbClr val="008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371600">
              <a:defRPr/>
            </a:pPr>
            <a:r>
              <a:rPr lang="pt-BR" sz="3600" dirty="0">
                <a:solidFill>
                  <a:srgbClr val="FFFFFF"/>
                </a:solidFill>
                <a:ea typeface="Verdana" panose="020B0604030504040204" pitchFamily="34" charset="0"/>
                <a:cs typeface="Verdana" panose="020B0604030504040204" pitchFamily="34" charset="0"/>
              </a:rPr>
              <a:t>Estimar os custos</a:t>
            </a:r>
          </a:p>
        </p:txBody>
      </p:sp>
      <p:sp>
        <p:nvSpPr>
          <p:cNvPr id="14" name="Divisa 6">
            <a:extLst>
              <a:ext uri="{FF2B5EF4-FFF2-40B4-BE49-F238E27FC236}">
                <a16:creationId xmlns:a16="http://schemas.microsoft.com/office/drawing/2014/main" id="{05280689-F125-4FC0-9DF5-19370F079321}"/>
              </a:ext>
            </a:extLst>
          </p:cNvPr>
          <p:cNvSpPr/>
          <p:nvPr/>
        </p:nvSpPr>
        <p:spPr>
          <a:xfrm>
            <a:off x="6425952" y="3415308"/>
            <a:ext cx="3528540" cy="2106813"/>
          </a:xfrm>
          <a:prstGeom prst="chevron">
            <a:avLst>
              <a:gd name="adj" fmla="val 28213"/>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371600">
              <a:defRPr/>
            </a:pPr>
            <a:r>
              <a:rPr lang="pt-BR" sz="3600" dirty="0">
                <a:solidFill>
                  <a:srgbClr val="FFFFFF"/>
                </a:solidFill>
                <a:ea typeface="Verdana" panose="020B0604030504040204" pitchFamily="34" charset="0"/>
                <a:cs typeface="Verdana" panose="020B0604030504040204" pitchFamily="34" charset="0"/>
              </a:rPr>
              <a:t>Determinar o orçamento</a:t>
            </a:r>
          </a:p>
        </p:txBody>
      </p:sp>
      <p:sp>
        <p:nvSpPr>
          <p:cNvPr id="15" name="Divisa 7">
            <a:extLst>
              <a:ext uri="{FF2B5EF4-FFF2-40B4-BE49-F238E27FC236}">
                <a16:creationId xmlns:a16="http://schemas.microsoft.com/office/drawing/2014/main" id="{73626CB7-010A-47E9-98C3-A9E9DD935EA2}"/>
              </a:ext>
            </a:extLst>
          </p:cNvPr>
          <p:cNvSpPr/>
          <p:nvPr/>
        </p:nvSpPr>
        <p:spPr>
          <a:xfrm>
            <a:off x="9594304" y="3415308"/>
            <a:ext cx="3528540" cy="2106813"/>
          </a:xfrm>
          <a:prstGeom prst="chevron">
            <a:avLst>
              <a:gd name="adj" fmla="val 28213"/>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371600">
              <a:defRPr/>
            </a:pPr>
            <a:r>
              <a:rPr lang="pt-BR" sz="3600" dirty="0">
                <a:solidFill>
                  <a:srgbClr val="FFFFFF"/>
                </a:solidFill>
                <a:ea typeface="Verdana" panose="020B0604030504040204" pitchFamily="34" charset="0"/>
                <a:cs typeface="Verdana" panose="020B0604030504040204" pitchFamily="34" charset="0"/>
              </a:rPr>
              <a:t>Controlar os custos</a:t>
            </a:r>
          </a:p>
        </p:txBody>
      </p:sp>
      <p:sp>
        <p:nvSpPr>
          <p:cNvPr id="16" name="Chave direita 3">
            <a:extLst>
              <a:ext uri="{FF2B5EF4-FFF2-40B4-BE49-F238E27FC236}">
                <a16:creationId xmlns:a16="http://schemas.microsoft.com/office/drawing/2014/main" id="{997C9903-1B50-4B3B-992B-A9BFC0E493E1}"/>
              </a:ext>
            </a:extLst>
          </p:cNvPr>
          <p:cNvSpPr/>
          <p:nvPr/>
        </p:nvSpPr>
        <p:spPr>
          <a:xfrm rot="5400000">
            <a:off x="4287590" y="1723276"/>
            <a:ext cx="841133" cy="9237817"/>
          </a:xfrm>
          <a:prstGeom prst="rightBrace">
            <a:avLst/>
          </a:prstGeom>
          <a:ln>
            <a:solidFill>
              <a:srgbClr val="002060"/>
            </a:solidFill>
          </a:ln>
        </p:spPr>
        <p:style>
          <a:lnRef idx="1">
            <a:schemeClr val="accent1"/>
          </a:lnRef>
          <a:fillRef idx="0">
            <a:schemeClr val="accent1"/>
          </a:fillRef>
          <a:effectRef idx="0">
            <a:schemeClr val="accent1"/>
          </a:effectRef>
          <a:fontRef idx="minor">
            <a:schemeClr val="tx1"/>
          </a:fontRef>
        </p:style>
        <p:txBody>
          <a:bodyPr anchor="ctr"/>
          <a:lstStyle/>
          <a:p>
            <a:pPr algn="ctr" defTabSz="1371600">
              <a:defRPr/>
            </a:pPr>
            <a:endParaRPr lang="pt-BR" sz="3600">
              <a:solidFill>
                <a:srgbClr val="000000"/>
              </a:solidFill>
              <a:ea typeface="Verdana" panose="020B0604030504040204" pitchFamily="34" charset="0"/>
              <a:cs typeface="Verdana" panose="020B0604030504040204" pitchFamily="34" charset="0"/>
            </a:endParaRPr>
          </a:p>
        </p:txBody>
      </p:sp>
      <p:sp>
        <p:nvSpPr>
          <p:cNvPr id="17" name="Chave direita 8">
            <a:extLst>
              <a:ext uri="{FF2B5EF4-FFF2-40B4-BE49-F238E27FC236}">
                <a16:creationId xmlns:a16="http://schemas.microsoft.com/office/drawing/2014/main" id="{80E0BC81-59A5-431A-862C-5AE292DA217A}"/>
              </a:ext>
            </a:extLst>
          </p:cNvPr>
          <p:cNvSpPr/>
          <p:nvPr/>
        </p:nvSpPr>
        <p:spPr>
          <a:xfrm rot="5400000">
            <a:off x="10894459" y="4722885"/>
            <a:ext cx="813478" cy="3210946"/>
          </a:xfrm>
          <a:prstGeom prst="rightBrace">
            <a:avLst/>
          </a:prstGeom>
          <a:ln>
            <a:solidFill>
              <a:srgbClr val="FF0000"/>
            </a:solidFill>
          </a:ln>
        </p:spPr>
        <p:style>
          <a:lnRef idx="1">
            <a:schemeClr val="accent2"/>
          </a:lnRef>
          <a:fillRef idx="0">
            <a:schemeClr val="accent2"/>
          </a:fillRef>
          <a:effectRef idx="0">
            <a:schemeClr val="accent2"/>
          </a:effectRef>
          <a:fontRef idx="minor">
            <a:schemeClr val="tx1"/>
          </a:fontRef>
        </p:style>
        <p:txBody>
          <a:bodyPr anchor="ctr"/>
          <a:lstStyle/>
          <a:p>
            <a:pPr algn="ctr" defTabSz="1371600">
              <a:defRPr/>
            </a:pPr>
            <a:endParaRPr lang="pt-BR" sz="3600">
              <a:solidFill>
                <a:srgbClr val="000000"/>
              </a:solidFill>
              <a:ea typeface="Verdana" panose="020B0604030504040204" pitchFamily="34" charset="0"/>
              <a:cs typeface="Verdana" panose="020B0604030504040204" pitchFamily="34" charset="0"/>
            </a:endParaRPr>
          </a:p>
        </p:txBody>
      </p:sp>
      <p:sp>
        <p:nvSpPr>
          <p:cNvPr id="18" name="CaixaDeTexto 17">
            <a:extLst>
              <a:ext uri="{FF2B5EF4-FFF2-40B4-BE49-F238E27FC236}">
                <a16:creationId xmlns:a16="http://schemas.microsoft.com/office/drawing/2014/main" id="{15E6F583-7F3D-4288-A527-073731D9949C}"/>
              </a:ext>
            </a:extLst>
          </p:cNvPr>
          <p:cNvSpPr txBox="1">
            <a:spLocks noChangeArrowheads="1"/>
          </p:cNvSpPr>
          <p:nvPr/>
        </p:nvSpPr>
        <p:spPr bwMode="auto">
          <a:xfrm>
            <a:off x="3067152" y="7074641"/>
            <a:ext cx="3286792"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defTabSz="1371600"/>
            <a:r>
              <a:rPr lang="pt-BR" altLang="pt-BR" sz="3600" b="1" dirty="0">
                <a:solidFill>
                  <a:srgbClr val="002060"/>
                </a:solidFill>
                <a:latin typeface="+mn-lt"/>
                <a:ea typeface="Verdana" panose="020B0604030504040204" pitchFamily="34" charset="0"/>
                <a:cs typeface="Verdana" panose="020B0604030504040204" pitchFamily="34" charset="0"/>
              </a:rPr>
              <a:t>Planejamento</a:t>
            </a:r>
          </a:p>
        </p:txBody>
      </p:sp>
      <p:sp>
        <p:nvSpPr>
          <p:cNvPr id="19" name="CaixaDeTexto 18">
            <a:extLst>
              <a:ext uri="{FF2B5EF4-FFF2-40B4-BE49-F238E27FC236}">
                <a16:creationId xmlns:a16="http://schemas.microsoft.com/office/drawing/2014/main" id="{594824F1-1DF2-433A-87B1-A0A7565C90B9}"/>
              </a:ext>
            </a:extLst>
          </p:cNvPr>
          <p:cNvSpPr txBox="1">
            <a:spLocks noChangeArrowheads="1"/>
          </p:cNvSpPr>
          <p:nvPr/>
        </p:nvSpPr>
        <p:spPr bwMode="auto">
          <a:xfrm>
            <a:off x="9438552" y="6735096"/>
            <a:ext cx="3684144"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defTabSz="1371600"/>
            <a:r>
              <a:rPr lang="pt-BR" altLang="pt-BR" sz="3600" b="1">
                <a:solidFill>
                  <a:srgbClr val="FF0000"/>
                </a:solidFill>
                <a:latin typeface="+mn-lt"/>
                <a:ea typeface="Verdana" panose="020B0604030504040204" pitchFamily="34" charset="0"/>
                <a:cs typeface="Verdana" panose="020B0604030504040204" pitchFamily="34" charset="0"/>
              </a:rPr>
              <a:t>Monitoramento e Controle</a:t>
            </a:r>
          </a:p>
        </p:txBody>
      </p:sp>
    </p:spTree>
    <p:extLst>
      <p:ext uri="{BB962C8B-B14F-4D97-AF65-F5344CB8AC3E}">
        <p14:creationId xmlns:p14="http://schemas.microsoft.com/office/powerpoint/2010/main" val="1104508205"/>
      </p:ext>
    </p:extLst>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8" grpId="0"/>
      <p:bldP spid="19"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5"/>
          <p:cNvSpPr>
            <a:spLocks noChangeArrowheads="1"/>
          </p:cNvSpPr>
          <p:nvPr/>
        </p:nvSpPr>
        <p:spPr bwMode="auto">
          <a:xfrm>
            <a:off x="0" y="283370"/>
            <a:ext cx="9594304" cy="754856"/>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o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spcBef>
                <a:spcPts val="0"/>
              </a:spcBef>
              <a:buSzPct val="100000"/>
            </a:pPr>
            <a:r>
              <a:rPr lang="pt-BR" altLang="pt-BR" sz="4400" b="1" dirty="0">
                <a:solidFill>
                  <a:srgbClr val="69ADE7"/>
                </a:solidFill>
                <a:latin typeface="+mj-lt"/>
              </a:rPr>
              <a:t>Processos de Gerenciamento de Custos</a:t>
            </a:r>
          </a:p>
        </p:txBody>
      </p:sp>
      <p:sp>
        <p:nvSpPr>
          <p:cNvPr id="2" name="Pentágono 1"/>
          <p:cNvSpPr/>
          <p:nvPr/>
        </p:nvSpPr>
        <p:spPr>
          <a:xfrm>
            <a:off x="89248" y="3415308"/>
            <a:ext cx="3528540" cy="2106813"/>
          </a:xfrm>
          <a:prstGeom prst="homePlate">
            <a:avLst>
              <a:gd name="adj" fmla="val 2893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371600">
              <a:defRPr/>
            </a:pPr>
            <a:r>
              <a:rPr lang="pt-BR" sz="3600" dirty="0">
                <a:solidFill>
                  <a:srgbClr val="FFFFFF"/>
                </a:solidFill>
                <a:ea typeface="Verdana" panose="020B0604030504040204" pitchFamily="34" charset="0"/>
                <a:cs typeface="Verdana" panose="020B0604030504040204" pitchFamily="34" charset="0"/>
              </a:rPr>
              <a:t>Planejar o Gerenciamento de Custos</a:t>
            </a:r>
          </a:p>
        </p:txBody>
      </p:sp>
      <p:sp>
        <p:nvSpPr>
          <p:cNvPr id="3" name="Divisa 2"/>
          <p:cNvSpPr/>
          <p:nvPr/>
        </p:nvSpPr>
        <p:spPr>
          <a:xfrm>
            <a:off x="3257600" y="3415308"/>
            <a:ext cx="3528540" cy="2106813"/>
          </a:xfrm>
          <a:prstGeom prst="chevron">
            <a:avLst>
              <a:gd name="adj" fmla="val 28213"/>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371600">
              <a:defRPr/>
            </a:pPr>
            <a:r>
              <a:rPr lang="pt-BR" sz="3600" dirty="0">
                <a:solidFill>
                  <a:srgbClr val="FFFFFF"/>
                </a:solidFill>
                <a:ea typeface="Verdana" panose="020B0604030504040204" pitchFamily="34" charset="0"/>
                <a:cs typeface="Verdana" panose="020B0604030504040204" pitchFamily="34" charset="0"/>
              </a:rPr>
              <a:t>Estimar os custos</a:t>
            </a:r>
          </a:p>
        </p:txBody>
      </p:sp>
      <p:sp>
        <p:nvSpPr>
          <p:cNvPr id="7" name="Divisa 6"/>
          <p:cNvSpPr/>
          <p:nvPr/>
        </p:nvSpPr>
        <p:spPr>
          <a:xfrm>
            <a:off x="6425952" y="3415308"/>
            <a:ext cx="3528540" cy="2106813"/>
          </a:xfrm>
          <a:prstGeom prst="chevron">
            <a:avLst>
              <a:gd name="adj" fmla="val 28213"/>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371600">
              <a:defRPr/>
            </a:pPr>
            <a:r>
              <a:rPr lang="pt-BR" sz="3600" dirty="0">
                <a:solidFill>
                  <a:srgbClr val="FFFFFF"/>
                </a:solidFill>
                <a:ea typeface="Verdana" panose="020B0604030504040204" pitchFamily="34" charset="0"/>
                <a:cs typeface="Verdana" panose="020B0604030504040204" pitchFamily="34" charset="0"/>
              </a:rPr>
              <a:t>Determinar o orçamento</a:t>
            </a:r>
          </a:p>
        </p:txBody>
      </p:sp>
      <p:sp>
        <p:nvSpPr>
          <p:cNvPr id="8" name="Divisa 7"/>
          <p:cNvSpPr/>
          <p:nvPr/>
        </p:nvSpPr>
        <p:spPr>
          <a:xfrm>
            <a:off x="9594304" y="3415308"/>
            <a:ext cx="3528540" cy="2106813"/>
          </a:xfrm>
          <a:prstGeom prst="chevron">
            <a:avLst>
              <a:gd name="adj" fmla="val 28213"/>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371600">
              <a:defRPr/>
            </a:pPr>
            <a:r>
              <a:rPr lang="pt-BR" sz="3600" dirty="0">
                <a:solidFill>
                  <a:srgbClr val="FFFFFF"/>
                </a:solidFill>
                <a:ea typeface="Verdana" panose="020B0604030504040204" pitchFamily="34" charset="0"/>
                <a:cs typeface="Verdana" panose="020B0604030504040204" pitchFamily="34" charset="0"/>
              </a:rPr>
              <a:t>Controlar os custos</a:t>
            </a:r>
          </a:p>
        </p:txBody>
      </p:sp>
      <p:sp>
        <p:nvSpPr>
          <p:cNvPr id="4" name="Chave direita 3"/>
          <p:cNvSpPr/>
          <p:nvPr/>
        </p:nvSpPr>
        <p:spPr>
          <a:xfrm rot="5400000">
            <a:off x="4287590" y="1723276"/>
            <a:ext cx="841133" cy="9237817"/>
          </a:xfrm>
          <a:prstGeom prst="rightBrace">
            <a:avLst/>
          </a:prstGeom>
          <a:ln>
            <a:solidFill>
              <a:srgbClr val="002060"/>
            </a:solidFill>
          </a:ln>
        </p:spPr>
        <p:style>
          <a:lnRef idx="1">
            <a:schemeClr val="accent1"/>
          </a:lnRef>
          <a:fillRef idx="0">
            <a:schemeClr val="accent1"/>
          </a:fillRef>
          <a:effectRef idx="0">
            <a:schemeClr val="accent1"/>
          </a:effectRef>
          <a:fontRef idx="minor">
            <a:schemeClr val="tx1"/>
          </a:fontRef>
        </p:style>
        <p:txBody>
          <a:bodyPr anchor="ctr"/>
          <a:lstStyle/>
          <a:p>
            <a:pPr algn="ctr" defTabSz="1371600">
              <a:defRPr/>
            </a:pPr>
            <a:endParaRPr lang="pt-BR" sz="3600">
              <a:solidFill>
                <a:srgbClr val="000000"/>
              </a:solidFill>
              <a:ea typeface="Verdana" panose="020B0604030504040204" pitchFamily="34" charset="0"/>
              <a:cs typeface="Verdana" panose="020B0604030504040204" pitchFamily="34" charset="0"/>
            </a:endParaRPr>
          </a:p>
        </p:txBody>
      </p:sp>
      <p:sp>
        <p:nvSpPr>
          <p:cNvPr id="9" name="Chave direita 8"/>
          <p:cNvSpPr/>
          <p:nvPr/>
        </p:nvSpPr>
        <p:spPr>
          <a:xfrm rot="5400000">
            <a:off x="10894459" y="4722885"/>
            <a:ext cx="813478" cy="3210946"/>
          </a:xfrm>
          <a:prstGeom prst="rightBrace">
            <a:avLst/>
          </a:prstGeom>
          <a:ln>
            <a:solidFill>
              <a:srgbClr val="FF0000"/>
            </a:solidFill>
          </a:ln>
        </p:spPr>
        <p:style>
          <a:lnRef idx="1">
            <a:schemeClr val="accent2"/>
          </a:lnRef>
          <a:fillRef idx="0">
            <a:schemeClr val="accent2"/>
          </a:fillRef>
          <a:effectRef idx="0">
            <a:schemeClr val="accent2"/>
          </a:effectRef>
          <a:fontRef idx="minor">
            <a:schemeClr val="tx1"/>
          </a:fontRef>
        </p:style>
        <p:txBody>
          <a:bodyPr anchor="ctr"/>
          <a:lstStyle/>
          <a:p>
            <a:pPr algn="ctr" defTabSz="1371600">
              <a:defRPr/>
            </a:pPr>
            <a:endParaRPr lang="pt-BR" sz="3600">
              <a:solidFill>
                <a:srgbClr val="000000"/>
              </a:solidFill>
              <a:ea typeface="Verdana" panose="020B0604030504040204" pitchFamily="34" charset="0"/>
              <a:cs typeface="Verdana" panose="020B0604030504040204" pitchFamily="34" charset="0"/>
            </a:endParaRPr>
          </a:p>
        </p:txBody>
      </p:sp>
      <p:sp>
        <p:nvSpPr>
          <p:cNvPr id="5" name="CaixaDeTexto 4"/>
          <p:cNvSpPr txBox="1">
            <a:spLocks noChangeArrowheads="1"/>
          </p:cNvSpPr>
          <p:nvPr/>
        </p:nvSpPr>
        <p:spPr bwMode="auto">
          <a:xfrm>
            <a:off x="3067152" y="7074641"/>
            <a:ext cx="3286792"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defTabSz="1371600"/>
            <a:r>
              <a:rPr lang="pt-BR" altLang="pt-BR" sz="3600" b="1" dirty="0">
                <a:solidFill>
                  <a:srgbClr val="002060"/>
                </a:solidFill>
                <a:latin typeface="+mn-lt"/>
                <a:ea typeface="Verdana" panose="020B0604030504040204" pitchFamily="34" charset="0"/>
                <a:cs typeface="Verdana" panose="020B0604030504040204" pitchFamily="34" charset="0"/>
              </a:rPr>
              <a:t>Planejamento</a:t>
            </a:r>
          </a:p>
        </p:txBody>
      </p:sp>
      <p:sp>
        <p:nvSpPr>
          <p:cNvPr id="10" name="CaixaDeTexto 9"/>
          <p:cNvSpPr txBox="1">
            <a:spLocks noChangeArrowheads="1"/>
          </p:cNvSpPr>
          <p:nvPr/>
        </p:nvSpPr>
        <p:spPr bwMode="auto">
          <a:xfrm>
            <a:off x="9438552" y="6735096"/>
            <a:ext cx="3684144"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defTabSz="1371600"/>
            <a:r>
              <a:rPr lang="pt-BR" altLang="pt-BR" sz="3600" b="1">
                <a:solidFill>
                  <a:srgbClr val="FF0000"/>
                </a:solidFill>
                <a:latin typeface="+mn-lt"/>
                <a:ea typeface="Verdana" panose="020B0604030504040204" pitchFamily="34" charset="0"/>
                <a:cs typeface="Verdana" panose="020B0604030504040204" pitchFamily="34" charset="0"/>
              </a:rPr>
              <a:t>Monitoramento e Controle</a:t>
            </a:r>
          </a:p>
        </p:txBody>
      </p:sp>
    </p:spTree>
    <p:extLst>
      <p:ext uri="{BB962C8B-B14F-4D97-AF65-F5344CB8AC3E}">
        <p14:creationId xmlns:p14="http://schemas.microsoft.com/office/powerpoint/2010/main" val="6342977"/>
      </p:ext>
    </p:extLst>
  </p:cSld>
  <p:clrMapOvr>
    <a:masterClrMapping/>
  </p:clrMapOvr>
  <p:transition>
    <p:zo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P spid="5" grpId="0"/>
      <p:bldP spid="10"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ChangeArrowheads="1"/>
          </p:cNvSpPr>
          <p:nvPr/>
        </p:nvSpPr>
        <p:spPr bwMode="auto">
          <a:xfrm>
            <a:off x="161927" y="2683160"/>
            <a:ext cx="12672737" cy="3216425"/>
          </a:xfrm>
          <a:prstGeom prst="rect">
            <a:avLst/>
          </a:prstGeom>
          <a:noFill/>
          <a:ln>
            <a:noFill/>
          </a:ln>
        </p:spPr>
        <p:txBody>
          <a:bodyPr lIns="135732" tIns="69057" rIns="135732" bIns="69057"/>
          <a:lstStyle/>
          <a:p>
            <a:pPr algn="just" defTabSz="1371600">
              <a:spcBef>
                <a:spcPct val="20000"/>
              </a:spcBef>
              <a:defRPr/>
            </a:pPr>
            <a:r>
              <a:rPr lang="pt-BR" sz="3600" dirty="0">
                <a:solidFill>
                  <a:prstClr val="black"/>
                </a:solidFill>
                <a:latin typeface="+mn-lt"/>
              </a:rPr>
              <a:t>Processo de estabelecer as políticas, os procedimentos e a documentação necessários para o planejamento, gerenciamento, despesas e controle dos custos do projeto.        </a:t>
            </a:r>
          </a:p>
          <a:p>
            <a:pPr algn="just" defTabSz="1371600">
              <a:spcBef>
                <a:spcPct val="20000"/>
              </a:spcBef>
              <a:defRPr/>
            </a:pPr>
            <a:r>
              <a:rPr lang="pt-BR" sz="3600" dirty="0">
                <a:solidFill>
                  <a:prstClr val="black"/>
                </a:solidFill>
                <a:latin typeface="+mn-lt"/>
              </a:rPr>
              <a:t>            </a:t>
            </a:r>
          </a:p>
        </p:txBody>
      </p:sp>
      <p:sp>
        <p:nvSpPr>
          <p:cNvPr id="20483" name="Rectangle 5"/>
          <p:cNvSpPr>
            <a:spLocks noChangeArrowheads="1"/>
          </p:cNvSpPr>
          <p:nvPr/>
        </p:nvSpPr>
        <p:spPr bwMode="auto">
          <a:xfrm>
            <a:off x="161927" y="246956"/>
            <a:ext cx="9234488" cy="65722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o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spcBef>
                <a:spcPts val="0"/>
              </a:spcBef>
              <a:buSzPct val="100000"/>
            </a:pPr>
            <a:r>
              <a:rPr lang="pt-BR" altLang="pt-BR" sz="4400" b="1" dirty="0">
                <a:solidFill>
                  <a:srgbClr val="69ADE7"/>
                </a:solidFill>
                <a:latin typeface="+mj-lt"/>
              </a:rPr>
              <a:t>Planejar o gerenciamento dos custos</a:t>
            </a:r>
          </a:p>
        </p:txBody>
      </p:sp>
      <p:sp>
        <p:nvSpPr>
          <p:cNvPr id="5" name="Retângulo 4"/>
          <p:cNvSpPr/>
          <p:nvPr/>
        </p:nvSpPr>
        <p:spPr>
          <a:xfrm>
            <a:off x="161927" y="6845423"/>
            <a:ext cx="12816753" cy="1754326"/>
          </a:xfrm>
          <a:prstGeom prst="rect">
            <a:avLst/>
          </a:prstGeom>
        </p:spPr>
        <p:style>
          <a:lnRef idx="0">
            <a:schemeClr val="accent5"/>
          </a:lnRef>
          <a:fillRef idx="3">
            <a:schemeClr val="accent5"/>
          </a:fillRef>
          <a:effectRef idx="3">
            <a:schemeClr val="accent5"/>
          </a:effectRef>
          <a:fontRef idx="minor">
            <a:schemeClr val="lt1"/>
          </a:fontRef>
        </p:style>
        <p:txBody>
          <a:bodyPr wrap="square">
            <a:spAutoFit/>
          </a:bodyPr>
          <a:lstStyle/>
          <a:p>
            <a:pPr algn="just" defTabSz="1371600" eaLnBrk="0" hangingPunct="0">
              <a:defRPr/>
            </a:pPr>
            <a:r>
              <a:rPr lang="pt-BR" sz="3600" dirty="0">
                <a:solidFill>
                  <a:prstClr val="white"/>
                </a:solidFill>
                <a:cs typeface="Arial" panose="020B0604020202020204" pitchFamily="34" charset="0"/>
              </a:rPr>
              <a:t>O principal benefício é o fornecimento de orientação e instruções sobre como os custos do projeto serão gerenciados ao longo de todo o projeto (Modelo de Governança dos Custos do Projeto).</a:t>
            </a:r>
          </a:p>
        </p:txBody>
      </p:sp>
    </p:spTree>
    <p:extLst>
      <p:ext uri="{BB962C8B-B14F-4D97-AF65-F5344CB8AC3E}">
        <p14:creationId xmlns:p14="http://schemas.microsoft.com/office/powerpoint/2010/main" val="3276954022"/>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ChangeArrowheads="1"/>
          </p:cNvSpPr>
          <p:nvPr/>
        </p:nvSpPr>
        <p:spPr bwMode="auto">
          <a:xfrm>
            <a:off x="166379" y="1687116"/>
            <a:ext cx="13259136" cy="8599884"/>
          </a:xfrm>
          <a:prstGeom prst="rect">
            <a:avLst/>
          </a:prstGeom>
          <a:noFill/>
          <a:ln>
            <a:noFill/>
          </a:ln>
        </p:spPr>
        <p:txBody>
          <a:bodyPr lIns="135732" tIns="69057" rIns="135732" bIns="69057"/>
          <a:lstStyle/>
          <a:p>
            <a:pPr defTabSz="1371600">
              <a:spcBef>
                <a:spcPct val="20000"/>
              </a:spcBef>
              <a:defRPr/>
            </a:pPr>
            <a:r>
              <a:rPr lang="pt-BR" sz="3600" b="1" dirty="0">
                <a:solidFill>
                  <a:prstClr val="black"/>
                </a:solidFill>
                <a:latin typeface="+mn-lt"/>
              </a:rPr>
              <a:t>Pode conter:</a:t>
            </a:r>
          </a:p>
          <a:p>
            <a:pPr marL="914400" indent="-914400" defTabSz="1371600">
              <a:spcBef>
                <a:spcPct val="20000"/>
              </a:spcBef>
              <a:buFont typeface="Wingdings" pitchFamily="2" charset="2"/>
              <a:buChar char="§"/>
              <a:defRPr/>
            </a:pPr>
            <a:r>
              <a:rPr lang="pt-BR" sz="3200" dirty="0">
                <a:solidFill>
                  <a:prstClr val="black"/>
                </a:solidFill>
                <a:latin typeface="+mn-lt"/>
              </a:rPr>
              <a:t>Premissas assumidas;</a:t>
            </a:r>
          </a:p>
          <a:p>
            <a:pPr marL="914400" indent="-914400" defTabSz="1371600">
              <a:spcBef>
                <a:spcPct val="20000"/>
              </a:spcBef>
              <a:buFont typeface="Wingdings" pitchFamily="2" charset="2"/>
              <a:buChar char="§"/>
              <a:defRPr/>
            </a:pPr>
            <a:r>
              <a:rPr lang="pt-BR" sz="3200" dirty="0">
                <a:solidFill>
                  <a:prstClr val="black"/>
                </a:solidFill>
                <a:latin typeface="+mn-lt"/>
              </a:rPr>
              <a:t>Restrições relacionadas com custos; </a:t>
            </a:r>
          </a:p>
          <a:p>
            <a:pPr marL="914400" indent="-914400" defTabSz="1371600">
              <a:spcBef>
                <a:spcPct val="20000"/>
              </a:spcBef>
              <a:buFont typeface="Wingdings" pitchFamily="2" charset="2"/>
              <a:buChar char="§"/>
              <a:defRPr/>
            </a:pPr>
            <a:r>
              <a:rPr lang="pt-BR" sz="3200" dirty="0">
                <a:solidFill>
                  <a:prstClr val="black"/>
                </a:solidFill>
                <a:latin typeface="+mn-lt"/>
              </a:rPr>
              <a:t>Bases utilizadas nas estimativas;</a:t>
            </a:r>
          </a:p>
          <a:p>
            <a:pPr marL="914400" indent="-914400" defTabSz="1371600">
              <a:spcBef>
                <a:spcPct val="20000"/>
              </a:spcBef>
              <a:buFont typeface="Wingdings" pitchFamily="2" charset="2"/>
              <a:buChar char="§"/>
              <a:defRPr/>
            </a:pPr>
            <a:r>
              <a:rPr lang="pt-BR" sz="3200" dirty="0">
                <a:solidFill>
                  <a:prstClr val="black"/>
                </a:solidFill>
                <a:latin typeface="+mn-lt"/>
              </a:rPr>
              <a:t>Unidades de medida utilizadas;</a:t>
            </a:r>
          </a:p>
          <a:p>
            <a:pPr marL="914400" indent="-914400" defTabSz="1371600">
              <a:spcBef>
                <a:spcPct val="20000"/>
              </a:spcBef>
              <a:buFont typeface="Wingdings" pitchFamily="2" charset="2"/>
              <a:buChar char="§"/>
              <a:defRPr/>
            </a:pPr>
            <a:r>
              <a:rPr lang="pt-BR" sz="3200" dirty="0">
                <a:solidFill>
                  <a:prstClr val="black"/>
                </a:solidFill>
                <a:latin typeface="+mn-lt"/>
              </a:rPr>
              <a:t>Nível de exatidão das estimativas;</a:t>
            </a:r>
          </a:p>
          <a:p>
            <a:pPr marL="914400" indent="-914400" defTabSz="1371600">
              <a:spcBef>
                <a:spcPct val="20000"/>
              </a:spcBef>
              <a:buFont typeface="Wingdings" pitchFamily="2" charset="2"/>
              <a:buChar char="§"/>
              <a:defRPr/>
            </a:pPr>
            <a:r>
              <a:rPr lang="pt-BR" sz="3200" dirty="0">
                <a:solidFill>
                  <a:prstClr val="black"/>
                </a:solidFill>
                <a:latin typeface="+mn-lt"/>
              </a:rPr>
              <a:t>Nível de precisão das estimativas (arredondamentos);</a:t>
            </a:r>
          </a:p>
          <a:p>
            <a:pPr marL="914400" indent="-914400" defTabSz="1371600">
              <a:spcBef>
                <a:spcPct val="20000"/>
              </a:spcBef>
              <a:buFont typeface="Wingdings" pitchFamily="2" charset="2"/>
              <a:buChar char="§"/>
              <a:defRPr/>
            </a:pPr>
            <a:r>
              <a:rPr lang="pt-BR" sz="3200" dirty="0">
                <a:solidFill>
                  <a:prstClr val="black"/>
                </a:solidFill>
                <a:latin typeface="+mn-lt"/>
              </a:rPr>
              <a:t>Associação com procedimentos organizacionais;</a:t>
            </a:r>
          </a:p>
          <a:p>
            <a:pPr marL="914400" indent="-914400" defTabSz="1371600">
              <a:spcBef>
                <a:spcPct val="20000"/>
              </a:spcBef>
              <a:buFont typeface="Wingdings" pitchFamily="2" charset="2"/>
              <a:buChar char="§"/>
              <a:defRPr/>
            </a:pPr>
            <a:r>
              <a:rPr lang="pt-BR" sz="3200" dirty="0">
                <a:solidFill>
                  <a:prstClr val="black"/>
                </a:solidFill>
                <a:latin typeface="+mn-lt"/>
              </a:rPr>
              <a:t>Limites de controle para o monitoramento e controle dos custos;</a:t>
            </a:r>
          </a:p>
          <a:p>
            <a:pPr marL="914400" indent="-914400" defTabSz="1371600">
              <a:spcBef>
                <a:spcPct val="20000"/>
              </a:spcBef>
              <a:buFont typeface="Wingdings" pitchFamily="2" charset="2"/>
              <a:buChar char="§"/>
              <a:defRPr/>
            </a:pPr>
            <a:r>
              <a:rPr lang="pt-BR" sz="3200" dirty="0">
                <a:solidFill>
                  <a:prstClr val="black"/>
                </a:solidFill>
                <a:latin typeface="+mn-lt"/>
              </a:rPr>
              <a:t>Regras para a medição do desempenho;</a:t>
            </a:r>
          </a:p>
          <a:p>
            <a:pPr marL="914400" indent="-914400" defTabSz="1371600">
              <a:spcBef>
                <a:spcPct val="20000"/>
              </a:spcBef>
              <a:buFont typeface="Wingdings" pitchFamily="2" charset="2"/>
              <a:buChar char="§"/>
              <a:defRPr/>
            </a:pPr>
            <a:r>
              <a:rPr lang="pt-BR" sz="3200" dirty="0">
                <a:solidFill>
                  <a:prstClr val="black"/>
                </a:solidFill>
                <a:latin typeface="+mn-lt"/>
              </a:rPr>
              <a:t>Contas de controle do projeto e suas interfaces com o plano de contas contábeis da empresa</a:t>
            </a:r>
          </a:p>
          <a:p>
            <a:pPr marL="914400" indent="-914400" defTabSz="1371600">
              <a:spcBef>
                <a:spcPct val="20000"/>
              </a:spcBef>
              <a:buFont typeface="Wingdings" pitchFamily="2" charset="2"/>
              <a:buChar char="§"/>
              <a:defRPr/>
            </a:pPr>
            <a:r>
              <a:rPr lang="pt-BR" sz="3200" dirty="0">
                <a:solidFill>
                  <a:prstClr val="black"/>
                </a:solidFill>
                <a:latin typeface="+mn-lt"/>
              </a:rPr>
              <a:t>Formato dos relatórios.</a:t>
            </a:r>
          </a:p>
        </p:txBody>
      </p:sp>
      <p:sp>
        <p:nvSpPr>
          <p:cNvPr id="7" name="Rectangle 5"/>
          <p:cNvSpPr>
            <a:spLocks noChangeArrowheads="1"/>
          </p:cNvSpPr>
          <p:nvPr/>
        </p:nvSpPr>
        <p:spPr bwMode="auto">
          <a:xfrm>
            <a:off x="143792" y="282960"/>
            <a:ext cx="9234488" cy="65722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o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spcBef>
                <a:spcPts val="0"/>
              </a:spcBef>
              <a:buSzPct val="100000"/>
            </a:pPr>
            <a:r>
              <a:rPr lang="pt-BR" altLang="pt-BR" sz="4400" b="1" dirty="0">
                <a:solidFill>
                  <a:srgbClr val="69ADE7"/>
                </a:solidFill>
                <a:latin typeface="+mj-lt"/>
              </a:rPr>
              <a:t>Planejar o gerenciamento dos custos</a:t>
            </a:r>
          </a:p>
        </p:txBody>
      </p:sp>
    </p:spTree>
    <p:extLst>
      <p:ext uri="{BB962C8B-B14F-4D97-AF65-F5344CB8AC3E}">
        <p14:creationId xmlns:p14="http://schemas.microsoft.com/office/powerpoint/2010/main" val="1449412745"/>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5"/>
          <p:cNvSpPr>
            <a:spLocks noChangeArrowheads="1"/>
          </p:cNvSpPr>
          <p:nvPr/>
        </p:nvSpPr>
        <p:spPr bwMode="auto">
          <a:xfrm>
            <a:off x="282274" y="390972"/>
            <a:ext cx="8370168" cy="754856"/>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o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spcBef>
                <a:spcPts val="0"/>
              </a:spcBef>
              <a:buSzPct val="100000"/>
            </a:pPr>
            <a:r>
              <a:rPr lang="pt-BR" altLang="pt-BR" sz="4400" b="1" dirty="0">
                <a:solidFill>
                  <a:srgbClr val="69ADE7"/>
                </a:solidFill>
                <a:latin typeface="+mj-lt"/>
              </a:rPr>
              <a:t>Planejar Gerenciamento de Custos</a:t>
            </a:r>
          </a:p>
        </p:txBody>
      </p:sp>
      <p:pic>
        <p:nvPicPr>
          <p:cNvPr id="4" name="Imagem 3">
            <a:extLst>
              <a:ext uri="{FF2B5EF4-FFF2-40B4-BE49-F238E27FC236}">
                <a16:creationId xmlns:a16="http://schemas.microsoft.com/office/drawing/2014/main" id="{AA7DB8DC-843C-4362-810C-B4F7489FEECC}"/>
              </a:ext>
            </a:extLst>
          </p:cNvPr>
          <p:cNvPicPr/>
          <p:nvPr/>
        </p:nvPicPr>
        <p:blipFill rotWithShape="1">
          <a:blip r:embed="rId3"/>
          <a:srcRect l="24579" t="34608" r="25922" b="32812"/>
          <a:stretch/>
        </p:blipFill>
        <p:spPr bwMode="auto">
          <a:xfrm>
            <a:off x="161256" y="2659224"/>
            <a:ext cx="13122696" cy="5400600"/>
          </a:xfrm>
          <a:prstGeom prst="rect">
            <a:avLst/>
          </a:prstGeom>
          <a:ln>
            <a:noFill/>
          </a:ln>
          <a:extLst>
            <a:ext uri="{53640926-AAD7-44D8-BBD7-CCE9431645EC}">
              <a14:shadowObscured xmlns:a14="http://schemas.microsoft.com/office/drawing/2010/main"/>
            </a:ext>
          </a:extLst>
        </p:spPr>
      </p:pic>
      <p:sp>
        <p:nvSpPr>
          <p:cNvPr id="2" name="CaixaDeTexto 1">
            <a:extLst>
              <a:ext uri="{FF2B5EF4-FFF2-40B4-BE49-F238E27FC236}">
                <a16:creationId xmlns:a16="http://schemas.microsoft.com/office/drawing/2014/main" id="{F5EA598B-0919-46F9-87B4-57DADCAFB49B}"/>
              </a:ext>
            </a:extLst>
          </p:cNvPr>
          <p:cNvSpPr txBox="1"/>
          <p:nvPr/>
        </p:nvSpPr>
        <p:spPr>
          <a:xfrm>
            <a:off x="1349389" y="8275848"/>
            <a:ext cx="2522422" cy="415498"/>
          </a:xfrm>
          <a:prstGeom prst="rect">
            <a:avLst/>
          </a:prstGeom>
          <a:noFill/>
        </p:spPr>
        <p:txBody>
          <a:bodyPr wrap="none" rtlCol="0">
            <a:spAutoFit/>
          </a:bodyPr>
          <a:lstStyle/>
          <a:p>
            <a:pPr defTabSz="1371600">
              <a:defRPr/>
            </a:pPr>
            <a:r>
              <a:rPr lang="pt-BR" sz="2100" dirty="0">
                <a:solidFill>
                  <a:srgbClr val="000000"/>
                </a:solidFill>
                <a:latin typeface="+mj-lt"/>
                <a:ea typeface="Verdana" panose="020B0604030504040204" pitchFamily="34" charset="0"/>
                <a:cs typeface="Verdana" panose="020B0604030504040204" pitchFamily="34" charset="0"/>
              </a:rPr>
              <a:t>Fonte: PMBOK - 2017</a:t>
            </a:r>
          </a:p>
        </p:txBody>
      </p:sp>
    </p:spTree>
    <p:extLst>
      <p:ext uri="{BB962C8B-B14F-4D97-AF65-F5344CB8AC3E}">
        <p14:creationId xmlns:p14="http://schemas.microsoft.com/office/powerpoint/2010/main" val="1866477894"/>
      </p:ext>
    </p:extLst>
  </p:cSld>
  <p:clrMapOvr>
    <a:masterClrMapping/>
  </p:clrMapOvr>
  <p:transition>
    <p:zoom/>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5"/>
          <p:cNvSpPr>
            <a:spLocks noChangeArrowheads="1"/>
          </p:cNvSpPr>
          <p:nvPr/>
        </p:nvSpPr>
        <p:spPr bwMode="auto">
          <a:xfrm>
            <a:off x="233264" y="399915"/>
            <a:ext cx="8370168" cy="754856"/>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o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spcBef>
                <a:spcPts val="0"/>
              </a:spcBef>
              <a:buSzPct val="100000"/>
            </a:pPr>
            <a:r>
              <a:rPr lang="pt-BR" altLang="pt-BR" sz="4400" b="1" dirty="0">
                <a:solidFill>
                  <a:srgbClr val="69ADE7"/>
                </a:solidFill>
                <a:latin typeface="+mj-lt"/>
              </a:rPr>
              <a:t>Planejar Gerenciamento de Custos</a:t>
            </a:r>
          </a:p>
        </p:txBody>
      </p:sp>
      <p:pic>
        <p:nvPicPr>
          <p:cNvPr id="5" name="Imagem 4">
            <a:extLst>
              <a:ext uri="{FF2B5EF4-FFF2-40B4-BE49-F238E27FC236}">
                <a16:creationId xmlns:a16="http://schemas.microsoft.com/office/drawing/2014/main" id="{94B3412C-F55A-4F61-A479-87E9DBCD76AB}"/>
              </a:ext>
            </a:extLst>
          </p:cNvPr>
          <p:cNvPicPr/>
          <p:nvPr/>
        </p:nvPicPr>
        <p:blipFill rotWithShape="1">
          <a:blip r:embed="rId3"/>
          <a:srcRect l="29358" t="29144" r="26605" b="25319"/>
          <a:stretch/>
        </p:blipFill>
        <p:spPr bwMode="auto">
          <a:xfrm>
            <a:off x="485292" y="1795128"/>
            <a:ext cx="12529392" cy="7236804"/>
          </a:xfrm>
          <a:prstGeom prst="rect">
            <a:avLst/>
          </a:prstGeom>
          <a:ln>
            <a:noFill/>
          </a:ln>
          <a:extLst>
            <a:ext uri="{53640926-AAD7-44D8-BBD7-CCE9431645EC}">
              <a14:shadowObscured xmlns:a14="http://schemas.microsoft.com/office/drawing/2010/main"/>
            </a:ext>
          </a:extLst>
        </p:spPr>
      </p:pic>
      <p:sp>
        <p:nvSpPr>
          <p:cNvPr id="6" name="CaixaDeTexto 5">
            <a:extLst>
              <a:ext uri="{FF2B5EF4-FFF2-40B4-BE49-F238E27FC236}">
                <a16:creationId xmlns:a16="http://schemas.microsoft.com/office/drawing/2014/main" id="{0BC0EB5E-5143-488E-BB23-12A998E14E09}"/>
              </a:ext>
            </a:extLst>
          </p:cNvPr>
          <p:cNvSpPr txBox="1"/>
          <p:nvPr/>
        </p:nvSpPr>
        <p:spPr>
          <a:xfrm>
            <a:off x="701317" y="9036617"/>
            <a:ext cx="2522422" cy="415498"/>
          </a:xfrm>
          <a:prstGeom prst="rect">
            <a:avLst/>
          </a:prstGeom>
          <a:noFill/>
        </p:spPr>
        <p:txBody>
          <a:bodyPr wrap="none" rtlCol="0">
            <a:spAutoFit/>
          </a:bodyPr>
          <a:lstStyle/>
          <a:p>
            <a:pPr defTabSz="1371600">
              <a:defRPr/>
            </a:pPr>
            <a:r>
              <a:rPr lang="pt-BR" sz="2100" dirty="0">
                <a:solidFill>
                  <a:srgbClr val="000000"/>
                </a:solidFill>
                <a:latin typeface="+mj-lt"/>
                <a:ea typeface="Verdana" panose="020B0604030504040204" pitchFamily="34" charset="0"/>
                <a:cs typeface="Verdana" panose="020B0604030504040204" pitchFamily="34" charset="0"/>
              </a:rPr>
              <a:t>Fonte: PMBOK - 2017</a:t>
            </a:r>
          </a:p>
        </p:txBody>
      </p:sp>
    </p:spTree>
    <p:extLst>
      <p:ext uri="{BB962C8B-B14F-4D97-AF65-F5344CB8AC3E}">
        <p14:creationId xmlns:p14="http://schemas.microsoft.com/office/powerpoint/2010/main" val="156375039"/>
      </p:ext>
    </p:extLst>
  </p:cSld>
  <p:clrMapOvr>
    <a:masterClrMapping/>
  </p:clrMapOvr>
  <p:transition>
    <p:zoom/>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5"/>
          <p:cNvSpPr>
            <a:spLocks noChangeArrowheads="1"/>
          </p:cNvSpPr>
          <p:nvPr/>
        </p:nvSpPr>
        <p:spPr bwMode="auto">
          <a:xfrm>
            <a:off x="0" y="283370"/>
            <a:ext cx="9594304" cy="754856"/>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o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spcBef>
                <a:spcPts val="0"/>
              </a:spcBef>
              <a:buSzPct val="100000"/>
            </a:pPr>
            <a:r>
              <a:rPr lang="pt-BR" altLang="pt-BR" sz="4400" b="1" dirty="0">
                <a:solidFill>
                  <a:srgbClr val="69ADE7"/>
                </a:solidFill>
                <a:latin typeface="+mj-lt"/>
              </a:rPr>
              <a:t>Processos de Gerenciamento de Custos</a:t>
            </a:r>
          </a:p>
        </p:txBody>
      </p:sp>
      <p:sp>
        <p:nvSpPr>
          <p:cNvPr id="2" name="Pentágono 1"/>
          <p:cNvSpPr/>
          <p:nvPr/>
        </p:nvSpPr>
        <p:spPr>
          <a:xfrm>
            <a:off x="89248" y="3415308"/>
            <a:ext cx="3528540" cy="2106813"/>
          </a:xfrm>
          <a:prstGeom prst="homePlate">
            <a:avLst>
              <a:gd name="adj" fmla="val 28930"/>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371600"/>
            <a:r>
              <a:rPr lang="pt-BR" sz="3600" dirty="0">
                <a:solidFill>
                  <a:srgbClr val="FFFFFF"/>
                </a:solidFill>
                <a:ea typeface="Verdana" panose="020B0604030504040204" pitchFamily="34" charset="0"/>
                <a:cs typeface="Verdana" panose="020B0604030504040204" pitchFamily="34" charset="0"/>
              </a:rPr>
              <a:t>Planejar o Gerenciamento de Custos</a:t>
            </a:r>
          </a:p>
        </p:txBody>
      </p:sp>
      <p:sp>
        <p:nvSpPr>
          <p:cNvPr id="3" name="Divisa 2"/>
          <p:cNvSpPr/>
          <p:nvPr/>
        </p:nvSpPr>
        <p:spPr>
          <a:xfrm>
            <a:off x="3257600" y="3415308"/>
            <a:ext cx="3528540" cy="2106813"/>
          </a:xfrm>
          <a:prstGeom prst="chevron">
            <a:avLst>
              <a:gd name="adj" fmla="val 28213"/>
            </a:avLst>
          </a:prstGeom>
          <a:solidFill>
            <a:srgbClr val="008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371600"/>
            <a:r>
              <a:rPr lang="pt-BR" sz="3600" dirty="0">
                <a:solidFill>
                  <a:srgbClr val="FFFFFF"/>
                </a:solidFill>
                <a:ea typeface="Verdana" panose="020B0604030504040204" pitchFamily="34" charset="0"/>
                <a:cs typeface="Verdana" panose="020B0604030504040204" pitchFamily="34" charset="0"/>
              </a:rPr>
              <a:t>Estimar os custos</a:t>
            </a:r>
          </a:p>
        </p:txBody>
      </p:sp>
      <p:sp>
        <p:nvSpPr>
          <p:cNvPr id="7" name="Divisa 6"/>
          <p:cNvSpPr/>
          <p:nvPr/>
        </p:nvSpPr>
        <p:spPr>
          <a:xfrm>
            <a:off x="6425952" y="3415308"/>
            <a:ext cx="3528540" cy="2106813"/>
          </a:xfrm>
          <a:prstGeom prst="chevron">
            <a:avLst>
              <a:gd name="adj" fmla="val 28213"/>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371600">
              <a:defRPr/>
            </a:pPr>
            <a:r>
              <a:rPr lang="pt-BR" sz="3600" dirty="0">
                <a:solidFill>
                  <a:srgbClr val="FFFFFF"/>
                </a:solidFill>
                <a:ea typeface="Verdana" panose="020B0604030504040204" pitchFamily="34" charset="0"/>
                <a:cs typeface="Verdana" panose="020B0604030504040204" pitchFamily="34" charset="0"/>
              </a:rPr>
              <a:t>Determinar o orçamento</a:t>
            </a:r>
          </a:p>
        </p:txBody>
      </p:sp>
      <p:sp>
        <p:nvSpPr>
          <p:cNvPr id="8" name="Divisa 7"/>
          <p:cNvSpPr/>
          <p:nvPr/>
        </p:nvSpPr>
        <p:spPr>
          <a:xfrm>
            <a:off x="9594304" y="3415308"/>
            <a:ext cx="3528540" cy="2106813"/>
          </a:xfrm>
          <a:prstGeom prst="chevron">
            <a:avLst>
              <a:gd name="adj" fmla="val 28213"/>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371600">
              <a:defRPr/>
            </a:pPr>
            <a:r>
              <a:rPr lang="pt-BR" sz="3600" dirty="0">
                <a:solidFill>
                  <a:srgbClr val="FFFFFF"/>
                </a:solidFill>
                <a:ea typeface="Verdana" panose="020B0604030504040204" pitchFamily="34" charset="0"/>
                <a:cs typeface="Verdana" panose="020B0604030504040204" pitchFamily="34" charset="0"/>
              </a:rPr>
              <a:t>Controlar os custos</a:t>
            </a:r>
          </a:p>
        </p:txBody>
      </p:sp>
      <p:sp>
        <p:nvSpPr>
          <p:cNvPr id="4" name="Chave direita 3"/>
          <p:cNvSpPr/>
          <p:nvPr/>
        </p:nvSpPr>
        <p:spPr>
          <a:xfrm rot="5400000">
            <a:off x="4287590" y="1723276"/>
            <a:ext cx="841133" cy="9237817"/>
          </a:xfrm>
          <a:prstGeom prst="rightBrace">
            <a:avLst/>
          </a:prstGeom>
          <a:ln>
            <a:solidFill>
              <a:srgbClr val="002060"/>
            </a:solidFill>
          </a:ln>
        </p:spPr>
        <p:style>
          <a:lnRef idx="1">
            <a:schemeClr val="accent1"/>
          </a:lnRef>
          <a:fillRef idx="0">
            <a:schemeClr val="accent1"/>
          </a:fillRef>
          <a:effectRef idx="0">
            <a:schemeClr val="accent1"/>
          </a:effectRef>
          <a:fontRef idx="minor">
            <a:schemeClr val="tx1"/>
          </a:fontRef>
        </p:style>
        <p:txBody>
          <a:bodyPr anchor="ctr"/>
          <a:lstStyle/>
          <a:p>
            <a:pPr algn="ctr" defTabSz="1371600">
              <a:defRPr/>
            </a:pPr>
            <a:endParaRPr lang="pt-BR" sz="3600">
              <a:solidFill>
                <a:srgbClr val="000000"/>
              </a:solidFill>
              <a:ea typeface="Verdana" panose="020B0604030504040204" pitchFamily="34" charset="0"/>
              <a:cs typeface="Verdana" panose="020B0604030504040204" pitchFamily="34" charset="0"/>
            </a:endParaRPr>
          </a:p>
        </p:txBody>
      </p:sp>
      <p:sp>
        <p:nvSpPr>
          <p:cNvPr id="9" name="Chave direita 8"/>
          <p:cNvSpPr/>
          <p:nvPr/>
        </p:nvSpPr>
        <p:spPr>
          <a:xfrm rot="5400000">
            <a:off x="10894459" y="4722885"/>
            <a:ext cx="813478" cy="3210946"/>
          </a:xfrm>
          <a:prstGeom prst="rightBrace">
            <a:avLst/>
          </a:prstGeom>
          <a:ln>
            <a:solidFill>
              <a:srgbClr val="FF0000"/>
            </a:solidFill>
          </a:ln>
        </p:spPr>
        <p:style>
          <a:lnRef idx="1">
            <a:schemeClr val="accent2"/>
          </a:lnRef>
          <a:fillRef idx="0">
            <a:schemeClr val="accent2"/>
          </a:fillRef>
          <a:effectRef idx="0">
            <a:schemeClr val="accent2"/>
          </a:effectRef>
          <a:fontRef idx="minor">
            <a:schemeClr val="tx1"/>
          </a:fontRef>
        </p:style>
        <p:txBody>
          <a:bodyPr anchor="ctr"/>
          <a:lstStyle/>
          <a:p>
            <a:pPr algn="ctr" defTabSz="1371600">
              <a:defRPr/>
            </a:pPr>
            <a:endParaRPr lang="pt-BR" sz="3600">
              <a:solidFill>
                <a:srgbClr val="000000"/>
              </a:solidFill>
              <a:ea typeface="Verdana" panose="020B0604030504040204" pitchFamily="34" charset="0"/>
              <a:cs typeface="Verdana" panose="020B0604030504040204" pitchFamily="34" charset="0"/>
            </a:endParaRPr>
          </a:p>
        </p:txBody>
      </p:sp>
      <p:sp>
        <p:nvSpPr>
          <p:cNvPr id="5" name="CaixaDeTexto 4"/>
          <p:cNvSpPr txBox="1">
            <a:spLocks noChangeArrowheads="1"/>
          </p:cNvSpPr>
          <p:nvPr/>
        </p:nvSpPr>
        <p:spPr bwMode="auto">
          <a:xfrm>
            <a:off x="3067152" y="7074641"/>
            <a:ext cx="3286792"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defTabSz="1371600"/>
            <a:r>
              <a:rPr lang="pt-BR" altLang="pt-BR" sz="3600" b="1" dirty="0">
                <a:solidFill>
                  <a:srgbClr val="002060"/>
                </a:solidFill>
                <a:latin typeface="+mn-lt"/>
                <a:ea typeface="Verdana" panose="020B0604030504040204" pitchFamily="34" charset="0"/>
                <a:cs typeface="Verdana" panose="020B0604030504040204" pitchFamily="34" charset="0"/>
              </a:rPr>
              <a:t>Planejamento</a:t>
            </a:r>
          </a:p>
        </p:txBody>
      </p:sp>
      <p:sp>
        <p:nvSpPr>
          <p:cNvPr id="10" name="CaixaDeTexto 9"/>
          <p:cNvSpPr txBox="1">
            <a:spLocks noChangeArrowheads="1"/>
          </p:cNvSpPr>
          <p:nvPr/>
        </p:nvSpPr>
        <p:spPr bwMode="auto">
          <a:xfrm>
            <a:off x="9438552" y="6735096"/>
            <a:ext cx="3684144"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defTabSz="1371600"/>
            <a:r>
              <a:rPr lang="pt-BR" altLang="pt-BR" sz="3600" b="1">
                <a:solidFill>
                  <a:srgbClr val="FF0000"/>
                </a:solidFill>
                <a:latin typeface="+mn-lt"/>
                <a:ea typeface="Verdana" panose="020B0604030504040204" pitchFamily="34" charset="0"/>
                <a:cs typeface="Verdana" panose="020B0604030504040204" pitchFamily="34" charset="0"/>
              </a:rPr>
              <a:t>Monitoramento e Controle</a:t>
            </a:r>
          </a:p>
        </p:txBody>
      </p:sp>
    </p:spTree>
    <p:extLst>
      <p:ext uri="{BB962C8B-B14F-4D97-AF65-F5344CB8AC3E}">
        <p14:creationId xmlns:p14="http://schemas.microsoft.com/office/powerpoint/2010/main" val="1228871716"/>
      </p:ext>
    </p:extLst>
  </p:cSld>
  <p:clrMapOvr>
    <a:masterClrMapping/>
  </p:clrMapOvr>
  <p:transition>
    <p:zo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P spid="5" grpId="0"/>
      <p:bldP spid="1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Espaço Reservado para Conteúdo 5">
            <a:extLst>
              <a:ext uri="{FF2B5EF4-FFF2-40B4-BE49-F238E27FC236}">
                <a16:creationId xmlns:a16="http://schemas.microsoft.com/office/drawing/2014/main" id="{90C206F7-D6C5-49EB-BF38-2812263CCFC4}"/>
              </a:ext>
            </a:extLst>
          </p:cNvPr>
          <p:cNvGraphicFramePr>
            <a:graphicFrameLocks/>
          </p:cNvGraphicFramePr>
          <p:nvPr>
            <p:extLst>
              <p:ext uri="{D42A27DB-BD31-4B8C-83A1-F6EECF244321}">
                <p14:modId xmlns:p14="http://schemas.microsoft.com/office/powerpoint/2010/main" val="873532746"/>
              </p:ext>
            </p:extLst>
          </p:nvPr>
        </p:nvGraphicFramePr>
        <p:xfrm>
          <a:off x="1457400" y="390972"/>
          <a:ext cx="14401800" cy="989155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Espaço Reservado para Conteúdo 2">
            <a:extLst>
              <a:ext uri="{FF2B5EF4-FFF2-40B4-BE49-F238E27FC236}">
                <a16:creationId xmlns:a16="http://schemas.microsoft.com/office/drawing/2014/main" id="{F8E5ADB5-4589-4A69-BBC5-DEAA6BCBC3DB}"/>
              </a:ext>
            </a:extLst>
          </p:cNvPr>
          <p:cNvSpPr txBox="1">
            <a:spLocks/>
          </p:cNvSpPr>
          <p:nvPr/>
        </p:nvSpPr>
        <p:spPr>
          <a:xfrm>
            <a:off x="0" y="686506"/>
            <a:ext cx="9126252" cy="6049343"/>
          </a:xfrm>
          <a:prstGeom prst="rect">
            <a:avLst/>
          </a:prstGeom>
        </p:spPr>
        <p:txBody>
          <a:bodyPr anchor="ctr">
            <a:normAutofit/>
          </a:bodyPr>
          <a:lst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pt-BR" sz="3600" b="1" dirty="0">
                <a:solidFill>
                  <a:srgbClr val="000066"/>
                </a:solidFill>
                <a:cs typeface="Arial" panose="020B0604020202020204" pitchFamily="34" charset="0"/>
              </a:rPr>
              <a:t>Gerenciamento do Cronograma</a:t>
            </a:r>
            <a:r>
              <a:rPr lang="pt-BR" sz="3300" b="1" dirty="0">
                <a:solidFill>
                  <a:srgbClr val="000066"/>
                </a:solidFill>
                <a:cs typeface="Arial" panose="020B0604020202020204" pitchFamily="34" charset="0"/>
              </a:rPr>
              <a:t>: </a:t>
            </a:r>
          </a:p>
          <a:p>
            <a:pPr lvl="1"/>
            <a:r>
              <a:rPr lang="pt-BR" sz="3000" dirty="0">
                <a:solidFill>
                  <a:srgbClr val="000066"/>
                </a:solidFill>
                <a:cs typeface="Arial" panose="020B0604020202020204" pitchFamily="34" charset="0"/>
              </a:rPr>
              <a:t>inclui os processos necessários para gerenciar o término pontual do projeto.</a:t>
            </a:r>
          </a:p>
          <a:p>
            <a:r>
              <a:rPr lang="pt-BR" sz="3600" b="1" dirty="0">
                <a:solidFill>
                  <a:srgbClr val="000066"/>
                </a:solidFill>
                <a:cs typeface="Arial" panose="020B0604020202020204" pitchFamily="34" charset="0"/>
              </a:rPr>
              <a:t>Características:</a:t>
            </a:r>
          </a:p>
          <a:p>
            <a:pPr lvl="1"/>
            <a:r>
              <a:rPr lang="pt-BR" sz="3000" dirty="0">
                <a:solidFill>
                  <a:srgbClr val="000066"/>
                </a:solidFill>
                <a:cs typeface="Arial" panose="020B0604020202020204" pitchFamily="34" charset="0"/>
              </a:rPr>
              <a:t>É um sub processo da elaboração do Plano de Gerenciamento do Projeto;</a:t>
            </a:r>
          </a:p>
          <a:p>
            <a:pPr lvl="1"/>
            <a:r>
              <a:rPr lang="pt-BR" sz="3000" dirty="0">
                <a:solidFill>
                  <a:srgbClr val="000066"/>
                </a:solidFill>
                <a:cs typeface="Arial" panose="020B0604020202020204" pitchFamily="34" charset="0"/>
              </a:rPr>
              <a:t>É a área mais facilmente percebida da Gerência de Projetos;</a:t>
            </a:r>
          </a:p>
          <a:p>
            <a:pPr lvl="1"/>
            <a:r>
              <a:rPr lang="pt-BR" sz="3000" dirty="0">
                <a:solidFill>
                  <a:srgbClr val="000066"/>
                </a:solidFill>
                <a:cs typeface="Arial" panose="020B0604020202020204" pitchFamily="34" charset="0"/>
              </a:rPr>
              <a:t>Sofre uma relevante influência dos outros fatores do projeto;</a:t>
            </a:r>
          </a:p>
        </p:txBody>
      </p:sp>
      <p:sp>
        <p:nvSpPr>
          <p:cNvPr id="6" name="Título 1">
            <a:extLst>
              <a:ext uri="{FF2B5EF4-FFF2-40B4-BE49-F238E27FC236}">
                <a16:creationId xmlns:a16="http://schemas.microsoft.com/office/drawing/2014/main" id="{6C7B2571-FF0E-4347-BBF4-C6AAC5FCFE71}"/>
              </a:ext>
            </a:extLst>
          </p:cNvPr>
          <p:cNvSpPr txBox="1">
            <a:spLocks/>
          </p:cNvSpPr>
          <p:nvPr/>
        </p:nvSpPr>
        <p:spPr>
          <a:xfrm>
            <a:off x="0" y="282961"/>
            <a:ext cx="15498960" cy="978695"/>
          </a:xfrm>
          <a:prstGeom prst="rect">
            <a:avLst/>
          </a:prstGeom>
        </p:spPr>
        <p:txBody>
          <a:bodyPr anchor="ctr">
            <a:noAutofit/>
          </a:bodyPr>
          <a:lstStyle>
            <a:lvl1pPr marL="0" indent="0" eaLnBrk="1" hangingPunct="1">
              <a:lnSpc>
                <a:spcPct val="100000"/>
              </a:lnSpc>
              <a:spcBef>
                <a:spcPts val="0"/>
              </a:spcBef>
              <a:buClrTx/>
              <a:buSzPct val="100000"/>
              <a:buFont typeface="+mj-lt"/>
              <a:buNone/>
              <a:defRPr sz="4050" b="1" cap="none" baseline="0">
                <a:solidFill>
                  <a:srgbClr val="69ADE7"/>
                </a:solidFill>
                <a:effectLst/>
                <a:latin typeface="+mj-lt"/>
              </a:defRPr>
            </a:lvl1pPr>
            <a:lvl2pPr marL="205359" indent="0" algn="just" eaLnBrk="1" hangingPunct="1">
              <a:lnSpc>
                <a:spcPts val="2363"/>
              </a:lnSpc>
              <a:spcBef>
                <a:spcPts val="0"/>
              </a:spcBef>
              <a:buClr>
                <a:srgbClr val="7CAEC5"/>
              </a:buClr>
              <a:buFont typeface="Arial" pitchFamily="34" charset="0"/>
              <a:buNone/>
              <a:defRPr sz="1800">
                <a:latin typeface="+mn-lt"/>
                <a:cs typeface="+mn-cs"/>
              </a:defRPr>
            </a:lvl2pPr>
            <a:lvl3pPr marL="1285716" indent="-257144" eaLnBrk="1" hangingPunct="1">
              <a:lnSpc>
                <a:spcPts val="2587"/>
              </a:lnSpc>
              <a:spcBef>
                <a:spcPts val="0"/>
              </a:spcBef>
              <a:buFont typeface="Arial" panose="020B0604020202020204" pitchFamily="34" charset="0"/>
              <a:buChar char="•"/>
              <a:defRPr sz="2024">
                <a:latin typeface="+mn-lt"/>
                <a:cs typeface="+mn-cs"/>
              </a:defRPr>
            </a:lvl3pPr>
            <a:lvl4pPr marL="1800000" indent="-257144" eaLnBrk="1" hangingPunct="1">
              <a:lnSpc>
                <a:spcPts val="2587"/>
              </a:lnSpc>
              <a:spcBef>
                <a:spcPts val="0"/>
              </a:spcBef>
              <a:buFont typeface="Arial" panose="020B0604020202020204" pitchFamily="34" charset="0"/>
              <a:buChar char="–"/>
              <a:defRPr sz="2024">
                <a:latin typeface="+mn-lt"/>
                <a:cs typeface="+mn-cs"/>
              </a:defRPr>
            </a:lvl4pPr>
            <a:lvl5pPr marL="2314289" indent="-257144" eaLnBrk="1" hangingPunct="1">
              <a:lnSpc>
                <a:spcPts val="2587"/>
              </a:lnSpc>
              <a:spcBef>
                <a:spcPts val="0"/>
              </a:spcBef>
              <a:buFont typeface="Arial" panose="020B0604020202020204" pitchFamily="34" charset="0"/>
              <a:buChar char="»"/>
              <a:defRPr sz="2024">
                <a:latin typeface="+mn-lt"/>
                <a:cs typeface="+mn-cs"/>
              </a:defRPr>
            </a:lvl5pPr>
            <a:lvl6pPr marL="2828574" indent="-257144" defTabSz="1028573">
              <a:spcBef>
                <a:spcPct val="20000"/>
              </a:spcBef>
              <a:buFont typeface="Arial" pitchFamily="34" charset="0"/>
              <a:buChar char="•"/>
              <a:defRPr sz="2249">
                <a:latin typeface="+mn-lt"/>
                <a:cs typeface="+mn-cs"/>
              </a:defRPr>
            </a:lvl6pPr>
            <a:lvl7pPr marL="3342860" indent="-257144" defTabSz="1028573">
              <a:spcBef>
                <a:spcPct val="20000"/>
              </a:spcBef>
              <a:buFont typeface="Arial" pitchFamily="34" charset="0"/>
              <a:buChar char="•"/>
              <a:defRPr sz="2249">
                <a:latin typeface="+mn-lt"/>
                <a:cs typeface="+mn-cs"/>
              </a:defRPr>
            </a:lvl7pPr>
            <a:lvl8pPr marL="3857147" indent="-257144" defTabSz="1028573">
              <a:spcBef>
                <a:spcPct val="20000"/>
              </a:spcBef>
              <a:buFont typeface="Arial" pitchFamily="34" charset="0"/>
              <a:buChar char="•"/>
              <a:defRPr sz="2249">
                <a:latin typeface="+mn-lt"/>
                <a:cs typeface="+mn-cs"/>
              </a:defRPr>
            </a:lvl8pPr>
            <a:lvl9pPr marL="4371432" indent="-257144" defTabSz="1028573">
              <a:spcBef>
                <a:spcPct val="20000"/>
              </a:spcBef>
              <a:buFont typeface="Arial" pitchFamily="34" charset="0"/>
              <a:buChar char="•"/>
              <a:defRPr sz="2249">
                <a:latin typeface="+mn-lt"/>
                <a:cs typeface="+mn-cs"/>
              </a:defRPr>
            </a:lvl9pPr>
          </a:lstStyle>
          <a:p>
            <a:r>
              <a:rPr lang="pt-BR" dirty="0"/>
              <a:t>Gerenciamento do Cronograma</a:t>
            </a:r>
          </a:p>
        </p:txBody>
      </p:sp>
      <p:sp>
        <p:nvSpPr>
          <p:cNvPr id="7" name="CaixaDeTexto 6">
            <a:extLst>
              <a:ext uri="{FF2B5EF4-FFF2-40B4-BE49-F238E27FC236}">
                <a16:creationId xmlns:a16="http://schemas.microsoft.com/office/drawing/2014/main" id="{FD623630-E6DC-4167-A149-749FCE896555}"/>
              </a:ext>
            </a:extLst>
          </p:cNvPr>
          <p:cNvSpPr txBox="1"/>
          <p:nvPr/>
        </p:nvSpPr>
        <p:spPr>
          <a:xfrm>
            <a:off x="161256" y="6884021"/>
            <a:ext cx="5940660" cy="830997"/>
          </a:xfrm>
          <a:prstGeom prst="rect">
            <a:avLst/>
          </a:prstGeom>
          <a:noFill/>
          <a:ln>
            <a:noFill/>
          </a:ln>
          <a:effectLst/>
          <a:scene3d>
            <a:camera prst="orthographicFront">
              <a:rot lat="0" lon="0" rev="0"/>
            </a:camera>
            <a:lightRig rig="threePt" dir="t">
              <a:rot lat="0" lon="0" rev="1200000"/>
            </a:lightRig>
          </a:scene3d>
          <a:sp3d/>
        </p:spPr>
        <p:style>
          <a:lnRef idx="0">
            <a:schemeClr val="accent6"/>
          </a:lnRef>
          <a:fillRef idx="3">
            <a:schemeClr val="accent6"/>
          </a:fillRef>
          <a:effectRef idx="3">
            <a:schemeClr val="accent6"/>
          </a:effectRef>
          <a:fontRef idx="minor">
            <a:schemeClr val="lt1"/>
          </a:fontRef>
        </p:style>
        <p:txBody>
          <a:bodyPr wrap="square" rtlCol="0">
            <a:spAutoFit/>
          </a:bodyPr>
          <a:lstStyle/>
          <a:p>
            <a:pPr marL="0" lvl="1" algn="just"/>
            <a:r>
              <a:rPr lang="pt-BR" sz="2400" b="1" dirty="0">
                <a:solidFill>
                  <a:srgbClr val="000066"/>
                </a:solidFill>
                <a:latin typeface="Calibri" panose="020F0502020204030204" pitchFamily="34" charset="0"/>
              </a:rPr>
              <a:t>O gerenciamento isolado do cronograma não garante o controle do prazo do projeto.</a:t>
            </a:r>
            <a:endParaRPr lang="pt-BR" sz="4800" b="1" dirty="0">
              <a:solidFill>
                <a:srgbClr val="000066"/>
              </a:solidFill>
              <a:latin typeface="Calibri" panose="020F0502020204030204" pitchFamily="34" charset="0"/>
            </a:endParaRPr>
          </a:p>
        </p:txBody>
      </p:sp>
    </p:spTree>
    <p:extLst>
      <p:ext uri="{BB962C8B-B14F-4D97-AF65-F5344CB8AC3E}">
        <p14:creationId xmlns:p14="http://schemas.microsoft.com/office/powerpoint/2010/main" val="1875683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1000"/>
                                        <p:tgtEl>
                                          <p:spTgt spid="5">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fade">
                                      <p:cBhvr>
                                        <p:cTn id="10" dur="1000"/>
                                        <p:tgtEl>
                                          <p:spTgt spid="5">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animEffect transition="in" filter="fade">
                                      <p:cBhvr>
                                        <p:cTn id="15" dur="1000"/>
                                        <p:tgtEl>
                                          <p:spTgt spid="5">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
                                            <p:txEl>
                                              <p:pRg st="3" end="3"/>
                                            </p:txEl>
                                          </p:spTgt>
                                        </p:tgtEl>
                                        <p:attrNameLst>
                                          <p:attrName>style.visibility</p:attrName>
                                        </p:attrNameLst>
                                      </p:cBhvr>
                                      <p:to>
                                        <p:strVal val="visible"/>
                                      </p:to>
                                    </p:set>
                                    <p:animEffect transition="in" filter="fade">
                                      <p:cBhvr>
                                        <p:cTn id="18" dur="1000"/>
                                        <p:tgtEl>
                                          <p:spTgt spid="5">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5">
                                            <p:txEl>
                                              <p:pRg st="4" end="4"/>
                                            </p:txEl>
                                          </p:spTgt>
                                        </p:tgtEl>
                                        <p:attrNameLst>
                                          <p:attrName>style.visibility</p:attrName>
                                        </p:attrNameLst>
                                      </p:cBhvr>
                                      <p:to>
                                        <p:strVal val="visible"/>
                                      </p:to>
                                    </p:set>
                                    <p:animEffect transition="in" filter="fade">
                                      <p:cBhvr>
                                        <p:cTn id="21" dur="1000"/>
                                        <p:tgtEl>
                                          <p:spTgt spid="5">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5">
                                            <p:txEl>
                                              <p:pRg st="5" end="5"/>
                                            </p:txEl>
                                          </p:spTgt>
                                        </p:tgtEl>
                                        <p:attrNameLst>
                                          <p:attrName>style.visibility</p:attrName>
                                        </p:attrNameLst>
                                      </p:cBhvr>
                                      <p:to>
                                        <p:strVal val="visible"/>
                                      </p:to>
                                    </p:set>
                                    <p:animEffect transition="in" filter="fade">
                                      <p:cBhvr>
                                        <p:cTn id="24" dur="1000"/>
                                        <p:tgtEl>
                                          <p:spTgt spid="5">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2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7"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3"/>
          <p:cNvSpPr>
            <a:spLocks noChangeArrowheads="1"/>
          </p:cNvSpPr>
          <p:nvPr/>
        </p:nvSpPr>
        <p:spPr bwMode="auto">
          <a:xfrm>
            <a:off x="1" y="283370"/>
            <a:ext cx="10529888" cy="65722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o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spcBef>
                <a:spcPts val="0"/>
              </a:spcBef>
              <a:buSzPct val="100000"/>
            </a:pPr>
            <a:r>
              <a:rPr lang="pt-BR" altLang="pt-BR" sz="4400" b="1" dirty="0">
                <a:solidFill>
                  <a:srgbClr val="69ADE7"/>
                </a:solidFill>
                <a:latin typeface="+mj-lt"/>
              </a:rPr>
              <a:t>Estimar os Custos</a:t>
            </a:r>
          </a:p>
        </p:txBody>
      </p:sp>
      <p:sp>
        <p:nvSpPr>
          <p:cNvPr id="14340" name="Rectangle 2"/>
          <p:cNvSpPr txBox="1">
            <a:spLocks noChangeArrowheads="1"/>
          </p:cNvSpPr>
          <p:nvPr/>
        </p:nvSpPr>
        <p:spPr bwMode="auto">
          <a:xfrm>
            <a:off x="0" y="2035970"/>
            <a:ext cx="12773025" cy="3752850"/>
          </a:xfrm>
          <a:prstGeom prst="rect">
            <a:avLst/>
          </a:prstGeom>
          <a:noFill/>
          <a:ln>
            <a:noFill/>
          </a:ln>
        </p:spPr>
        <p:txBody>
          <a:bodyPr lIns="135732" tIns="69057" rIns="135732" bIns="69057"/>
          <a:lstStyle>
            <a:lvl1pPr marL="609600" indent="-609600" eaLnBrk="0" hangingPunct="0">
              <a:defRPr sz="2400">
                <a:solidFill>
                  <a:schemeClr val="tx1"/>
                </a:solidFill>
                <a:latin typeface="Arial" charset="0"/>
                <a:cs typeface="Arial" charset="0"/>
              </a:defRPr>
            </a:lvl1pPr>
            <a:lvl2pPr marL="742950" indent="-285750" eaLnBrk="0" hangingPunct="0">
              <a:defRPr sz="2400">
                <a:solidFill>
                  <a:schemeClr val="tx1"/>
                </a:solidFill>
                <a:latin typeface="Arial" charset="0"/>
                <a:cs typeface="Arial" charset="0"/>
              </a:defRPr>
            </a:lvl2pPr>
            <a:lvl3pPr marL="1143000" indent="-228600" eaLnBrk="0" hangingPunct="0">
              <a:defRPr sz="2400">
                <a:solidFill>
                  <a:schemeClr val="tx1"/>
                </a:solidFill>
                <a:latin typeface="Arial" charset="0"/>
                <a:cs typeface="Arial" charset="0"/>
              </a:defRPr>
            </a:lvl3pPr>
            <a:lvl4pPr marL="1600200" indent="-228600" eaLnBrk="0" hangingPunct="0">
              <a:defRPr sz="2400">
                <a:solidFill>
                  <a:schemeClr val="tx1"/>
                </a:solidFill>
                <a:latin typeface="Arial" charset="0"/>
                <a:cs typeface="Arial" charset="0"/>
              </a:defRPr>
            </a:lvl4pPr>
            <a:lvl5pPr marL="2057400" indent="-228600" eaLnBrk="0" hangingPunct="0">
              <a:defRPr sz="2400">
                <a:solidFill>
                  <a:schemeClr val="tx1"/>
                </a:solidFill>
                <a:latin typeface="Arial" charset="0"/>
                <a:cs typeface="Arial" charset="0"/>
              </a:defRPr>
            </a:lvl5pPr>
            <a:lvl6pPr marL="2514600" indent="-228600" eaLnBrk="0" fontAlgn="base" hangingPunct="0">
              <a:spcBef>
                <a:spcPct val="50000"/>
              </a:spcBef>
              <a:spcAft>
                <a:spcPct val="0"/>
              </a:spcAft>
              <a:defRPr sz="2400">
                <a:solidFill>
                  <a:schemeClr val="tx1"/>
                </a:solidFill>
                <a:latin typeface="Arial" charset="0"/>
                <a:cs typeface="Arial" charset="0"/>
              </a:defRPr>
            </a:lvl6pPr>
            <a:lvl7pPr marL="2971800" indent="-228600" eaLnBrk="0" fontAlgn="base" hangingPunct="0">
              <a:spcBef>
                <a:spcPct val="50000"/>
              </a:spcBef>
              <a:spcAft>
                <a:spcPct val="0"/>
              </a:spcAft>
              <a:defRPr sz="2400">
                <a:solidFill>
                  <a:schemeClr val="tx1"/>
                </a:solidFill>
                <a:latin typeface="Arial" charset="0"/>
                <a:cs typeface="Arial" charset="0"/>
              </a:defRPr>
            </a:lvl7pPr>
            <a:lvl8pPr marL="3429000" indent="-228600" eaLnBrk="0" fontAlgn="base" hangingPunct="0">
              <a:spcBef>
                <a:spcPct val="50000"/>
              </a:spcBef>
              <a:spcAft>
                <a:spcPct val="0"/>
              </a:spcAft>
              <a:defRPr sz="2400">
                <a:solidFill>
                  <a:schemeClr val="tx1"/>
                </a:solidFill>
                <a:latin typeface="Arial" charset="0"/>
                <a:cs typeface="Arial" charset="0"/>
              </a:defRPr>
            </a:lvl8pPr>
            <a:lvl9pPr marL="3886200" indent="-228600" eaLnBrk="0" fontAlgn="base" hangingPunct="0">
              <a:spcBef>
                <a:spcPct val="50000"/>
              </a:spcBef>
              <a:spcAft>
                <a:spcPct val="0"/>
              </a:spcAft>
              <a:defRPr sz="2400">
                <a:solidFill>
                  <a:schemeClr val="tx1"/>
                </a:solidFill>
                <a:latin typeface="Arial" charset="0"/>
                <a:cs typeface="Arial" charset="0"/>
              </a:defRPr>
            </a:lvl9pPr>
          </a:lstStyle>
          <a:p>
            <a:pPr marL="914400" indent="-914400" defTabSz="1371600" eaLnBrk="1" hangingPunct="1">
              <a:spcBef>
                <a:spcPct val="20000"/>
              </a:spcBef>
              <a:defRPr/>
            </a:pPr>
            <a:endParaRPr lang="pt-BR" sz="3600" dirty="0">
              <a:solidFill>
                <a:srgbClr val="000000"/>
              </a:solidFill>
              <a:latin typeface="+mn-lt"/>
              <a:ea typeface="Verdana" panose="020B0604030504040204" pitchFamily="34" charset="0"/>
              <a:cs typeface="Verdana" panose="020B0604030504040204" pitchFamily="34" charset="0"/>
            </a:endParaRPr>
          </a:p>
          <a:p>
            <a:pPr marL="914400" indent="-914400" algn="just" defTabSz="1371600" eaLnBrk="1" hangingPunct="1">
              <a:spcBef>
                <a:spcPct val="20000"/>
              </a:spcBef>
              <a:defRPr/>
            </a:pPr>
            <a:r>
              <a:rPr lang="pt-BR" sz="3600" dirty="0">
                <a:solidFill>
                  <a:srgbClr val="000000"/>
                </a:solidFill>
                <a:latin typeface="+mn-lt"/>
                <a:ea typeface="Verdana" panose="020B0604030504040204" pitchFamily="34" charset="0"/>
                <a:cs typeface="Verdana" panose="020B0604030504040204" pitchFamily="34" charset="0"/>
              </a:rPr>
              <a:t>	Inclui desenvolver uma estimativa dos recursos monetários necessários para executar as atividades do projeto.</a:t>
            </a:r>
          </a:p>
          <a:p>
            <a:pPr marL="914400" indent="-914400" defTabSz="1371600" eaLnBrk="1" hangingPunct="1">
              <a:spcBef>
                <a:spcPct val="20000"/>
              </a:spcBef>
              <a:defRPr/>
            </a:pPr>
            <a:endParaRPr lang="pt-BR" sz="3600" dirty="0">
              <a:solidFill>
                <a:srgbClr val="000000"/>
              </a:solidFill>
              <a:latin typeface="+mn-lt"/>
              <a:ea typeface="Verdana" panose="020B0604030504040204" pitchFamily="34" charset="0"/>
              <a:cs typeface="Verdana" panose="020B0604030504040204" pitchFamily="34" charset="0"/>
            </a:endParaRPr>
          </a:p>
          <a:p>
            <a:pPr marL="914400" indent="-914400" algn="r" defTabSz="1371600" eaLnBrk="1" hangingPunct="1">
              <a:spcBef>
                <a:spcPct val="20000"/>
              </a:spcBef>
              <a:defRPr/>
            </a:pPr>
            <a:r>
              <a:rPr lang="pt-BR" sz="3600" dirty="0">
                <a:solidFill>
                  <a:srgbClr val="000000"/>
                </a:solidFill>
                <a:latin typeface="+mn-lt"/>
                <a:ea typeface="Verdana" panose="020B0604030504040204" pitchFamily="34" charset="0"/>
                <a:cs typeface="Verdana" panose="020B0604030504040204" pitchFamily="34" charset="0"/>
              </a:rPr>
              <a:t>					</a:t>
            </a:r>
          </a:p>
        </p:txBody>
      </p:sp>
      <p:pic>
        <p:nvPicPr>
          <p:cNvPr id="60420" name="Imagem 10" descr="42-18288075.jpg"/>
          <p:cNvPicPr>
            <a:picLocks noChangeAspect="1"/>
          </p:cNvPicPr>
          <p:nvPr/>
        </p:nvPicPr>
        <p:blipFill>
          <a:blip r:embed="rId3">
            <a:lum contrast="10000"/>
            <a:extLst>
              <a:ext uri="{28A0092B-C50C-407E-A947-70E740481C1C}">
                <a14:useLocalDpi xmlns:a14="http://schemas.microsoft.com/office/drawing/2010/main" val="0"/>
              </a:ext>
            </a:extLst>
          </a:blip>
          <a:srcRect/>
          <a:stretch>
            <a:fillRect/>
          </a:stretch>
        </p:blipFill>
        <p:spPr bwMode="auto">
          <a:xfrm>
            <a:off x="1169368" y="7772262"/>
            <a:ext cx="2308324"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1"/>
          <p:cNvSpPr txBox="1"/>
          <p:nvPr/>
        </p:nvSpPr>
        <p:spPr>
          <a:xfrm>
            <a:off x="942975" y="5495792"/>
            <a:ext cx="11830050" cy="1754326"/>
          </a:xfrm>
          <a:prstGeom prst="rect">
            <a:avLst/>
          </a:prstGeom>
          <a:gradFill rotWithShape="1">
            <a:gsLst>
              <a:gs pos="0">
                <a:srgbClr val="FFC000">
                  <a:tint val="50000"/>
                  <a:satMod val="300000"/>
                </a:srgbClr>
              </a:gs>
              <a:gs pos="35000">
                <a:srgbClr val="FFC000">
                  <a:tint val="37000"/>
                  <a:satMod val="300000"/>
                </a:srgbClr>
              </a:gs>
              <a:gs pos="100000">
                <a:srgbClr val="FFC000">
                  <a:tint val="15000"/>
                  <a:satMod val="350000"/>
                </a:srgbClr>
              </a:gs>
            </a:gsLst>
            <a:lin ang="16200000" scaled="1"/>
          </a:gradFill>
          <a:ln w="9525" cap="flat" cmpd="sng" algn="ctr">
            <a:solidFill>
              <a:srgbClr val="FFC000">
                <a:shade val="95000"/>
                <a:satMod val="105000"/>
              </a:srgbClr>
            </a:solidFill>
            <a:prstDash val="solid"/>
          </a:ln>
          <a:effectLst>
            <a:outerShdw blurRad="40000" dist="20000" dir="5400000" rotWithShape="0">
              <a:srgbClr val="000000">
                <a:alpha val="38000"/>
              </a:srgbClr>
            </a:outerShdw>
          </a:effectLst>
        </p:spPr>
        <p:txBody>
          <a:bodyPr wrap="square" rtlCol="0">
            <a:spAutoFit/>
          </a:bodyPr>
          <a:lstStyle/>
          <a:p>
            <a:pPr algn="ctr" defTabSz="1371600" eaLnBrk="0" fontAlgn="auto" hangingPunct="0">
              <a:spcBef>
                <a:spcPts val="0"/>
              </a:spcBef>
              <a:spcAft>
                <a:spcPts val="0"/>
              </a:spcAft>
              <a:defRPr/>
            </a:pPr>
            <a:r>
              <a:rPr lang="pt-BR" sz="3600" kern="0" dirty="0">
                <a:solidFill>
                  <a:prstClr val="black"/>
                </a:solidFill>
                <a:latin typeface="+mn-lt"/>
                <a:ea typeface="Verdana" panose="020B0604030504040204" pitchFamily="34" charset="0"/>
                <a:cs typeface="Verdana" panose="020B0604030504040204" pitchFamily="34" charset="0"/>
              </a:rPr>
              <a:t>É fundamental o estabelecimento das premissas do projeto e o alinhamento das mesmas com os principais stakeholders, antes que se realizem as estimativas de custos das atividades</a:t>
            </a:r>
          </a:p>
        </p:txBody>
      </p:sp>
    </p:spTree>
    <p:extLst>
      <p:ext uri="{BB962C8B-B14F-4D97-AF65-F5344CB8AC3E}">
        <p14:creationId xmlns:p14="http://schemas.microsoft.com/office/powerpoint/2010/main" val="2242774161"/>
      </p:ext>
    </p:extLst>
  </p:cSld>
  <p:clrMapOvr>
    <a:masterClrMapping/>
  </p:clrMapOvr>
  <p:transition>
    <p:zoom/>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noChangeArrowheads="1"/>
          </p:cNvSpPr>
          <p:nvPr/>
        </p:nvSpPr>
        <p:spPr bwMode="auto">
          <a:xfrm>
            <a:off x="1" y="283370"/>
            <a:ext cx="10529888" cy="65722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o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spcBef>
                <a:spcPts val="0"/>
              </a:spcBef>
              <a:buSzPct val="100000"/>
            </a:pPr>
            <a:r>
              <a:rPr lang="pt-BR" altLang="pt-BR" sz="4400" b="1" dirty="0">
                <a:solidFill>
                  <a:srgbClr val="69ADE7"/>
                </a:solidFill>
                <a:latin typeface="+mj-lt"/>
              </a:rPr>
              <a:t>Estimar os Custos</a:t>
            </a:r>
          </a:p>
        </p:txBody>
      </p:sp>
      <p:pic>
        <p:nvPicPr>
          <p:cNvPr id="5" name="Imagem 4">
            <a:extLst>
              <a:ext uri="{FF2B5EF4-FFF2-40B4-BE49-F238E27FC236}">
                <a16:creationId xmlns:a16="http://schemas.microsoft.com/office/drawing/2014/main" id="{CF16D5F4-A94C-443C-9A4B-477A37E9B521}"/>
              </a:ext>
            </a:extLst>
          </p:cNvPr>
          <p:cNvPicPr/>
          <p:nvPr/>
        </p:nvPicPr>
        <p:blipFill rotWithShape="1">
          <a:blip r:embed="rId3"/>
          <a:srcRect l="26628" t="38252" r="25921" b="18683"/>
          <a:stretch/>
        </p:blipFill>
        <p:spPr bwMode="auto">
          <a:xfrm>
            <a:off x="485292" y="2011152"/>
            <a:ext cx="12529392" cy="7020780"/>
          </a:xfrm>
          <a:prstGeom prst="rect">
            <a:avLst/>
          </a:prstGeom>
          <a:ln>
            <a:noFill/>
          </a:ln>
          <a:extLst>
            <a:ext uri="{53640926-AAD7-44D8-BBD7-CCE9431645EC}">
              <a14:shadowObscured xmlns:a14="http://schemas.microsoft.com/office/drawing/2010/main"/>
            </a:ext>
          </a:extLst>
        </p:spPr>
      </p:pic>
      <p:sp>
        <p:nvSpPr>
          <p:cNvPr id="6" name="CaixaDeTexto 5">
            <a:extLst>
              <a:ext uri="{FF2B5EF4-FFF2-40B4-BE49-F238E27FC236}">
                <a16:creationId xmlns:a16="http://schemas.microsoft.com/office/drawing/2014/main" id="{825B1AA5-4001-4492-91D2-55CF693E894E}"/>
              </a:ext>
            </a:extLst>
          </p:cNvPr>
          <p:cNvSpPr txBox="1"/>
          <p:nvPr/>
        </p:nvSpPr>
        <p:spPr>
          <a:xfrm>
            <a:off x="701317" y="9036617"/>
            <a:ext cx="2522422" cy="415498"/>
          </a:xfrm>
          <a:prstGeom prst="rect">
            <a:avLst/>
          </a:prstGeom>
          <a:noFill/>
        </p:spPr>
        <p:txBody>
          <a:bodyPr wrap="none" rtlCol="0">
            <a:spAutoFit/>
          </a:bodyPr>
          <a:lstStyle/>
          <a:p>
            <a:pPr defTabSz="1371600">
              <a:defRPr/>
            </a:pPr>
            <a:r>
              <a:rPr lang="pt-BR" sz="2100" dirty="0">
                <a:solidFill>
                  <a:srgbClr val="000000"/>
                </a:solidFill>
                <a:latin typeface="+mn-lt"/>
                <a:ea typeface="Verdana" panose="020B0604030504040204" pitchFamily="34" charset="0"/>
                <a:cs typeface="Verdana" panose="020B0604030504040204" pitchFamily="34" charset="0"/>
              </a:rPr>
              <a:t>Fonte: PMBOK - 2017</a:t>
            </a:r>
          </a:p>
        </p:txBody>
      </p:sp>
    </p:spTree>
    <p:extLst>
      <p:ext uri="{BB962C8B-B14F-4D97-AF65-F5344CB8AC3E}">
        <p14:creationId xmlns:p14="http://schemas.microsoft.com/office/powerpoint/2010/main" val="2925512213"/>
      </p:ext>
    </p:extLst>
  </p:cSld>
  <p:clrMapOvr>
    <a:masterClrMapping/>
  </p:clrMapOvr>
  <p:transition>
    <p:zoom/>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noChangeArrowheads="1"/>
          </p:cNvSpPr>
          <p:nvPr/>
        </p:nvSpPr>
        <p:spPr bwMode="auto">
          <a:xfrm>
            <a:off x="1" y="283370"/>
            <a:ext cx="10529888" cy="65722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o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spcBef>
                <a:spcPts val="0"/>
              </a:spcBef>
              <a:buSzPct val="100000"/>
            </a:pPr>
            <a:r>
              <a:rPr lang="pt-BR" altLang="pt-BR" sz="4400" b="1" dirty="0">
                <a:solidFill>
                  <a:srgbClr val="69ADE7"/>
                </a:solidFill>
                <a:latin typeface="+mj-lt"/>
              </a:rPr>
              <a:t>Estimar os Custos</a:t>
            </a:r>
          </a:p>
        </p:txBody>
      </p:sp>
      <p:pic>
        <p:nvPicPr>
          <p:cNvPr id="5" name="Imagem 4">
            <a:extLst>
              <a:ext uri="{FF2B5EF4-FFF2-40B4-BE49-F238E27FC236}">
                <a16:creationId xmlns:a16="http://schemas.microsoft.com/office/drawing/2014/main" id="{1449DA5E-F733-4056-81F2-A089E17A5C10}"/>
              </a:ext>
            </a:extLst>
          </p:cNvPr>
          <p:cNvPicPr/>
          <p:nvPr/>
        </p:nvPicPr>
        <p:blipFill rotWithShape="1">
          <a:blip r:embed="rId3"/>
          <a:srcRect l="29358" t="28499" r="28141" b="24889"/>
          <a:stretch/>
        </p:blipFill>
        <p:spPr bwMode="auto">
          <a:xfrm>
            <a:off x="809328" y="1795128"/>
            <a:ext cx="11341260" cy="7236804"/>
          </a:xfrm>
          <a:prstGeom prst="rect">
            <a:avLst/>
          </a:prstGeom>
          <a:ln>
            <a:noFill/>
          </a:ln>
          <a:extLst>
            <a:ext uri="{53640926-AAD7-44D8-BBD7-CCE9431645EC}">
              <a14:shadowObscured xmlns:a14="http://schemas.microsoft.com/office/drawing/2010/main"/>
            </a:ext>
          </a:extLst>
        </p:spPr>
      </p:pic>
      <p:sp>
        <p:nvSpPr>
          <p:cNvPr id="6" name="CaixaDeTexto 5">
            <a:extLst>
              <a:ext uri="{FF2B5EF4-FFF2-40B4-BE49-F238E27FC236}">
                <a16:creationId xmlns:a16="http://schemas.microsoft.com/office/drawing/2014/main" id="{D181EF86-480B-435D-BF52-07920C029940}"/>
              </a:ext>
            </a:extLst>
          </p:cNvPr>
          <p:cNvSpPr txBox="1"/>
          <p:nvPr/>
        </p:nvSpPr>
        <p:spPr>
          <a:xfrm>
            <a:off x="701317" y="9110327"/>
            <a:ext cx="2522422" cy="415498"/>
          </a:xfrm>
          <a:prstGeom prst="rect">
            <a:avLst/>
          </a:prstGeom>
          <a:noFill/>
        </p:spPr>
        <p:txBody>
          <a:bodyPr wrap="none" rtlCol="0">
            <a:spAutoFit/>
          </a:bodyPr>
          <a:lstStyle/>
          <a:p>
            <a:pPr defTabSz="1371600">
              <a:defRPr/>
            </a:pPr>
            <a:r>
              <a:rPr lang="pt-BR" sz="2100" dirty="0">
                <a:solidFill>
                  <a:srgbClr val="000000"/>
                </a:solidFill>
                <a:latin typeface="+mn-lt"/>
                <a:ea typeface="Verdana" panose="020B0604030504040204" pitchFamily="34" charset="0"/>
                <a:cs typeface="Verdana" panose="020B0604030504040204" pitchFamily="34" charset="0"/>
              </a:rPr>
              <a:t>Fonte: PMBOK - 2017</a:t>
            </a:r>
          </a:p>
        </p:txBody>
      </p:sp>
    </p:spTree>
    <p:extLst>
      <p:ext uri="{BB962C8B-B14F-4D97-AF65-F5344CB8AC3E}">
        <p14:creationId xmlns:p14="http://schemas.microsoft.com/office/powerpoint/2010/main" val="3026124292"/>
      </p:ext>
    </p:extLst>
  </p:cSld>
  <p:clrMapOvr>
    <a:masterClrMapping/>
  </p:clrMapOvr>
  <p:transition>
    <p:zoom/>
  </p:transition>
</p:sld>
</file>

<file path=ppt/slides/slide9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 name="Rectangle 5"/>
          <p:cNvSpPr>
            <a:spLocks noChangeArrowheads="1"/>
          </p:cNvSpPr>
          <p:nvPr/>
        </p:nvSpPr>
        <p:spPr bwMode="auto">
          <a:xfrm>
            <a:off x="216024" y="501866"/>
            <a:ext cx="8370168" cy="65722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o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spcBef>
                <a:spcPts val="0"/>
              </a:spcBef>
              <a:buSzPct val="100000"/>
            </a:pPr>
            <a:r>
              <a:rPr lang="pt-BR" altLang="pt-BR" sz="4400" b="1" dirty="0">
                <a:solidFill>
                  <a:srgbClr val="69ADE7"/>
                </a:solidFill>
                <a:latin typeface="+mj-lt"/>
              </a:rPr>
              <a:t>Como estimar custos</a:t>
            </a:r>
          </a:p>
        </p:txBody>
      </p:sp>
      <p:sp>
        <p:nvSpPr>
          <p:cNvPr id="6" name="Text Box 15"/>
          <p:cNvSpPr txBox="1">
            <a:spLocks noChangeArrowheads="1"/>
          </p:cNvSpPr>
          <p:nvPr/>
        </p:nvSpPr>
        <p:spPr bwMode="auto">
          <a:xfrm>
            <a:off x="1210457" y="1607494"/>
            <a:ext cx="2055176" cy="1388266"/>
          </a:xfrm>
          <a:prstGeom prst="rect">
            <a:avLst/>
          </a:prstGeom>
          <a:noFill/>
          <a:ln w="28575">
            <a:solidFill>
              <a:srgbClr val="000060"/>
            </a:solidFill>
            <a:miter lim="800000"/>
            <a:headEnd/>
            <a:tailEnd/>
          </a:ln>
          <a:effectLst/>
        </p:spPr>
        <p:txBody>
          <a:bodyPr wrap="none" lIns="135000" tIns="70200" rIns="135000" bIns="70200">
            <a:spAutoFit/>
          </a:bodyPr>
          <a:lstStyle/>
          <a:p>
            <a:pPr algn="ctr" defTabSz="1371600" eaLnBrk="0" hangingPunct="0">
              <a:defRPr/>
            </a:pPr>
            <a:r>
              <a:rPr lang="pt-BR" sz="2700" b="1" dirty="0">
                <a:solidFill>
                  <a:prstClr val="black"/>
                </a:solidFill>
                <a:latin typeface="+mn-lt"/>
              </a:rPr>
              <a:t>Projeto</a:t>
            </a:r>
          </a:p>
          <a:p>
            <a:pPr algn="ctr" defTabSz="1371600" eaLnBrk="0" hangingPunct="0">
              <a:defRPr/>
            </a:pPr>
            <a:r>
              <a:rPr lang="pt-BR" sz="2700" b="1" dirty="0">
                <a:solidFill>
                  <a:prstClr val="black"/>
                </a:solidFill>
                <a:latin typeface="+mn-lt"/>
              </a:rPr>
              <a:t> de</a:t>
            </a:r>
          </a:p>
          <a:p>
            <a:pPr algn="ctr" defTabSz="1371600" eaLnBrk="0" hangingPunct="0">
              <a:defRPr/>
            </a:pPr>
            <a:r>
              <a:rPr lang="pt-BR" sz="2700" b="1" dirty="0">
                <a:solidFill>
                  <a:prstClr val="black"/>
                </a:solidFill>
                <a:latin typeface="+mn-lt"/>
              </a:rPr>
              <a:t> Maturidade</a:t>
            </a:r>
            <a:endParaRPr lang="en-US" sz="2700" b="1" dirty="0">
              <a:solidFill>
                <a:prstClr val="black"/>
              </a:solidFill>
              <a:latin typeface="+mn-lt"/>
            </a:endParaRPr>
          </a:p>
        </p:txBody>
      </p:sp>
      <p:pic>
        <p:nvPicPr>
          <p:cNvPr id="7" name="Picture 16" descr="Apostila%20treinamento"/>
          <p:cNvPicPr>
            <a:picLocks noChangeAspect="1" noChangeArrowheads="1"/>
          </p:cNvPicPr>
          <p:nvPr/>
        </p:nvPicPr>
        <p:blipFill>
          <a:blip r:embed="rId3" cstate="print"/>
          <a:srcRect/>
          <a:stretch>
            <a:fillRect/>
          </a:stretch>
        </p:blipFill>
        <p:spPr bwMode="auto">
          <a:xfrm>
            <a:off x="758430" y="4276739"/>
            <a:ext cx="3939183" cy="5831681"/>
          </a:xfrm>
          <a:prstGeom prst="rect">
            <a:avLst/>
          </a:prstGeom>
          <a:noFill/>
          <a:ln w="9525">
            <a:noFill/>
            <a:miter lim="800000"/>
            <a:headEnd/>
            <a:tailEnd/>
          </a:ln>
          <a:effectLst/>
        </p:spPr>
      </p:pic>
      <p:sp>
        <p:nvSpPr>
          <p:cNvPr id="8" name="AutoShape 17"/>
          <p:cNvSpPr>
            <a:spLocks/>
          </p:cNvSpPr>
          <p:nvPr/>
        </p:nvSpPr>
        <p:spPr bwMode="auto">
          <a:xfrm>
            <a:off x="4620222" y="5464980"/>
            <a:ext cx="1055091" cy="4536282"/>
          </a:xfrm>
          <a:prstGeom prst="rightBrace">
            <a:avLst>
              <a:gd name="adj1" fmla="val 38814"/>
              <a:gd name="adj2" fmla="val 50000"/>
            </a:avLst>
          </a:prstGeom>
          <a:noFill/>
          <a:ln w="28575">
            <a:solidFill>
              <a:srgbClr val="000000"/>
            </a:solidFill>
            <a:round/>
            <a:headEnd/>
            <a:tailEnd/>
          </a:ln>
          <a:effectLst/>
        </p:spPr>
        <p:txBody>
          <a:bodyPr wrap="none" anchor="ctr"/>
          <a:lstStyle/>
          <a:p>
            <a:pPr defTabSz="1371600" eaLnBrk="0" hangingPunct="0">
              <a:defRPr/>
            </a:pPr>
            <a:endParaRPr lang="en-US" sz="3600">
              <a:solidFill>
                <a:prstClr val="black"/>
              </a:solidFill>
              <a:latin typeface="+mn-lt"/>
            </a:endParaRPr>
          </a:p>
        </p:txBody>
      </p:sp>
      <p:sp>
        <p:nvSpPr>
          <p:cNvPr id="12" name="AutoShape 18"/>
          <p:cNvSpPr>
            <a:spLocks/>
          </p:cNvSpPr>
          <p:nvPr/>
        </p:nvSpPr>
        <p:spPr bwMode="auto">
          <a:xfrm>
            <a:off x="4620222" y="1576549"/>
            <a:ext cx="820341" cy="1419212"/>
          </a:xfrm>
          <a:prstGeom prst="rightBrace">
            <a:avLst>
              <a:gd name="adj1" fmla="val 17820"/>
              <a:gd name="adj2" fmla="val 50000"/>
            </a:avLst>
          </a:prstGeom>
          <a:noFill/>
          <a:ln w="28575">
            <a:solidFill>
              <a:srgbClr val="000000"/>
            </a:solidFill>
            <a:round/>
            <a:headEnd/>
            <a:tailEnd/>
          </a:ln>
          <a:effectLst/>
        </p:spPr>
        <p:txBody>
          <a:bodyPr wrap="none" anchor="ctr"/>
          <a:lstStyle/>
          <a:p>
            <a:pPr defTabSz="1371600" eaLnBrk="0" hangingPunct="0">
              <a:defRPr/>
            </a:pPr>
            <a:endParaRPr lang="en-US" sz="3600">
              <a:solidFill>
                <a:prstClr val="black"/>
              </a:solidFill>
              <a:latin typeface="+mn-lt"/>
            </a:endParaRPr>
          </a:p>
        </p:txBody>
      </p:sp>
      <p:sp>
        <p:nvSpPr>
          <p:cNvPr id="13" name="Text Box 19"/>
          <p:cNvSpPr txBox="1">
            <a:spLocks noChangeArrowheads="1"/>
          </p:cNvSpPr>
          <p:nvPr/>
        </p:nvSpPr>
        <p:spPr bwMode="auto">
          <a:xfrm>
            <a:off x="5675312" y="2007556"/>
            <a:ext cx="5144163" cy="634214"/>
          </a:xfrm>
          <a:prstGeom prst="rect">
            <a:avLst/>
          </a:prstGeom>
          <a:noFill/>
          <a:ln w="9525">
            <a:noFill/>
            <a:miter lim="800000"/>
            <a:headEnd/>
            <a:tailEnd/>
          </a:ln>
          <a:effectLst/>
        </p:spPr>
        <p:txBody>
          <a:bodyPr wrap="none" lIns="135000" tIns="70200" rIns="135000" bIns="70200">
            <a:spAutoFit/>
          </a:bodyPr>
          <a:lstStyle/>
          <a:p>
            <a:pPr defTabSz="1371600" eaLnBrk="0" hangingPunct="0">
              <a:defRPr/>
            </a:pPr>
            <a:r>
              <a:rPr lang="pt-BR" sz="3200" dirty="0">
                <a:solidFill>
                  <a:srgbClr val="1D1DFF"/>
                </a:solidFill>
                <a:latin typeface="+mn-lt"/>
              </a:rPr>
              <a:t>Baseado na </a:t>
            </a:r>
            <a:r>
              <a:rPr lang="pt-BR" sz="3200" b="1" u="sng" dirty="0">
                <a:solidFill>
                  <a:srgbClr val="1D1DFF"/>
                </a:solidFill>
                <a:latin typeface="+mn-lt"/>
              </a:rPr>
              <a:t>ideia</a:t>
            </a:r>
            <a:r>
              <a:rPr lang="pt-BR" sz="3200" dirty="0">
                <a:solidFill>
                  <a:srgbClr val="1D1DFF"/>
                </a:solidFill>
                <a:latin typeface="+mn-lt"/>
              </a:rPr>
              <a:t> do projeto?</a:t>
            </a:r>
            <a:endParaRPr lang="en-US" sz="3200" dirty="0">
              <a:solidFill>
                <a:srgbClr val="1D1DFF"/>
              </a:solidFill>
              <a:latin typeface="+mn-lt"/>
            </a:endParaRPr>
          </a:p>
        </p:txBody>
      </p:sp>
      <p:sp>
        <p:nvSpPr>
          <p:cNvPr id="14" name="Text Box 20"/>
          <p:cNvSpPr txBox="1">
            <a:spLocks noChangeArrowheads="1"/>
          </p:cNvSpPr>
          <p:nvPr/>
        </p:nvSpPr>
        <p:spPr bwMode="auto">
          <a:xfrm>
            <a:off x="5817227" y="7408081"/>
            <a:ext cx="4385366" cy="634214"/>
          </a:xfrm>
          <a:prstGeom prst="rect">
            <a:avLst/>
          </a:prstGeom>
          <a:noFill/>
          <a:ln w="9525">
            <a:noFill/>
            <a:miter lim="800000"/>
            <a:headEnd/>
            <a:tailEnd/>
          </a:ln>
          <a:effectLst/>
        </p:spPr>
        <p:txBody>
          <a:bodyPr wrap="none" lIns="135000" tIns="70200" rIns="135000" bIns="70200">
            <a:spAutoFit/>
          </a:bodyPr>
          <a:lstStyle/>
          <a:p>
            <a:pPr defTabSz="1371600" eaLnBrk="0" hangingPunct="0">
              <a:defRPr/>
            </a:pPr>
            <a:r>
              <a:rPr lang="pt-BR" sz="3200" dirty="0">
                <a:solidFill>
                  <a:srgbClr val="1D1DFF"/>
                </a:solidFill>
                <a:latin typeface="+mn-lt"/>
              </a:rPr>
              <a:t>Baseado nas </a:t>
            </a:r>
            <a:r>
              <a:rPr lang="pt-BR" sz="3200" b="1" u="sng" dirty="0">
                <a:solidFill>
                  <a:srgbClr val="1D1DFF"/>
                </a:solidFill>
                <a:latin typeface="+mn-lt"/>
              </a:rPr>
              <a:t>atividades</a:t>
            </a:r>
            <a:r>
              <a:rPr lang="pt-BR" sz="3200" dirty="0">
                <a:solidFill>
                  <a:srgbClr val="1D1DFF"/>
                </a:solidFill>
                <a:latin typeface="+mn-lt"/>
              </a:rPr>
              <a:t>?</a:t>
            </a:r>
            <a:endParaRPr lang="en-US" sz="3200" dirty="0">
              <a:solidFill>
                <a:srgbClr val="1D1DFF"/>
              </a:solidFill>
              <a:latin typeface="+mn-lt"/>
            </a:endParaRPr>
          </a:p>
        </p:txBody>
      </p:sp>
      <p:sp>
        <p:nvSpPr>
          <p:cNvPr id="16" name="Text Box 20"/>
          <p:cNvSpPr txBox="1">
            <a:spLocks noChangeArrowheads="1"/>
          </p:cNvSpPr>
          <p:nvPr/>
        </p:nvSpPr>
        <p:spPr bwMode="auto">
          <a:xfrm>
            <a:off x="5688200" y="3668417"/>
            <a:ext cx="7269370" cy="1619099"/>
          </a:xfrm>
          <a:prstGeom prst="rect">
            <a:avLst/>
          </a:prstGeom>
          <a:noFill/>
          <a:ln w="9525">
            <a:noFill/>
            <a:miter lim="800000"/>
            <a:headEnd/>
            <a:tailEnd/>
          </a:ln>
          <a:effectLst/>
        </p:spPr>
        <p:txBody>
          <a:bodyPr wrap="square" lIns="135000" tIns="70200" rIns="135000" bIns="70200">
            <a:spAutoFit/>
          </a:bodyPr>
          <a:lstStyle/>
          <a:p>
            <a:pPr algn="just" defTabSz="1371600" eaLnBrk="0" hangingPunct="0">
              <a:spcBef>
                <a:spcPts val="0"/>
              </a:spcBef>
              <a:defRPr/>
            </a:pPr>
            <a:r>
              <a:rPr lang="pt-BR" sz="3200" dirty="0">
                <a:solidFill>
                  <a:srgbClr val="1D1DFF"/>
                </a:solidFill>
                <a:latin typeface="+mn-lt"/>
              </a:rPr>
              <a:t>Baseado em informações parciais (entregas) com diferentes níveis de detalhamento? </a:t>
            </a:r>
            <a:endParaRPr lang="en-US" sz="3200" dirty="0">
              <a:solidFill>
                <a:srgbClr val="1D1DFF"/>
              </a:solidFill>
              <a:latin typeface="+mn-lt"/>
            </a:endParaRPr>
          </a:p>
        </p:txBody>
      </p:sp>
      <p:sp>
        <p:nvSpPr>
          <p:cNvPr id="17" name="AutoShape 18"/>
          <p:cNvSpPr>
            <a:spLocks/>
          </p:cNvSpPr>
          <p:nvPr/>
        </p:nvSpPr>
        <p:spPr bwMode="auto">
          <a:xfrm>
            <a:off x="4610783" y="3412752"/>
            <a:ext cx="820341" cy="1836204"/>
          </a:xfrm>
          <a:prstGeom prst="rightBrace">
            <a:avLst>
              <a:gd name="adj1" fmla="val 17820"/>
              <a:gd name="adj2" fmla="val 50000"/>
            </a:avLst>
          </a:prstGeom>
          <a:noFill/>
          <a:ln w="28575">
            <a:solidFill>
              <a:srgbClr val="000000"/>
            </a:solidFill>
            <a:round/>
            <a:headEnd/>
            <a:tailEnd/>
          </a:ln>
          <a:effectLst/>
        </p:spPr>
        <p:txBody>
          <a:bodyPr wrap="none" anchor="ctr"/>
          <a:lstStyle/>
          <a:p>
            <a:pPr defTabSz="1371600" eaLnBrk="0" hangingPunct="0">
              <a:defRPr/>
            </a:pPr>
            <a:endParaRPr lang="en-US" sz="3600">
              <a:solidFill>
                <a:prstClr val="black"/>
              </a:solidFill>
              <a:latin typeface="+mn-lt"/>
            </a:endParaRPr>
          </a:p>
        </p:txBody>
      </p:sp>
      <p:cxnSp>
        <p:nvCxnSpPr>
          <p:cNvPr id="18" name="Conector de seta reta 17"/>
          <p:cNvCxnSpPr/>
          <p:nvPr/>
        </p:nvCxnSpPr>
        <p:spPr bwMode="auto">
          <a:xfrm>
            <a:off x="2244924" y="3059558"/>
            <a:ext cx="0" cy="1280979"/>
          </a:xfrm>
          <a:prstGeom prst="straightConnector1">
            <a:avLst/>
          </a:prstGeom>
          <a:solidFill>
            <a:schemeClr val="accent1"/>
          </a:solidFill>
          <a:ln w="38100" cap="flat" cmpd="sng" algn="ctr">
            <a:solidFill>
              <a:schemeClr val="tx1"/>
            </a:solidFill>
            <a:prstDash val="sysDot"/>
            <a:round/>
            <a:headEnd type="arrow"/>
            <a:tailEnd type="arrow"/>
          </a:ln>
          <a:effectLst/>
        </p:spPr>
      </p:cxnSp>
    </p:spTree>
    <p:extLst>
      <p:ext uri="{BB962C8B-B14F-4D97-AF65-F5344CB8AC3E}">
        <p14:creationId xmlns:p14="http://schemas.microsoft.com/office/powerpoint/2010/main" val="2040209257"/>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ChangeArrowheads="1"/>
          </p:cNvSpPr>
          <p:nvPr>
            <p:ph idx="4294967295"/>
          </p:nvPr>
        </p:nvSpPr>
        <p:spPr bwMode="auto">
          <a:xfrm>
            <a:off x="0" y="1714500"/>
            <a:ext cx="7434263" cy="76422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35732" tIns="69057" rIns="135732" bIns="69057" numCol="1" anchor="t" anchorCtr="0" compatLnSpc="1">
            <a:prstTxWarp prst="textNoShape">
              <a:avLst/>
            </a:prstTxWarp>
          </a:bodyPr>
          <a:lstStyle/>
          <a:p>
            <a:pPr marL="914400" indent="-914400" algn="just" eaLnBrk="1" hangingPunct="1">
              <a:buNone/>
            </a:pPr>
            <a:r>
              <a:rPr lang="pt-BR" altLang="pt-BR" sz="3000" b="1" dirty="0">
                <a:ea typeface="Verdana" panose="020B0604030504040204" pitchFamily="34" charset="0"/>
                <a:cs typeface="Verdana" panose="020B0604030504040204" pitchFamily="34" charset="0"/>
              </a:rPr>
              <a:t>Deve ser obtido a partir de:</a:t>
            </a:r>
          </a:p>
          <a:p>
            <a:pPr marL="914400" indent="-914400" algn="just" eaLnBrk="1" hangingPunct="1">
              <a:buNone/>
            </a:pPr>
            <a:endParaRPr lang="pt-BR" altLang="pt-BR" sz="3000" b="1" dirty="0">
              <a:ea typeface="Verdana" panose="020B0604030504040204" pitchFamily="34" charset="0"/>
              <a:cs typeface="Verdana" panose="020B0604030504040204" pitchFamily="34" charset="0"/>
            </a:endParaRPr>
          </a:p>
          <a:p>
            <a:pPr marL="914400" indent="-560388" algn="just" eaLnBrk="1" hangingPunct="1"/>
            <a:r>
              <a:rPr lang="pt-BR" altLang="pt-BR" sz="3000" dirty="0">
                <a:ea typeface="Verdana" panose="020B0604030504040204" pitchFamily="34" charset="0"/>
                <a:cs typeface="Verdana" panose="020B0604030504040204" pitchFamily="34" charset="0"/>
              </a:rPr>
              <a:t>Composição dos custos variáveis, para cada tipo de recurso;</a:t>
            </a:r>
          </a:p>
          <a:p>
            <a:pPr marL="914400" indent="-560388" algn="just" eaLnBrk="1" hangingPunct="1"/>
            <a:r>
              <a:rPr lang="pt-BR" altLang="pt-BR" sz="3000" dirty="0">
                <a:ea typeface="Verdana" panose="020B0604030504040204" pitchFamily="34" charset="0"/>
                <a:cs typeface="Verdana" panose="020B0604030504040204" pitchFamily="34" charset="0"/>
              </a:rPr>
              <a:t>Informações dos especialistas;</a:t>
            </a:r>
          </a:p>
          <a:p>
            <a:pPr marL="914400" indent="-560388" algn="just" eaLnBrk="1" hangingPunct="1"/>
            <a:r>
              <a:rPr lang="pt-BR" altLang="pt-BR" sz="3000" dirty="0">
                <a:ea typeface="Verdana" panose="020B0604030504040204" pitchFamily="34" charset="0"/>
                <a:cs typeface="Verdana" panose="020B0604030504040204" pitchFamily="34" charset="0"/>
              </a:rPr>
              <a:t>Consultas a publicações especializados;</a:t>
            </a:r>
          </a:p>
          <a:p>
            <a:pPr marL="914400" indent="-560388" algn="just" eaLnBrk="1" hangingPunct="1"/>
            <a:r>
              <a:rPr lang="pt-BR" altLang="pt-BR" sz="3000" dirty="0">
                <a:ea typeface="Verdana" panose="020B0604030504040204" pitchFamily="34" charset="0"/>
                <a:cs typeface="Verdana" panose="020B0604030504040204" pitchFamily="34" charset="0"/>
              </a:rPr>
              <a:t>Quantidades e tempos gastos na execução das atividades, registrados em lições aprendidas ou em bancos de dados da organização executora.</a:t>
            </a:r>
          </a:p>
        </p:txBody>
      </p:sp>
      <p:sp>
        <p:nvSpPr>
          <p:cNvPr id="80899" name="Rectangle 3"/>
          <p:cNvSpPr>
            <a:spLocks noChangeArrowheads="1"/>
          </p:cNvSpPr>
          <p:nvPr/>
        </p:nvSpPr>
        <p:spPr bwMode="auto">
          <a:xfrm>
            <a:off x="1" y="283370"/>
            <a:ext cx="10529888" cy="65722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o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spcBef>
                <a:spcPts val="0"/>
              </a:spcBef>
              <a:buSzPct val="100000"/>
            </a:pPr>
            <a:r>
              <a:rPr lang="pt-BR" altLang="pt-BR" sz="4400" b="1" dirty="0">
                <a:solidFill>
                  <a:srgbClr val="69ADE7"/>
                </a:solidFill>
                <a:latin typeface="+mj-lt"/>
              </a:rPr>
              <a:t>Custo Unitário</a:t>
            </a:r>
          </a:p>
        </p:txBody>
      </p:sp>
      <p:pic>
        <p:nvPicPr>
          <p:cNvPr id="5" name="Picture 22" descr="MPj0422119000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50088" y="1903140"/>
            <a:ext cx="5128850" cy="68823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29103520"/>
      </p:ext>
    </p:extLst>
  </p:cSld>
  <p:clrMapOvr>
    <a:masterClrMapping/>
  </p:clrMapOvr>
  <p:transition>
    <p:zo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3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ChangeArrowheads="1"/>
          </p:cNvSpPr>
          <p:nvPr/>
        </p:nvSpPr>
        <p:spPr bwMode="auto">
          <a:xfrm>
            <a:off x="161926" y="1147763"/>
            <a:ext cx="12665870" cy="3348038"/>
          </a:xfrm>
          <a:prstGeom prst="rect">
            <a:avLst/>
          </a:prstGeom>
          <a:noFill/>
          <a:ln>
            <a:noFill/>
          </a:ln>
        </p:spPr>
        <p:txBody>
          <a:bodyPr lIns="135732" tIns="69057" rIns="135732" bIns="69057"/>
          <a:lstStyle/>
          <a:p>
            <a:pPr marL="914400" indent="-914400" defTabSz="1371600">
              <a:spcBef>
                <a:spcPct val="20000"/>
              </a:spcBef>
              <a:defRPr/>
            </a:pPr>
            <a:r>
              <a:rPr lang="pt-BR" sz="3000" dirty="0">
                <a:solidFill>
                  <a:srgbClr val="000000"/>
                </a:solidFill>
                <a:latin typeface="+mn-lt"/>
                <a:ea typeface="Verdana" panose="020B0604030504040204" pitchFamily="34" charset="0"/>
                <a:cs typeface="Verdana" panose="020B0604030504040204" pitchFamily="34" charset="0"/>
              </a:rPr>
              <a:t>	</a:t>
            </a:r>
          </a:p>
          <a:p>
            <a:pPr marL="914400" indent="-914400" algn="ctr" defTabSz="1371600">
              <a:spcBef>
                <a:spcPct val="20000"/>
              </a:spcBef>
              <a:defRPr/>
            </a:pPr>
            <a:r>
              <a:rPr lang="pt-BR" sz="3000" dirty="0">
                <a:solidFill>
                  <a:srgbClr val="000000"/>
                </a:solidFill>
                <a:latin typeface="+mn-lt"/>
                <a:ea typeface="Verdana" panose="020B0604030504040204" pitchFamily="34" charset="0"/>
                <a:cs typeface="Verdana" panose="020B0604030504040204" pitchFamily="34" charset="0"/>
              </a:rPr>
              <a:t>	</a:t>
            </a:r>
            <a:r>
              <a:rPr lang="pt-BR" sz="3000" b="1" dirty="0">
                <a:solidFill>
                  <a:srgbClr val="000000"/>
                </a:solidFill>
                <a:latin typeface="+mn-lt"/>
                <a:ea typeface="Verdana" panose="020B0604030504040204" pitchFamily="34" charset="0"/>
                <a:cs typeface="Verdana" panose="020B0604030504040204" pitchFamily="34" charset="0"/>
              </a:rPr>
              <a:t>Taxa padrão de cada tipo de recurso utilizado para a execução do trabalho do projeto (atividades)</a:t>
            </a:r>
            <a:r>
              <a:rPr lang="en-US" sz="3000" b="1" dirty="0">
                <a:solidFill>
                  <a:srgbClr val="000000"/>
                </a:solidFill>
                <a:latin typeface="+mn-lt"/>
                <a:ea typeface="Verdana" panose="020B0604030504040204" pitchFamily="34" charset="0"/>
                <a:cs typeface="Verdana" panose="020B0604030504040204" pitchFamily="34" charset="0"/>
              </a:rPr>
              <a:t>.</a:t>
            </a:r>
          </a:p>
          <a:p>
            <a:pPr marL="914400" indent="-914400" defTabSz="1371600">
              <a:spcBef>
                <a:spcPct val="20000"/>
              </a:spcBef>
              <a:buFont typeface="Wingdings" pitchFamily="2" charset="2"/>
              <a:buChar char="§"/>
              <a:defRPr/>
            </a:pPr>
            <a:endParaRPr lang="pt-BR" sz="3000" dirty="0">
              <a:solidFill>
                <a:srgbClr val="000000"/>
              </a:solidFill>
              <a:latin typeface="+mn-lt"/>
              <a:ea typeface="Verdana" panose="020B0604030504040204" pitchFamily="34" charset="0"/>
              <a:cs typeface="Verdana" panose="020B0604030504040204" pitchFamily="34" charset="0"/>
            </a:endParaRPr>
          </a:p>
          <a:p>
            <a:pPr marL="914400" indent="-914400" algn="ctr" defTabSz="1371600">
              <a:spcBef>
                <a:spcPct val="20000"/>
              </a:spcBef>
              <a:defRPr/>
            </a:pPr>
            <a:endParaRPr lang="pt-BR" sz="3000" b="1" dirty="0">
              <a:solidFill>
                <a:srgbClr val="000000"/>
              </a:solidFill>
              <a:latin typeface="+mn-lt"/>
              <a:ea typeface="Verdana" panose="020B0604030504040204" pitchFamily="34" charset="0"/>
              <a:cs typeface="Verdana" panose="020B0604030504040204" pitchFamily="34" charset="0"/>
            </a:endParaRPr>
          </a:p>
          <a:p>
            <a:pPr marL="914400" indent="-914400" algn="ctr" defTabSz="1371600">
              <a:spcBef>
                <a:spcPct val="20000"/>
              </a:spcBef>
              <a:defRPr/>
            </a:pPr>
            <a:endParaRPr lang="pt-BR" sz="3000" b="1" dirty="0">
              <a:solidFill>
                <a:srgbClr val="000000"/>
              </a:solidFill>
              <a:latin typeface="+mn-lt"/>
              <a:ea typeface="Verdana" panose="020B0604030504040204" pitchFamily="34" charset="0"/>
              <a:cs typeface="Verdana" panose="020B0604030504040204" pitchFamily="34" charset="0"/>
            </a:endParaRPr>
          </a:p>
          <a:p>
            <a:pPr marL="914400" indent="-914400" algn="ctr" defTabSz="1371600">
              <a:spcBef>
                <a:spcPct val="20000"/>
              </a:spcBef>
              <a:defRPr/>
            </a:pPr>
            <a:endParaRPr lang="pt-BR" sz="3000" b="1" dirty="0">
              <a:solidFill>
                <a:srgbClr val="000000"/>
              </a:solidFill>
              <a:latin typeface="+mn-lt"/>
              <a:ea typeface="Verdana" panose="020B0604030504040204" pitchFamily="34" charset="0"/>
              <a:cs typeface="Verdana" panose="020B0604030504040204" pitchFamily="34" charset="0"/>
            </a:endParaRPr>
          </a:p>
        </p:txBody>
      </p:sp>
      <p:sp>
        <p:nvSpPr>
          <p:cNvPr id="82947" name="Rectangle 7"/>
          <p:cNvSpPr>
            <a:spLocks noChangeArrowheads="1"/>
          </p:cNvSpPr>
          <p:nvPr/>
        </p:nvSpPr>
        <p:spPr bwMode="auto">
          <a:xfrm>
            <a:off x="0" y="381819"/>
            <a:ext cx="6515100" cy="65722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o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spcBef>
                <a:spcPts val="0"/>
              </a:spcBef>
              <a:buSzPct val="100000"/>
            </a:pPr>
            <a:r>
              <a:rPr lang="pt-BR" altLang="pt-BR" sz="4400" b="1" dirty="0">
                <a:solidFill>
                  <a:srgbClr val="69ADE7"/>
                </a:solidFill>
                <a:latin typeface="+mj-lt"/>
              </a:rPr>
              <a:t>Custo Unitário</a:t>
            </a:r>
          </a:p>
        </p:txBody>
      </p:sp>
      <p:graphicFrame>
        <p:nvGraphicFramePr>
          <p:cNvPr id="1115420" name="Group 284"/>
          <p:cNvGraphicFramePr>
            <a:graphicFrameLocks noGrp="1"/>
          </p:cNvGraphicFramePr>
          <p:nvPr>
            <p:ph idx="4294967295"/>
            <p:extLst>
              <p:ext uri="{D42A27DB-BD31-4B8C-83A1-F6EECF244321}">
                <p14:modId xmlns:p14="http://schemas.microsoft.com/office/powerpoint/2010/main" val="582442460"/>
              </p:ext>
            </p:extLst>
          </p:nvPr>
        </p:nvGraphicFramePr>
        <p:xfrm>
          <a:off x="0" y="3738563"/>
          <a:ext cx="12144376" cy="4679160"/>
        </p:xfrm>
        <a:graphic>
          <a:graphicData uri="http://schemas.openxmlformats.org/drawingml/2006/table">
            <a:tbl>
              <a:tblPr/>
              <a:tblGrid>
                <a:gridCol w="3933825">
                  <a:extLst>
                    <a:ext uri="{9D8B030D-6E8A-4147-A177-3AD203B41FA5}">
                      <a16:colId xmlns:a16="http://schemas.microsoft.com/office/drawing/2014/main" val="20000"/>
                    </a:ext>
                  </a:extLst>
                </a:gridCol>
                <a:gridCol w="2814638">
                  <a:extLst>
                    <a:ext uri="{9D8B030D-6E8A-4147-A177-3AD203B41FA5}">
                      <a16:colId xmlns:a16="http://schemas.microsoft.com/office/drawing/2014/main" val="20001"/>
                    </a:ext>
                  </a:extLst>
                </a:gridCol>
                <a:gridCol w="2300288">
                  <a:extLst>
                    <a:ext uri="{9D8B030D-6E8A-4147-A177-3AD203B41FA5}">
                      <a16:colId xmlns:a16="http://schemas.microsoft.com/office/drawing/2014/main" val="20002"/>
                    </a:ext>
                  </a:extLst>
                </a:gridCol>
                <a:gridCol w="3095625">
                  <a:extLst>
                    <a:ext uri="{9D8B030D-6E8A-4147-A177-3AD203B41FA5}">
                      <a16:colId xmlns:a16="http://schemas.microsoft.com/office/drawing/2014/main" val="20003"/>
                    </a:ext>
                  </a:extLst>
                </a:gridCol>
              </a:tblGrid>
              <a:tr h="747713">
                <a:tc gridSpan="4">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pt-BR" sz="3000" b="1" i="0" u="none" strike="noStrike" cap="none" normalizeH="0" baseline="0" dirty="0">
                          <a:ln>
                            <a:noFill/>
                          </a:ln>
                          <a:solidFill>
                            <a:schemeClr val="tx1"/>
                          </a:solidFill>
                          <a:effectLst/>
                          <a:latin typeface="Arial" charset="0"/>
                          <a:cs typeface="Times New Roman" pitchFamily="18" charset="0"/>
                        </a:rPr>
                        <a:t>CÁLCULO DE CUSTO DE UMA ATIVIDADE DE TESTE</a:t>
                      </a:r>
                      <a:endParaRPr kumimoji="0" lang="pt-BR" sz="3000" b="0" i="0" u="none" strike="noStrike" cap="none" normalizeH="0" baseline="0" dirty="0">
                        <a:ln>
                          <a:noFill/>
                        </a:ln>
                        <a:solidFill>
                          <a:schemeClr val="tx1"/>
                        </a:solidFill>
                        <a:effectLst/>
                        <a:latin typeface="Arial" charset="0"/>
                        <a:cs typeface="Arial" charset="0"/>
                      </a:endParaRPr>
                    </a:p>
                  </a:txBody>
                  <a:tcPr marL="135000" marR="135000" marT="70200" marB="702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CC99"/>
                    </a:solidFill>
                  </a:tcPr>
                </a:tc>
                <a:tc hMerge="1">
                  <a:txBody>
                    <a:bodyPr/>
                    <a:lstStyle/>
                    <a:p>
                      <a:endParaRPr lang="pt-BR"/>
                    </a:p>
                  </a:txBody>
                  <a:tcPr/>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10000"/>
                  </a:ext>
                </a:extLst>
              </a:tr>
              <a:tr h="938213">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pt-BR" sz="2400" b="1" i="0" u="none" strike="noStrike" cap="none" normalizeH="0" baseline="0">
                          <a:ln>
                            <a:noFill/>
                          </a:ln>
                          <a:solidFill>
                            <a:schemeClr val="tx1"/>
                          </a:solidFill>
                          <a:effectLst/>
                          <a:latin typeface="Arial" charset="0"/>
                          <a:cs typeface="Times New Roman" pitchFamily="18" charset="0"/>
                        </a:rPr>
                        <a:t>Recurso</a:t>
                      </a:r>
                      <a:endParaRPr kumimoji="0" lang="pt-BR" sz="2400" b="0" i="0" u="none" strike="noStrike" cap="none" normalizeH="0" baseline="0">
                        <a:ln>
                          <a:noFill/>
                        </a:ln>
                        <a:solidFill>
                          <a:schemeClr val="tx1"/>
                        </a:solidFill>
                        <a:effectLst/>
                        <a:latin typeface="Arial" charset="0"/>
                        <a:cs typeface="Arial" charset="0"/>
                      </a:endParaRPr>
                    </a:p>
                  </a:txBody>
                  <a:tcPr marL="135000" marR="135000" marT="70200" marB="702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pt-BR" sz="2400" b="1" i="0" u="none" strike="noStrike" cap="none" normalizeH="0" baseline="0">
                          <a:ln>
                            <a:noFill/>
                          </a:ln>
                          <a:solidFill>
                            <a:schemeClr val="tx1"/>
                          </a:solidFill>
                          <a:effectLst/>
                          <a:latin typeface="Arial" charset="0"/>
                          <a:cs typeface="Times New Roman" pitchFamily="18" charset="0"/>
                        </a:rPr>
                        <a:t>Custo unitário</a:t>
                      </a:r>
                      <a:endParaRPr kumimoji="0" lang="pt-BR" sz="2400" b="0" i="0" u="none" strike="noStrike" cap="none" normalizeH="0" baseline="0">
                        <a:ln>
                          <a:noFill/>
                        </a:ln>
                        <a:solidFill>
                          <a:schemeClr val="tx1"/>
                        </a:solidFill>
                        <a:effectLst/>
                        <a:latin typeface="Arial" charset="0"/>
                        <a:cs typeface="Arial" charset="0"/>
                      </a:endParaRPr>
                    </a:p>
                  </a:txBody>
                  <a:tcPr marL="135000" marR="135000" marT="70200" marB="702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pt-BR" sz="2400" b="1" i="0" u="none" strike="noStrike" cap="none" normalizeH="0" baseline="0">
                          <a:ln>
                            <a:noFill/>
                          </a:ln>
                          <a:solidFill>
                            <a:schemeClr val="tx1"/>
                          </a:solidFill>
                          <a:effectLst/>
                          <a:latin typeface="Arial" charset="0"/>
                          <a:cs typeface="Times New Roman" pitchFamily="18" charset="0"/>
                        </a:rPr>
                        <a:t>Tempo necessário</a:t>
                      </a:r>
                      <a:endParaRPr kumimoji="0" lang="pt-BR" sz="2400" b="0" i="0" u="none" strike="noStrike" cap="none" normalizeH="0" baseline="0">
                        <a:ln>
                          <a:noFill/>
                        </a:ln>
                        <a:solidFill>
                          <a:schemeClr val="tx1"/>
                        </a:solidFill>
                        <a:effectLst/>
                        <a:latin typeface="Arial" charset="0"/>
                        <a:cs typeface="Arial" charset="0"/>
                      </a:endParaRPr>
                    </a:p>
                  </a:txBody>
                  <a:tcPr marL="135000" marR="135000" marT="70200" marB="702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pt-BR" sz="2400" b="1" i="0" u="none" strike="noStrike" cap="none" normalizeH="0" baseline="0">
                          <a:ln>
                            <a:noFill/>
                          </a:ln>
                          <a:solidFill>
                            <a:schemeClr val="tx1"/>
                          </a:solidFill>
                          <a:effectLst/>
                          <a:latin typeface="Arial" charset="0"/>
                          <a:cs typeface="Times New Roman" pitchFamily="18" charset="0"/>
                        </a:rPr>
                        <a:t>Custo da atividade</a:t>
                      </a:r>
                      <a:endParaRPr kumimoji="0" lang="pt-BR" sz="2400" b="0" i="0" u="none" strike="noStrike" cap="none" normalizeH="0" baseline="0">
                        <a:ln>
                          <a:noFill/>
                        </a:ln>
                        <a:solidFill>
                          <a:schemeClr val="tx1"/>
                        </a:solidFill>
                        <a:effectLst/>
                        <a:latin typeface="Arial" charset="0"/>
                        <a:cs typeface="Arial" charset="0"/>
                      </a:endParaRPr>
                    </a:p>
                  </a:txBody>
                  <a:tcPr marL="135000" marR="135000" marT="70200" marB="702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747713">
                <a:tc>
                  <a:txBody>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pt-BR" sz="2400" b="0" i="0" u="none" strike="noStrike" cap="none" normalizeH="0" baseline="0">
                          <a:ln>
                            <a:noFill/>
                          </a:ln>
                          <a:solidFill>
                            <a:schemeClr val="tx1"/>
                          </a:solidFill>
                          <a:effectLst/>
                          <a:latin typeface="Arial" charset="0"/>
                          <a:cs typeface="Times New Roman" pitchFamily="18" charset="0"/>
                        </a:rPr>
                        <a:t>Analista de Sistemas</a:t>
                      </a:r>
                      <a:endParaRPr kumimoji="0" lang="pt-BR" sz="2400" b="0" i="0" u="none" strike="noStrike" cap="none" normalizeH="0" baseline="0">
                        <a:ln>
                          <a:noFill/>
                        </a:ln>
                        <a:solidFill>
                          <a:schemeClr val="tx1"/>
                        </a:solidFill>
                        <a:effectLst/>
                        <a:latin typeface="Arial" charset="0"/>
                        <a:cs typeface="Arial" charset="0"/>
                      </a:endParaRPr>
                    </a:p>
                  </a:txBody>
                  <a:tcPr marL="135000" marR="135000" marT="70200" marB="702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pt-BR" sz="2400" b="0" i="0" u="none" strike="noStrike" cap="none" normalizeH="0" baseline="0" dirty="0">
                          <a:ln>
                            <a:noFill/>
                          </a:ln>
                          <a:solidFill>
                            <a:schemeClr val="tx1"/>
                          </a:solidFill>
                          <a:effectLst/>
                          <a:latin typeface="Arial" charset="0"/>
                          <a:cs typeface="Times New Roman" pitchFamily="18" charset="0"/>
                        </a:rPr>
                        <a:t>R$ 80,00/hora</a:t>
                      </a:r>
                      <a:endParaRPr kumimoji="0" lang="pt-BR" sz="2400" b="0" i="0" u="none" strike="noStrike" cap="none" normalizeH="0" baseline="0" dirty="0">
                        <a:ln>
                          <a:noFill/>
                        </a:ln>
                        <a:solidFill>
                          <a:schemeClr val="tx1"/>
                        </a:solidFill>
                        <a:effectLst/>
                        <a:latin typeface="Arial" charset="0"/>
                        <a:cs typeface="Arial" charset="0"/>
                      </a:endParaRPr>
                    </a:p>
                  </a:txBody>
                  <a:tcPr marL="135000" marR="135000" marT="70200" marB="702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pt-BR" sz="2400" b="0" i="0" u="none" strike="noStrike" cap="none" normalizeH="0" baseline="0">
                          <a:ln>
                            <a:noFill/>
                          </a:ln>
                          <a:solidFill>
                            <a:schemeClr val="tx1"/>
                          </a:solidFill>
                          <a:effectLst/>
                          <a:latin typeface="Arial" charset="0"/>
                          <a:cs typeface="Times New Roman" pitchFamily="18" charset="0"/>
                        </a:rPr>
                        <a:t>80 horas</a:t>
                      </a:r>
                      <a:endParaRPr kumimoji="0" lang="pt-BR" sz="2400" b="0" i="0" u="none" strike="noStrike" cap="none" normalizeH="0" baseline="0">
                        <a:ln>
                          <a:noFill/>
                        </a:ln>
                        <a:solidFill>
                          <a:schemeClr val="tx1"/>
                        </a:solidFill>
                        <a:effectLst/>
                        <a:latin typeface="Arial" charset="0"/>
                        <a:cs typeface="Arial" charset="0"/>
                      </a:endParaRPr>
                    </a:p>
                  </a:txBody>
                  <a:tcPr marL="135000" marR="135000" marT="70200" marB="702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pt-BR" sz="2400" b="0" i="0" u="none" strike="noStrike" cap="none" normalizeH="0" baseline="0" dirty="0">
                          <a:ln>
                            <a:noFill/>
                          </a:ln>
                          <a:solidFill>
                            <a:schemeClr val="tx1"/>
                          </a:solidFill>
                          <a:effectLst/>
                          <a:latin typeface="Arial" charset="0"/>
                          <a:cs typeface="Times New Roman" pitchFamily="18" charset="0"/>
                        </a:rPr>
                        <a:t>R$ 6.400,00</a:t>
                      </a:r>
                      <a:endParaRPr kumimoji="0" lang="pt-BR" sz="2400" b="0" i="0" u="none" strike="noStrike" cap="none" normalizeH="0" baseline="0" dirty="0">
                        <a:ln>
                          <a:noFill/>
                        </a:ln>
                        <a:solidFill>
                          <a:schemeClr val="tx1"/>
                        </a:solidFill>
                        <a:effectLst/>
                        <a:latin typeface="Arial" charset="0"/>
                        <a:cs typeface="Arial" charset="0"/>
                      </a:endParaRPr>
                    </a:p>
                  </a:txBody>
                  <a:tcPr marL="135000" marR="135000" marT="70200" marB="702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747713">
                <a:tc>
                  <a:txBody>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pt-BR" sz="2400" b="0" i="0" u="none" strike="noStrike" cap="none" normalizeH="0" baseline="0">
                          <a:ln>
                            <a:noFill/>
                          </a:ln>
                          <a:solidFill>
                            <a:schemeClr val="tx1"/>
                          </a:solidFill>
                          <a:effectLst/>
                          <a:latin typeface="Arial" charset="0"/>
                          <a:cs typeface="Times New Roman" pitchFamily="18" charset="0"/>
                        </a:rPr>
                        <a:t>Operador</a:t>
                      </a:r>
                      <a:endParaRPr kumimoji="0" lang="pt-BR" sz="2400" b="0" i="0" u="none" strike="noStrike" cap="none" normalizeH="0" baseline="0">
                        <a:ln>
                          <a:noFill/>
                        </a:ln>
                        <a:solidFill>
                          <a:schemeClr val="tx1"/>
                        </a:solidFill>
                        <a:effectLst/>
                        <a:latin typeface="Arial" charset="0"/>
                        <a:cs typeface="Arial" charset="0"/>
                      </a:endParaRPr>
                    </a:p>
                  </a:txBody>
                  <a:tcPr marL="135000" marR="135000" marT="70200" marB="702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pt-BR" sz="2400" b="0" i="0" u="none" strike="noStrike" cap="none" normalizeH="0" baseline="0" dirty="0">
                          <a:ln>
                            <a:noFill/>
                          </a:ln>
                          <a:solidFill>
                            <a:schemeClr val="tx1"/>
                          </a:solidFill>
                          <a:effectLst/>
                          <a:latin typeface="Arial" charset="0"/>
                          <a:cs typeface="Times New Roman" pitchFamily="18" charset="0"/>
                        </a:rPr>
                        <a:t>R$ 50,00/hora</a:t>
                      </a:r>
                      <a:endParaRPr kumimoji="0" lang="pt-BR" sz="2400" b="0" i="0" u="none" strike="noStrike" cap="none" normalizeH="0" baseline="0" dirty="0">
                        <a:ln>
                          <a:noFill/>
                        </a:ln>
                        <a:solidFill>
                          <a:schemeClr val="tx1"/>
                        </a:solidFill>
                        <a:effectLst/>
                        <a:latin typeface="Arial" charset="0"/>
                        <a:cs typeface="Arial" charset="0"/>
                      </a:endParaRPr>
                    </a:p>
                  </a:txBody>
                  <a:tcPr marL="135000" marR="135000" marT="70200" marB="702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pt-BR" sz="2400" b="0" i="0" u="none" strike="noStrike" cap="none" normalizeH="0" baseline="0">
                          <a:ln>
                            <a:noFill/>
                          </a:ln>
                          <a:solidFill>
                            <a:schemeClr val="tx1"/>
                          </a:solidFill>
                          <a:effectLst/>
                          <a:latin typeface="Arial" charset="0"/>
                          <a:cs typeface="Times New Roman" pitchFamily="18" charset="0"/>
                        </a:rPr>
                        <a:t>40 horas</a:t>
                      </a:r>
                      <a:endParaRPr kumimoji="0" lang="pt-BR" sz="2400" b="0" i="0" u="none" strike="noStrike" cap="none" normalizeH="0" baseline="0">
                        <a:ln>
                          <a:noFill/>
                        </a:ln>
                        <a:solidFill>
                          <a:schemeClr val="tx1"/>
                        </a:solidFill>
                        <a:effectLst/>
                        <a:latin typeface="Arial" charset="0"/>
                        <a:cs typeface="Arial" charset="0"/>
                      </a:endParaRPr>
                    </a:p>
                  </a:txBody>
                  <a:tcPr marL="135000" marR="135000" marT="70200" marB="702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pt-BR" sz="2400" b="0" i="0" u="none" strike="noStrike" cap="none" normalizeH="0" baseline="0" dirty="0">
                          <a:ln>
                            <a:noFill/>
                          </a:ln>
                          <a:solidFill>
                            <a:schemeClr val="tx1"/>
                          </a:solidFill>
                          <a:effectLst/>
                          <a:latin typeface="Arial" charset="0"/>
                          <a:cs typeface="Times New Roman" pitchFamily="18" charset="0"/>
                        </a:rPr>
                        <a:t>R$  2.000,00</a:t>
                      </a:r>
                      <a:endParaRPr kumimoji="0" lang="pt-BR" sz="2400" b="0" i="0" u="none" strike="noStrike" cap="none" normalizeH="0" baseline="0" dirty="0">
                        <a:ln>
                          <a:noFill/>
                        </a:ln>
                        <a:solidFill>
                          <a:schemeClr val="tx1"/>
                        </a:solidFill>
                        <a:effectLst/>
                        <a:latin typeface="Arial" charset="0"/>
                        <a:cs typeface="Arial" charset="0"/>
                      </a:endParaRPr>
                    </a:p>
                  </a:txBody>
                  <a:tcPr marL="135000" marR="135000" marT="70200" marB="702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750095">
                <a:tc>
                  <a:txBody>
                    <a:bodyPr/>
                    <a:lstStyle/>
                    <a:p>
                      <a:pPr marL="0" marR="0" lvl="0" indent="0" algn="just" defTabSz="914400" rtl="0" eaLnBrk="0" fontAlgn="base" latinLnBrk="0" hangingPunct="0">
                        <a:lnSpc>
                          <a:spcPct val="100000"/>
                        </a:lnSpc>
                        <a:spcBef>
                          <a:spcPct val="0"/>
                        </a:spcBef>
                        <a:spcAft>
                          <a:spcPct val="0"/>
                        </a:spcAft>
                        <a:buClrTx/>
                        <a:buSzTx/>
                        <a:buFontTx/>
                        <a:buNone/>
                        <a:tabLst>
                          <a:tab pos="457200" algn="r"/>
                          <a:tab pos="2806700" algn="ctr"/>
                          <a:tab pos="5611813" algn="r"/>
                        </a:tabLst>
                      </a:pPr>
                      <a:r>
                        <a:rPr kumimoji="0" lang="pt-BR" sz="2400" b="0" i="0" u="none" strike="noStrike" cap="none" normalizeH="0" baseline="0">
                          <a:ln>
                            <a:noFill/>
                          </a:ln>
                          <a:solidFill>
                            <a:schemeClr val="tx1"/>
                          </a:solidFill>
                          <a:effectLst/>
                          <a:latin typeface="Arial" charset="0"/>
                          <a:cs typeface="Times New Roman" pitchFamily="18" charset="0"/>
                        </a:rPr>
                        <a:t>Compra do Servidor</a:t>
                      </a:r>
                      <a:endParaRPr kumimoji="0" lang="pt-BR" sz="2400" b="0" i="0" u="none" strike="noStrike" cap="none" normalizeH="0" baseline="0">
                        <a:ln>
                          <a:noFill/>
                        </a:ln>
                        <a:solidFill>
                          <a:schemeClr val="tx1"/>
                        </a:solidFill>
                        <a:effectLst/>
                        <a:latin typeface="Arial" charset="0"/>
                        <a:cs typeface="Arial" charset="0"/>
                      </a:endParaRPr>
                    </a:p>
                  </a:txBody>
                  <a:tcPr marL="135000" marR="135000" marT="70200" marB="702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pt-BR" sz="2400" b="0" i="0" u="none" strike="noStrike" cap="none" normalizeH="0" baseline="0">
                          <a:ln>
                            <a:noFill/>
                          </a:ln>
                          <a:solidFill>
                            <a:schemeClr val="tx1"/>
                          </a:solidFill>
                          <a:effectLst/>
                          <a:latin typeface="Arial" charset="0"/>
                          <a:cs typeface="Times New Roman" pitchFamily="18" charset="0"/>
                        </a:rPr>
                        <a:t>R$ 4.000,00</a:t>
                      </a:r>
                      <a:endParaRPr kumimoji="0" lang="pt-BR" sz="2400" b="0" i="0" u="none" strike="noStrike" cap="none" normalizeH="0" baseline="0">
                        <a:ln>
                          <a:noFill/>
                        </a:ln>
                        <a:solidFill>
                          <a:schemeClr val="tx1"/>
                        </a:solidFill>
                        <a:effectLst/>
                        <a:latin typeface="Arial" charset="0"/>
                        <a:cs typeface="Arial" charset="0"/>
                      </a:endParaRPr>
                    </a:p>
                  </a:txBody>
                  <a:tcPr marL="135000" marR="135000" marT="70200" marB="702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pt-BR" sz="2400" b="0" i="0" u="none" strike="noStrike" cap="none" normalizeH="0" baseline="0">
                          <a:ln>
                            <a:noFill/>
                          </a:ln>
                          <a:solidFill>
                            <a:schemeClr val="tx1"/>
                          </a:solidFill>
                          <a:effectLst/>
                          <a:latin typeface="Arial" charset="0"/>
                          <a:cs typeface="Times New Roman" pitchFamily="18" charset="0"/>
                        </a:rPr>
                        <a:t>-</a:t>
                      </a:r>
                      <a:endParaRPr kumimoji="0" lang="pt-BR" sz="2400" b="0" i="0" u="none" strike="noStrike" cap="none" normalizeH="0" baseline="0">
                        <a:ln>
                          <a:noFill/>
                        </a:ln>
                        <a:solidFill>
                          <a:schemeClr val="tx1"/>
                        </a:solidFill>
                        <a:effectLst/>
                        <a:latin typeface="Arial" charset="0"/>
                        <a:cs typeface="Arial" charset="0"/>
                      </a:endParaRPr>
                    </a:p>
                  </a:txBody>
                  <a:tcPr marL="135000" marR="135000" marT="70200" marB="702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pt-BR" sz="2400" b="0" i="0" u="none" strike="noStrike" cap="none" normalizeH="0" baseline="0" dirty="0">
                          <a:ln>
                            <a:noFill/>
                          </a:ln>
                          <a:solidFill>
                            <a:schemeClr val="tx1"/>
                          </a:solidFill>
                          <a:effectLst/>
                          <a:latin typeface="Arial" charset="0"/>
                          <a:cs typeface="Times New Roman" pitchFamily="18" charset="0"/>
                        </a:rPr>
                        <a:t>R$ 4.000,00</a:t>
                      </a:r>
                      <a:endParaRPr kumimoji="0" lang="pt-BR" sz="2400" b="0" i="0" u="none" strike="noStrike" cap="none" normalizeH="0" baseline="0" dirty="0">
                        <a:ln>
                          <a:noFill/>
                        </a:ln>
                        <a:solidFill>
                          <a:schemeClr val="tx1"/>
                        </a:solidFill>
                        <a:effectLst/>
                        <a:latin typeface="Arial" charset="0"/>
                        <a:cs typeface="Arial" charset="0"/>
                      </a:endParaRPr>
                    </a:p>
                  </a:txBody>
                  <a:tcPr marL="135000" marR="135000" marT="70200" marB="702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747713">
                <a:tc gridSpan="3">
                  <a:txBody>
                    <a:bodyPr/>
                    <a:lstStyle/>
                    <a:p>
                      <a:pPr marL="0" marR="0" lvl="0" indent="0" algn="r" defTabSz="914400" rtl="0" eaLnBrk="0" fontAlgn="base" latinLnBrk="0" hangingPunct="0">
                        <a:lnSpc>
                          <a:spcPct val="100000"/>
                        </a:lnSpc>
                        <a:spcBef>
                          <a:spcPct val="0"/>
                        </a:spcBef>
                        <a:spcAft>
                          <a:spcPct val="0"/>
                        </a:spcAft>
                        <a:buClrTx/>
                        <a:buSzTx/>
                        <a:buFontTx/>
                        <a:buNone/>
                        <a:tabLst>
                          <a:tab pos="457200" algn="r"/>
                          <a:tab pos="2806700" algn="ctr"/>
                          <a:tab pos="5611813" algn="r"/>
                        </a:tabLst>
                      </a:pPr>
                      <a:r>
                        <a:rPr kumimoji="0" lang="pt-BR" sz="2400" b="1" i="0" u="none" strike="noStrike" cap="none" normalizeH="0" baseline="0">
                          <a:ln>
                            <a:noFill/>
                          </a:ln>
                          <a:solidFill>
                            <a:schemeClr val="tx1"/>
                          </a:solidFill>
                          <a:effectLst/>
                          <a:latin typeface="Arial" charset="0"/>
                          <a:cs typeface="Times New Roman" pitchFamily="18" charset="0"/>
                        </a:rPr>
                        <a:t>Custo Total da Atividade:</a:t>
                      </a:r>
                      <a:endParaRPr kumimoji="0" lang="pt-BR" sz="2400" b="0" i="0" u="none" strike="noStrike" cap="none" normalizeH="0" baseline="0">
                        <a:ln>
                          <a:noFill/>
                        </a:ln>
                        <a:solidFill>
                          <a:schemeClr val="tx1"/>
                        </a:solidFill>
                        <a:effectLst/>
                        <a:latin typeface="Arial" charset="0"/>
                        <a:cs typeface="Arial" charset="0"/>
                      </a:endParaRPr>
                    </a:p>
                  </a:txBody>
                  <a:tcPr marL="135000" marR="135000" marT="70200" marB="702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CC99"/>
                    </a:solidFill>
                  </a:tcPr>
                </a:tc>
                <a:tc hMerge="1">
                  <a:txBody>
                    <a:bodyPr/>
                    <a:lstStyle/>
                    <a:p>
                      <a:endParaRPr lang="pt-BR"/>
                    </a:p>
                  </a:txBody>
                  <a:tcPr/>
                </a:tc>
                <a:tc hMerge="1">
                  <a:txBody>
                    <a:bodyPr/>
                    <a:lstStyle/>
                    <a:p>
                      <a:endParaRPr lang="pt-BR"/>
                    </a:p>
                  </a:txBody>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pt-BR" sz="2400" b="1" i="0" u="none" strike="noStrike" cap="none" normalizeH="0" baseline="0" dirty="0">
                          <a:ln>
                            <a:noFill/>
                          </a:ln>
                          <a:solidFill>
                            <a:schemeClr val="tx1"/>
                          </a:solidFill>
                          <a:effectLst/>
                          <a:latin typeface="Arial" charset="0"/>
                          <a:cs typeface="Times New Roman" pitchFamily="18" charset="0"/>
                        </a:rPr>
                        <a:t>R$ 12.400,00</a:t>
                      </a:r>
                      <a:endParaRPr kumimoji="0" lang="pt-BR" sz="2400" b="0" i="0" u="none" strike="noStrike" cap="none" normalizeH="0" baseline="0" dirty="0">
                        <a:ln>
                          <a:noFill/>
                        </a:ln>
                        <a:solidFill>
                          <a:schemeClr val="tx1"/>
                        </a:solidFill>
                        <a:effectLst/>
                        <a:latin typeface="Arial" charset="0"/>
                        <a:cs typeface="Arial" charset="0"/>
                      </a:endParaRPr>
                    </a:p>
                  </a:txBody>
                  <a:tcPr marL="135000" marR="135000" marT="70200" marB="702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sp>
        <p:nvSpPr>
          <p:cNvPr id="82980" name="CaixaDeTexto 1"/>
          <p:cNvSpPr txBox="1">
            <a:spLocks noChangeArrowheads="1"/>
          </p:cNvSpPr>
          <p:nvPr/>
        </p:nvSpPr>
        <p:spPr bwMode="auto">
          <a:xfrm>
            <a:off x="592933" y="8515350"/>
            <a:ext cx="12234863"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defTabSz="1371600">
              <a:spcBef>
                <a:spcPct val="50000"/>
              </a:spcBef>
            </a:pPr>
            <a:r>
              <a:rPr lang="pt-BR" altLang="pt-BR" dirty="0">
                <a:solidFill>
                  <a:srgbClr val="000000"/>
                </a:solidFill>
                <a:latin typeface="+mn-lt"/>
                <a:ea typeface="Verdana" panose="020B0604030504040204" pitchFamily="34" charset="0"/>
                <a:cs typeface="Verdana" panose="020B0604030504040204" pitchFamily="34" charset="0"/>
              </a:rPr>
              <a:t>Considerando uma empresas </a:t>
            </a:r>
            <a:r>
              <a:rPr lang="pt-BR" altLang="pt-BR" dirty="0" err="1">
                <a:solidFill>
                  <a:srgbClr val="000000"/>
                </a:solidFill>
                <a:latin typeface="+mn-lt"/>
                <a:ea typeface="Verdana" panose="020B0604030504040204" pitchFamily="34" charset="0"/>
                <a:cs typeface="Verdana" panose="020B0604030504040204" pitchFamily="34" charset="0"/>
              </a:rPr>
              <a:t>projetizada</a:t>
            </a:r>
            <a:r>
              <a:rPr lang="pt-BR" altLang="pt-BR" dirty="0">
                <a:solidFill>
                  <a:srgbClr val="000000"/>
                </a:solidFill>
                <a:latin typeface="+mn-lt"/>
                <a:ea typeface="Verdana" panose="020B0604030504040204" pitchFamily="34" charset="0"/>
                <a:cs typeface="Verdana" panose="020B0604030504040204" pitchFamily="34" charset="0"/>
              </a:rPr>
              <a:t>, em que o custo do servidor está atrelado aos custos do projeto (ex. projeto de implantação de um outsourcing). </a:t>
            </a:r>
          </a:p>
        </p:txBody>
      </p:sp>
    </p:spTree>
    <p:extLst>
      <p:ext uri="{BB962C8B-B14F-4D97-AF65-F5344CB8AC3E}">
        <p14:creationId xmlns:p14="http://schemas.microsoft.com/office/powerpoint/2010/main" val="3356782355"/>
      </p:ext>
    </p:extLst>
  </p:cSld>
  <p:clrMapOvr>
    <a:masterClrMapping/>
  </p:clrMapOvr>
  <p:transition>
    <p:zoom/>
  </p:transition>
</p:sld>
</file>

<file path=ppt/slides/slide9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6" name="Picture 3"/>
          <p:cNvPicPr>
            <a:picLocks noChangeArrowheads="1"/>
          </p:cNvPicPr>
          <p:nvPr/>
        </p:nvPicPr>
        <p:blipFill>
          <a:blip r:embed="rId3" cstate="print"/>
          <a:srcRect/>
          <a:stretch>
            <a:fillRect/>
          </a:stretch>
        </p:blipFill>
        <p:spPr bwMode="auto">
          <a:xfrm>
            <a:off x="1552757" y="3109943"/>
            <a:ext cx="1194395" cy="5403056"/>
          </a:xfrm>
          <a:prstGeom prst="rect">
            <a:avLst/>
          </a:prstGeom>
          <a:noFill/>
          <a:ln w="9525">
            <a:noFill/>
            <a:miter lim="800000"/>
            <a:headEnd/>
            <a:tailEnd/>
          </a:ln>
        </p:spPr>
      </p:pic>
      <p:sp>
        <p:nvSpPr>
          <p:cNvPr id="7" name="Text Box 10"/>
          <p:cNvSpPr txBox="1">
            <a:spLocks noChangeArrowheads="1"/>
          </p:cNvSpPr>
          <p:nvPr/>
        </p:nvSpPr>
        <p:spPr bwMode="auto">
          <a:xfrm>
            <a:off x="33322" y="2571780"/>
            <a:ext cx="4325734" cy="695769"/>
          </a:xfrm>
          <a:prstGeom prst="rect">
            <a:avLst/>
          </a:prstGeom>
          <a:noFill/>
          <a:ln w="9525">
            <a:noFill/>
            <a:miter lim="800000"/>
            <a:headEnd/>
            <a:tailEnd/>
          </a:ln>
          <a:effectLst/>
        </p:spPr>
        <p:txBody>
          <a:bodyPr wrap="none" lIns="135000" tIns="70200" rIns="135000" bIns="70200">
            <a:spAutoFit/>
          </a:bodyPr>
          <a:lstStyle/>
          <a:p>
            <a:pPr defTabSz="1371600"/>
            <a:r>
              <a:rPr lang="pt-BR" sz="3600" b="1">
                <a:solidFill>
                  <a:srgbClr val="000000"/>
                </a:solidFill>
                <a:latin typeface="+mn-lt"/>
                <a:cs typeface="+mn-cs"/>
              </a:rPr>
              <a:t>Estimativa Top-Down</a:t>
            </a:r>
            <a:endParaRPr lang="en-US" sz="3600" b="1">
              <a:solidFill>
                <a:srgbClr val="000000"/>
              </a:solidFill>
              <a:latin typeface="+mn-lt"/>
              <a:cs typeface="+mn-cs"/>
            </a:endParaRPr>
          </a:p>
        </p:txBody>
      </p:sp>
      <p:sp>
        <p:nvSpPr>
          <p:cNvPr id="8" name="Text Box 11"/>
          <p:cNvSpPr txBox="1">
            <a:spLocks noChangeArrowheads="1"/>
          </p:cNvSpPr>
          <p:nvPr/>
        </p:nvSpPr>
        <p:spPr bwMode="auto">
          <a:xfrm>
            <a:off x="8574666" y="8079612"/>
            <a:ext cx="4497704" cy="695769"/>
          </a:xfrm>
          <a:prstGeom prst="rect">
            <a:avLst/>
          </a:prstGeom>
          <a:noFill/>
          <a:ln w="9525">
            <a:noFill/>
            <a:miter lim="800000"/>
            <a:headEnd/>
            <a:tailEnd/>
          </a:ln>
          <a:effectLst/>
        </p:spPr>
        <p:txBody>
          <a:bodyPr wrap="none" lIns="135000" tIns="70200" rIns="135000" bIns="70200">
            <a:spAutoFit/>
          </a:bodyPr>
          <a:lstStyle/>
          <a:p>
            <a:pPr defTabSz="1371600"/>
            <a:r>
              <a:rPr lang="pt-BR" sz="3600" b="1" dirty="0">
                <a:solidFill>
                  <a:srgbClr val="000000"/>
                </a:solidFill>
                <a:latin typeface="+mn-lt"/>
                <a:cs typeface="+mn-cs"/>
              </a:rPr>
              <a:t>Estimativa </a:t>
            </a:r>
            <a:r>
              <a:rPr lang="pt-BR" sz="3600" b="1" dirty="0" err="1">
                <a:solidFill>
                  <a:srgbClr val="000000"/>
                </a:solidFill>
                <a:latin typeface="+mn-lt"/>
                <a:cs typeface="+mn-cs"/>
              </a:rPr>
              <a:t>Bottom-Up</a:t>
            </a:r>
            <a:endParaRPr lang="en-US" sz="3600" b="1" dirty="0">
              <a:solidFill>
                <a:srgbClr val="000000"/>
              </a:solidFill>
              <a:latin typeface="+mn-lt"/>
              <a:cs typeface="+mn-cs"/>
            </a:endParaRPr>
          </a:p>
        </p:txBody>
      </p:sp>
      <p:pic>
        <p:nvPicPr>
          <p:cNvPr id="12" name="Picture 3"/>
          <p:cNvPicPr>
            <a:picLocks noChangeArrowheads="1"/>
          </p:cNvPicPr>
          <p:nvPr/>
        </p:nvPicPr>
        <p:blipFill>
          <a:blip r:embed="rId3" cstate="print"/>
          <a:srcRect/>
          <a:stretch>
            <a:fillRect/>
          </a:stretch>
        </p:blipFill>
        <p:spPr bwMode="auto">
          <a:xfrm flipV="1">
            <a:off x="10563605" y="2571782"/>
            <a:ext cx="1310481" cy="5507831"/>
          </a:xfrm>
          <a:prstGeom prst="rect">
            <a:avLst/>
          </a:prstGeom>
          <a:noFill/>
          <a:ln w="9525">
            <a:noFill/>
            <a:miter lim="800000"/>
            <a:headEnd/>
            <a:tailEnd/>
          </a:ln>
        </p:spPr>
      </p:pic>
      <p:sp>
        <p:nvSpPr>
          <p:cNvPr id="13" name="Text Box 13"/>
          <p:cNvSpPr txBox="1">
            <a:spLocks noChangeArrowheads="1"/>
          </p:cNvSpPr>
          <p:nvPr/>
        </p:nvSpPr>
        <p:spPr bwMode="auto">
          <a:xfrm>
            <a:off x="161255" y="1707387"/>
            <a:ext cx="12817425" cy="695769"/>
          </a:xfrm>
          <a:prstGeom prst="rect">
            <a:avLst/>
          </a:prstGeom>
          <a:noFill/>
          <a:ln w="9525">
            <a:solidFill>
              <a:srgbClr val="000060"/>
            </a:solidFill>
            <a:miter lim="800000"/>
            <a:headEnd/>
            <a:tailEnd/>
          </a:ln>
          <a:effectLst/>
        </p:spPr>
        <p:txBody>
          <a:bodyPr wrap="square" lIns="135000" tIns="70200" rIns="135000" bIns="70200">
            <a:spAutoFit/>
          </a:bodyPr>
          <a:lstStyle/>
          <a:p>
            <a:pPr algn="ctr" defTabSz="1371600"/>
            <a:r>
              <a:rPr lang="pt-BR" sz="3600" b="1">
                <a:solidFill>
                  <a:srgbClr val="000000"/>
                </a:solidFill>
                <a:latin typeface="+mn-lt"/>
                <a:cs typeface="+mn-cs"/>
              </a:rPr>
              <a:t>Top - Maior nível de Abstração</a:t>
            </a:r>
            <a:endParaRPr lang="en-US" sz="3600" b="1">
              <a:solidFill>
                <a:srgbClr val="000000"/>
              </a:solidFill>
              <a:latin typeface="+mn-lt"/>
              <a:cs typeface="+mn-cs"/>
            </a:endParaRPr>
          </a:p>
        </p:txBody>
      </p:sp>
      <p:sp>
        <p:nvSpPr>
          <p:cNvPr id="14" name="Text Box 14"/>
          <p:cNvSpPr txBox="1">
            <a:spLocks noChangeArrowheads="1"/>
          </p:cNvSpPr>
          <p:nvPr/>
        </p:nvSpPr>
        <p:spPr bwMode="auto">
          <a:xfrm>
            <a:off x="161255" y="8836850"/>
            <a:ext cx="12817425" cy="695769"/>
          </a:xfrm>
          <a:prstGeom prst="rect">
            <a:avLst/>
          </a:prstGeom>
          <a:noFill/>
          <a:ln w="9525">
            <a:solidFill>
              <a:srgbClr val="000060"/>
            </a:solidFill>
            <a:miter lim="800000"/>
            <a:headEnd/>
            <a:tailEnd/>
          </a:ln>
          <a:effectLst/>
        </p:spPr>
        <p:txBody>
          <a:bodyPr wrap="square" lIns="135000" tIns="70200" rIns="135000" bIns="70200">
            <a:spAutoFit/>
          </a:bodyPr>
          <a:lstStyle/>
          <a:p>
            <a:pPr algn="ctr" defTabSz="1371600"/>
            <a:r>
              <a:rPr lang="pt-BR" sz="3600" b="1" dirty="0" err="1">
                <a:solidFill>
                  <a:srgbClr val="000000"/>
                </a:solidFill>
                <a:latin typeface="+mn-lt"/>
                <a:cs typeface="+mn-cs"/>
              </a:rPr>
              <a:t>Bottom</a:t>
            </a:r>
            <a:r>
              <a:rPr lang="pt-BR" sz="3600" b="1" dirty="0">
                <a:solidFill>
                  <a:srgbClr val="000000"/>
                </a:solidFill>
                <a:latin typeface="+mn-lt"/>
                <a:cs typeface="+mn-cs"/>
              </a:rPr>
              <a:t> - Maior nível de Detalhamento</a:t>
            </a:r>
            <a:endParaRPr lang="en-US" sz="3600" b="1" dirty="0">
              <a:solidFill>
                <a:srgbClr val="000000"/>
              </a:solidFill>
              <a:latin typeface="+mn-lt"/>
              <a:cs typeface="+mn-cs"/>
            </a:endParaRPr>
          </a:p>
        </p:txBody>
      </p:sp>
      <p:sp>
        <p:nvSpPr>
          <p:cNvPr id="16" name="Text Box 15"/>
          <p:cNvSpPr txBox="1">
            <a:spLocks noChangeArrowheads="1"/>
          </p:cNvSpPr>
          <p:nvPr/>
        </p:nvSpPr>
        <p:spPr bwMode="auto">
          <a:xfrm>
            <a:off x="5649302" y="4191031"/>
            <a:ext cx="1638101" cy="2357762"/>
          </a:xfrm>
          <a:prstGeom prst="rect">
            <a:avLst/>
          </a:prstGeom>
          <a:noFill/>
          <a:ln w="9525">
            <a:noFill/>
            <a:miter lim="800000"/>
            <a:headEnd/>
            <a:tailEnd/>
          </a:ln>
          <a:effectLst/>
        </p:spPr>
        <p:txBody>
          <a:bodyPr lIns="135000" tIns="70200" rIns="135000" bIns="70200">
            <a:spAutoFit/>
          </a:bodyPr>
          <a:lstStyle/>
          <a:p>
            <a:pPr defTabSz="1371600"/>
            <a:r>
              <a:rPr lang="pt-BR" sz="14400">
                <a:solidFill>
                  <a:srgbClr val="1D1DFF"/>
                </a:solidFill>
                <a:latin typeface="+mn-lt"/>
                <a:cs typeface="+mn-cs"/>
              </a:rPr>
              <a:t>?</a:t>
            </a:r>
            <a:endParaRPr lang="en-US" sz="14400">
              <a:solidFill>
                <a:srgbClr val="1D1DFF"/>
              </a:solidFill>
              <a:latin typeface="+mn-lt"/>
              <a:cs typeface="+mn-cs"/>
            </a:endParaRPr>
          </a:p>
        </p:txBody>
      </p:sp>
      <p:sp>
        <p:nvSpPr>
          <p:cNvPr id="11" name="Rectangle 5"/>
          <p:cNvSpPr>
            <a:spLocks noChangeArrowheads="1"/>
          </p:cNvSpPr>
          <p:nvPr/>
        </p:nvSpPr>
        <p:spPr bwMode="auto">
          <a:xfrm>
            <a:off x="1" y="554484"/>
            <a:ext cx="10529888" cy="65722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o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spcBef>
                <a:spcPts val="0"/>
              </a:spcBef>
              <a:buSzPct val="100000"/>
            </a:pPr>
            <a:r>
              <a:rPr lang="pt-BR" altLang="pt-BR" sz="4400" b="1" dirty="0">
                <a:solidFill>
                  <a:srgbClr val="69ADE7"/>
                </a:solidFill>
                <a:latin typeface="+mj-lt"/>
              </a:rPr>
              <a:t>Tipos de Estimativas de Custos</a:t>
            </a:r>
          </a:p>
        </p:txBody>
      </p:sp>
    </p:spTree>
    <p:extLst>
      <p:ext uri="{BB962C8B-B14F-4D97-AF65-F5344CB8AC3E}">
        <p14:creationId xmlns:p14="http://schemas.microsoft.com/office/powerpoint/2010/main" val="2892383189"/>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idx="4294967295"/>
          </p:nvPr>
        </p:nvSpPr>
        <p:spPr>
          <a:xfrm>
            <a:off x="0" y="1522413"/>
            <a:ext cx="12906375" cy="7264400"/>
          </a:xfrm>
          <a:prstGeom prst="rect">
            <a:avLst/>
          </a:prstGeom>
        </p:spPr>
        <p:txBody>
          <a:bodyPr vert="horz" wrap="square" lIns="135732" tIns="69057" rIns="135732" bIns="69057" numCol="1" anchor="t" anchorCtr="0" compatLnSpc="1">
            <a:prstTxWarp prst="textNoShape">
              <a:avLst/>
            </a:prstTxWarp>
          </a:bodyPr>
          <a:lstStyle/>
          <a:p>
            <a:pPr marL="914400" indent="-914400" algn="just" eaLnBrk="1" hangingPunct="1">
              <a:buNone/>
              <a:defRPr/>
            </a:pPr>
            <a:r>
              <a:rPr lang="pt-BR" sz="3600" b="1" dirty="0"/>
              <a:t>Estimativa baseada na opinião dos especialistas</a:t>
            </a:r>
          </a:p>
          <a:p>
            <a:pPr marL="914400" indent="-914400" algn="just" eaLnBrk="1" hangingPunct="1">
              <a:buNone/>
              <a:defRPr/>
            </a:pPr>
            <a:r>
              <a:rPr lang="pt-BR" sz="3600" dirty="0"/>
              <a:t>	</a:t>
            </a:r>
          </a:p>
          <a:p>
            <a:pPr algn="just">
              <a:buFont typeface="Arial" charset="0"/>
              <a:buChar char="•"/>
              <a:defRPr/>
            </a:pPr>
            <a:r>
              <a:rPr lang="pt-BR" sz="3600" dirty="0"/>
              <a:t>Envolve especialistas, das diversas disciplinas, que estejam familiarizados com as atividades;</a:t>
            </a:r>
          </a:p>
          <a:p>
            <a:pPr algn="just">
              <a:buFont typeface="Arial" charset="0"/>
              <a:buChar char="•"/>
              <a:defRPr/>
            </a:pPr>
            <a:r>
              <a:rPr lang="pt-BR" sz="3600" dirty="0"/>
              <a:t>Normalmente sem a utilização de dados técnicos detalhados (como desenhos, listas de materiais, especificações, etc.);</a:t>
            </a:r>
          </a:p>
          <a:p>
            <a:pPr algn="just">
              <a:buFont typeface="Arial" charset="0"/>
              <a:buChar char="•"/>
              <a:defRPr/>
            </a:pPr>
            <a:r>
              <a:rPr lang="pt-BR" sz="3600" dirty="0"/>
              <a:t>Maior rapidez na elaboração da estimativa de custos, e, consequentemente, menor custo;</a:t>
            </a:r>
          </a:p>
          <a:p>
            <a:pPr algn="just">
              <a:buFont typeface="Arial" charset="0"/>
              <a:buChar char="•"/>
              <a:defRPr/>
            </a:pPr>
            <a:r>
              <a:rPr lang="pt-BR" sz="3600" dirty="0"/>
              <a:t>Também chamada de direta, de custos empíricos, julgamento, mesa redonda ou regra de polegar.</a:t>
            </a:r>
          </a:p>
          <a:p>
            <a:pPr marL="1983582" lvl="1" indent="-800100" algn="just" eaLnBrk="1" hangingPunct="1">
              <a:buFont typeface="Arial" charset="0"/>
              <a:buChar char="–"/>
              <a:defRPr/>
            </a:pPr>
            <a:endParaRPr lang="pt-BR" sz="3600" dirty="0"/>
          </a:p>
        </p:txBody>
      </p:sp>
      <p:sp>
        <p:nvSpPr>
          <p:cNvPr id="115715" name="Rectangle 5"/>
          <p:cNvSpPr>
            <a:spLocks noChangeArrowheads="1"/>
          </p:cNvSpPr>
          <p:nvPr/>
        </p:nvSpPr>
        <p:spPr bwMode="auto">
          <a:xfrm>
            <a:off x="2" y="283370"/>
            <a:ext cx="8802216" cy="65722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o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spcBef>
                <a:spcPts val="0"/>
              </a:spcBef>
              <a:buSzPct val="100000"/>
            </a:pPr>
            <a:r>
              <a:rPr lang="pt-BR" altLang="pt-BR" sz="4400" b="1" dirty="0">
                <a:solidFill>
                  <a:srgbClr val="69ADE7"/>
                </a:solidFill>
                <a:latin typeface="+mj-lt"/>
              </a:rPr>
              <a:t>Métodos de Estimativas de Custos</a:t>
            </a:r>
          </a:p>
        </p:txBody>
      </p:sp>
    </p:spTree>
    <p:extLst>
      <p:ext uri="{BB962C8B-B14F-4D97-AF65-F5344CB8AC3E}">
        <p14:creationId xmlns:p14="http://schemas.microsoft.com/office/powerpoint/2010/main" val="946000612"/>
      </p:ext>
    </p:extLst>
  </p:cSld>
  <p:clrMapOvr>
    <a:masterClrMapping/>
  </p:clrMapOvr>
  <p:transition>
    <p:zoom/>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idx="4294967295"/>
          </p:nvPr>
        </p:nvSpPr>
        <p:spPr>
          <a:xfrm>
            <a:off x="0" y="1433513"/>
            <a:ext cx="12979400" cy="8424862"/>
          </a:xfrm>
          <a:prstGeom prst="rect">
            <a:avLst/>
          </a:prstGeom>
        </p:spPr>
        <p:txBody>
          <a:bodyPr vert="horz" wrap="square" lIns="135732" tIns="69057" rIns="135732" bIns="69057" numCol="1" anchor="t" anchorCtr="0" compatLnSpc="1">
            <a:prstTxWarp prst="textNoShape">
              <a:avLst/>
            </a:prstTxWarp>
          </a:bodyPr>
          <a:lstStyle/>
          <a:p>
            <a:pPr marL="914400" indent="-914400" algn="just" eaLnBrk="1" hangingPunct="1">
              <a:lnSpc>
                <a:spcPct val="90000"/>
              </a:lnSpc>
              <a:buNone/>
              <a:defRPr/>
            </a:pPr>
            <a:r>
              <a:rPr lang="pt-BR" sz="3600" b="1" dirty="0"/>
              <a:t>Estimativa análoga ou top-</a:t>
            </a:r>
            <a:r>
              <a:rPr lang="pt-BR" sz="3600" b="1" dirty="0" err="1"/>
              <a:t>down</a:t>
            </a:r>
            <a:endParaRPr lang="pt-BR" sz="3600" b="1" dirty="0"/>
          </a:p>
          <a:p>
            <a:pPr marL="914400" indent="-914400" algn="just" eaLnBrk="1" hangingPunct="1">
              <a:lnSpc>
                <a:spcPct val="90000"/>
              </a:lnSpc>
              <a:buNone/>
              <a:defRPr/>
            </a:pPr>
            <a:endParaRPr lang="pt-BR" sz="3600" b="1" dirty="0"/>
          </a:p>
          <a:p>
            <a:pPr algn="just" eaLnBrk="1" hangingPunct="1">
              <a:lnSpc>
                <a:spcPct val="90000"/>
              </a:lnSpc>
              <a:buFont typeface="Arial" charset="0"/>
              <a:buChar char="•"/>
              <a:defRPr/>
            </a:pPr>
            <a:r>
              <a:rPr lang="pt-BR" sz="3600" dirty="0"/>
              <a:t>Fase inicial do projeto;</a:t>
            </a:r>
          </a:p>
          <a:p>
            <a:pPr algn="just">
              <a:buFont typeface="Arial" charset="0"/>
              <a:buChar char="•"/>
              <a:defRPr/>
            </a:pPr>
            <a:r>
              <a:rPr lang="pt-BR" sz="3600" dirty="0"/>
              <a:t>Estima “grosseiramente”, o custo total do projeto ou de componentes da EAP;</a:t>
            </a:r>
          </a:p>
          <a:p>
            <a:pPr algn="just">
              <a:buFont typeface="Arial" charset="0"/>
              <a:buChar char="•"/>
              <a:defRPr/>
            </a:pPr>
            <a:r>
              <a:rPr lang="pt-BR" sz="3600" dirty="0"/>
              <a:t>Similaridade (escopo, complexidade, duração, tipo, tamanho, locação, requisitos, e expectativas de qualidade) entre projeto proposto e o que faz parte da base de dados históricos;</a:t>
            </a:r>
          </a:p>
          <a:p>
            <a:pPr algn="just">
              <a:buFont typeface="Arial" charset="0"/>
              <a:buChar char="•"/>
              <a:defRPr/>
            </a:pPr>
            <a:r>
              <a:rPr lang="pt-BR" sz="3600" dirty="0"/>
              <a:t>Também chamada de analogia específica, custos históricos, análise comparativa, estimativa </a:t>
            </a:r>
            <a:r>
              <a:rPr lang="pt-BR" sz="3600" dirty="0" err="1"/>
              <a:t>fatorizada</a:t>
            </a:r>
            <a:r>
              <a:rPr lang="pt-BR" sz="3600" dirty="0"/>
              <a:t> ou método do fator de capacidade.</a:t>
            </a:r>
            <a:r>
              <a:rPr lang="pt-BR" sz="3600" b="1" dirty="0"/>
              <a:t>	</a:t>
            </a:r>
          </a:p>
        </p:txBody>
      </p:sp>
      <p:sp>
        <p:nvSpPr>
          <p:cNvPr id="117763" name="Rectangle 17"/>
          <p:cNvSpPr>
            <a:spLocks noChangeArrowheads="1"/>
          </p:cNvSpPr>
          <p:nvPr/>
        </p:nvSpPr>
        <p:spPr bwMode="auto">
          <a:xfrm>
            <a:off x="2" y="283370"/>
            <a:ext cx="8586192" cy="65722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o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spcBef>
                <a:spcPts val="0"/>
              </a:spcBef>
              <a:buSzPct val="100000"/>
            </a:pPr>
            <a:r>
              <a:rPr lang="pt-BR" altLang="pt-BR" sz="4400" b="1" dirty="0">
                <a:solidFill>
                  <a:srgbClr val="69ADE7"/>
                </a:solidFill>
                <a:latin typeface="+mj-lt"/>
              </a:rPr>
              <a:t>Métodos de Estimativas de Custos</a:t>
            </a:r>
          </a:p>
        </p:txBody>
      </p:sp>
    </p:spTree>
    <p:extLst>
      <p:ext uri="{BB962C8B-B14F-4D97-AF65-F5344CB8AC3E}">
        <p14:creationId xmlns:p14="http://schemas.microsoft.com/office/powerpoint/2010/main" val="838375004"/>
      </p:ext>
    </p:extLst>
  </p:cSld>
  <p:clrMapOvr>
    <a:masterClrMapping/>
  </p:clrMapOvr>
  <p:transition>
    <p:zoom/>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idx="4294967295"/>
          </p:nvPr>
        </p:nvSpPr>
        <p:spPr>
          <a:xfrm>
            <a:off x="0" y="1182688"/>
            <a:ext cx="12979400" cy="7310437"/>
          </a:xfrm>
          <a:prstGeom prst="rect">
            <a:avLst/>
          </a:prstGeom>
        </p:spPr>
        <p:txBody>
          <a:bodyPr vert="horz" wrap="square" lIns="135732" tIns="69057" rIns="135732" bIns="69057" numCol="1" anchor="t" anchorCtr="0" compatLnSpc="1">
            <a:prstTxWarp prst="textNoShape">
              <a:avLst/>
            </a:prstTxWarp>
          </a:bodyPr>
          <a:lstStyle/>
          <a:p>
            <a:pPr marL="914400" indent="-914400" eaLnBrk="1" hangingPunct="1">
              <a:buNone/>
              <a:defRPr/>
            </a:pPr>
            <a:r>
              <a:rPr lang="pt-BR" sz="3600" b="1" dirty="0"/>
              <a:t>Estimativa Paramétrica</a:t>
            </a:r>
          </a:p>
          <a:p>
            <a:pPr marL="914400" indent="-914400" eaLnBrk="1" hangingPunct="1">
              <a:buNone/>
              <a:defRPr/>
            </a:pPr>
            <a:endParaRPr lang="pt-BR" sz="3600" b="1" dirty="0"/>
          </a:p>
          <a:p>
            <a:pPr>
              <a:buFont typeface="Arial" charset="0"/>
              <a:buChar char="•"/>
              <a:defRPr/>
            </a:pPr>
            <a:r>
              <a:rPr lang="pt-BR" sz="3600" dirty="0"/>
              <a:t>Utiliza equações ou modelos matemáticos/estatísticos para relacionar custos a parâmetros tais como tamanho, volume, área, peso, potência, consumo de energia, pontos de função, etc.; </a:t>
            </a:r>
          </a:p>
          <a:p>
            <a:pPr>
              <a:buFont typeface="Arial" charset="0"/>
              <a:buChar char="•"/>
              <a:defRPr/>
            </a:pPr>
            <a:r>
              <a:rPr lang="pt-BR" sz="3600" dirty="0"/>
              <a:t>É top-</a:t>
            </a:r>
            <a:r>
              <a:rPr lang="pt-BR" sz="3600" dirty="0" err="1"/>
              <a:t>down</a:t>
            </a:r>
            <a:r>
              <a:rPr lang="pt-BR" sz="3600" dirty="0"/>
              <a:t>, mais rápida e preliminar;</a:t>
            </a:r>
          </a:p>
          <a:p>
            <a:pPr>
              <a:buFont typeface="Arial" charset="0"/>
              <a:buChar char="•"/>
              <a:defRPr/>
            </a:pPr>
            <a:r>
              <a:rPr lang="pt-BR" sz="3600" dirty="0"/>
              <a:t>Modelo matemático para prever os custos do projeto;</a:t>
            </a:r>
          </a:p>
          <a:p>
            <a:pPr>
              <a:buFont typeface="Arial" charset="0"/>
              <a:buChar char="•"/>
              <a:defRPr/>
            </a:pPr>
            <a:r>
              <a:rPr lang="pt-BR" sz="3600" dirty="0"/>
              <a:t>Mais confiável quando:</a:t>
            </a:r>
          </a:p>
          <a:p>
            <a:pPr marL="1983582" lvl="1" indent="-800100" eaLnBrk="1" hangingPunct="1">
              <a:buFont typeface="Arial" charset="0"/>
              <a:buChar char="–"/>
              <a:defRPr/>
            </a:pPr>
            <a:r>
              <a:rPr lang="pt-BR" sz="3600" dirty="0"/>
              <a:t>Os projetos envolvidos são similares;</a:t>
            </a:r>
          </a:p>
          <a:p>
            <a:pPr marL="1983582" lvl="1" indent="-800100" eaLnBrk="1" hangingPunct="1">
              <a:buFont typeface="Arial" charset="0"/>
              <a:buChar char="–"/>
              <a:defRPr/>
            </a:pPr>
            <a:r>
              <a:rPr lang="pt-BR" sz="3600" dirty="0"/>
              <a:t>As informações históricas utilizadas no modelo são precisas;</a:t>
            </a:r>
          </a:p>
          <a:p>
            <a:pPr marL="1983582" lvl="1" indent="-800100" eaLnBrk="1" hangingPunct="1">
              <a:buFont typeface="Arial" charset="0"/>
              <a:buChar char="–"/>
              <a:defRPr/>
            </a:pPr>
            <a:r>
              <a:rPr lang="pt-BR" sz="3600" dirty="0"/>
              <a:t>O modelo é “escalável”; por exemplo, funciona tanto para os projetos pequenos como para os grandes;</a:t>
            </a:r>
          </a:p>
          <a:p>
            <a:pPr>
              <a:buFont typeface="Arial" charset="0"/>
              <a:buChar char="•"/>
              <a:defRPr/>
            </a:pPr>
            <a:r>
              <a:rPr lang="pt-BR" sz="3600" dirty="0"/>
              <a:t>Exemplo: custo por linha de código, por metro quadrado,...</a:t>
            </a:r>
          </a:p>
        </p:txBody>
      </p:sp>
      <p:sp>
        <p:nvSpPr>
          <p:cNvPr id="119811" name="Rectangle 16"/>
          <p:cNvSpPr>
            <a:spLocks noChangeArrowheads="1"/>
          </p:cNvSpPr>
          <p:nvPr/>
        </p:nvSpPr>
        <p:spPr bwMode="auto">
          <a:xfrm>
            <a:off x="2" y="283370"/>
            <a:ext cx="8478180" cy="65722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o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spcBef>
                <a:spcPts val="0"/>
              </a:spcBef>
              <a:buSzPct val="100000"/>
            </a:pPr>
            <a:r>
              <a:rPr lang="pt-BR" altLang="pt-BR" sz="4400" b="1" dirty="0">
                <a:solidFill>
                  <a:srgbClr val="69ADE7"/>
                </a:solidFill>
                <a:latin typeface="+mj-lt"/>
              </a:rPr>
              <a:t>Método de Estimativas de Custos</a:t>
            </a:r>
          </a:p>
        </p:txBody>
      </p:sp>
    </p:spTree>
    <p:extLst>
      <p:ext uri="{BB962C8B-B14F-4D97-AF65-F5344CB8AC3E}">
        <p14:creationId xmlns:p14="http://schemas.microsoft.com/office/powerpoint/2010/main" val="3123574323"/>
      </p:ext>
    </p:extLst>
  </p:cSld>
  <p:clrMapOvr>
    <a:masterClrMapping/>
  </p:clrMapOvr>
  <p:transition>
    <p:zoom/>
  </p:transition>
</p:sld>
</file>

<file path=ppt/tags/tag1.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heme/theme1.xml><?xml version="1.0" encoding="utf-8"?>
<a:theme xmlns:a="http://schemas.openxmlformats.org/drawingml/2006/main" name="modelomaterialdidatico_fgv_educacao_executiva">
  <a:themeElements>
    <a:clrScheme name="Personalizada 16">
      <a:dk1>
        <a:sysClr val="windowText" lastClr="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F79646"/>
      </a:hlink>
      <a:folHlink>
        <a:srgbClr val="9236A4"/>
      </a:folHlink>
    </a:clrScheme>
    <a:fontScheme name="Escritório">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Apresentação1" id="{1BF3A8CD-93FE-4642-8C34-1B5E2F0F18FD}" vid="{380539FA-782F-4DEA-AB05-7DDC49671130}"/>
    </a:ext>
  </a:extLst>
</a:theme>
</file>

<file path=ppt/theme/theme2.xml><?xml version="1.0" encoding="utf-8"?>
<a:theme xmlns:a="http://schemas.openxmlformats.org/drawingml/2006/main" name="Tema do Office">
  <a:themeElements>
    <a:clrScheme name="Escritório">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Escritório">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ema do Office">
  <a:themeElements>
    <a:clrScheme name="Escritório">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Escritório">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Personalizada 16">
    <a:dk1>
      <a:sysClr val="windowText" lastClr="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F79646"/>
    </a:hlink>
    <a:folHlink>
      <a:srgbClr val="9236A4"/>
    </a:folHlink>
  </a:clrScheme>
</a:themeOverride>
</file>

<file path=ppt/theme/themeOverride2.xml><?xml version="1.0" encoding="utf-8"?>
<a:themeOverride xmlns:a="http://schemas.openxmlformats.org/drawingml/2006/main">
  <a:clrScheme name="Personalizada 16">
    <a:dk1>
      <a:sysClr val="windowText" lastClr="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F79646"/>
    </a:hlink>
    <a:folHlink>
      <a:srgbClr val="9236A4"/>
    </a:folHlink>
  </a:clrScheme>
</a:themeOverride>
</file>

<file path=docProps/app.xml><?xml version="1.0" encoding="utf-8"?>
<Properties xmlns="http://schemas.openxmlformats.org/officeDocument/2006/extended-properties" xmlns:vt="http://schemas.openxmlformats.org/officeDocument/2006/docPropsVTypes">
  <Template>modelomaterialdidatico_fgv_educacao_executiva</Template>
  <TotalTime>17342</TotalTime>
  <Words>10595</Words>
  <Application>Microsoft Office PowerPoint</Application>
  <PresentationFormat>Personalizar</PresentationFormat>
  <Paragraphs>1862</Paragraphs>
  <Slides>153</Slides>
  <Notes>104</Notes>
  <HiddenSlides>0</HiddenSlides>
  <MMClips>0</MMClips>
  <ScaleCrop>false</ScaleCrop>
  <HeadingPairs>
    <vt:vector size="8" baseType="variant">
      <vt:variant>
        <vt:lpstr>Fontes usadas</vt:lpstr>
      </vt:variant>
      <vt:variant>
        <vt:i4>10</vt:i4>
      </vt:variant>
      <vt:variant>
        <vt:lpstr>Tema</vt:lpstr>
      </vt:variant>
      <vt:variant>
        <vt:i4>1</vt:i4>
      </vt:variant>
      <vt:variant>
        <vt:lpstr>Servidores OLE inseridos</vt:lpstr>
      </vt:variant>
      <vt:variant>
        <vt:i4>1</vt:i4>
      </vt:variant>
      <vt:variant>
        <vt:lpstr>Títulos de slides</vt:lpstr>
      </vt:variant>
      <vt:variant>
        <vt:i4>153</vt:i4>
      </vt:variant>
    </vt:vector>
  </HeadingPairs>
  <TitlesOfParts>
    <vt:vector size="165" baseType="lpstr">
      <vt:lpstr>Aharoni</vt:lpstr>
      <vt:lpstr>Arial</vt:lpstr>
      <vt:lpstr>Calibri</vt:lpstr>
      <vt:lpstr>Helvetica</vt:lpstr>
      <vt:lpstr>Monotype Sorts</vt:lpstr>
      <vt:lpstr>Myriad Pro</vt:lpstr>
      <vt:lpstr>Times New Roman</vt:lpstr>
      <vt:lpstr>Verdana</vt:lpstr>
      <vt:lpstr>Wingdings</vt:lpstr>
      <vt:lpstr>Wingdings,Sans-Serif</vt:lpstr>
      <vt:lpstr>modelomaterialdidatico_fgv_educacao_executiva</vt:lpstr>
      <vt:lpstr>Clip</vt:lpstr>
      <vt:lpstr>Gerenciamento de Cronograma e Custos de Projeto</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Marcos (Milestones)</vt:lpstr>
      <vt:lpstr>Apresentação do PowerPoint</vt:lpstr>
      <vt:lpstr>Apresentação do PowerPoint</vt:lpstr>
      <vt:lpstr>Apresentação do PowerPoint</vt:lpstr>
      <vt:lpstr>Apresentação do PowerPoint</vt:lpstr>
      <vt:lpstr>Apresentação do PowerPoint</vt:lpstr>
      <vt:lpstr>Método do Diagrama de Precedências (Precedence Diagramming Method - PDM)</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Desenvolver Cronograma</vt:lpstr>
      <vt:lpstr>Caminho Crítico</vt:lpstr>
      <vt:lpstr>Apresentação do PowerPoint</vt:lpstr>
      <vt:lpstr>Apresentação do PowerPoint</vt:lpstr>
      <vt:lpstr>Apresentação do PowerPoint</vt:lpstr>
      <vt:lpstr>Compressão do Cronograma</vt:lpstr>
      <vt:lpstr>Apresentação do PowerPoint</vt:lpstr>
      <vt:lpstr>Nivelamento/Estabilização de Recursos</vt:lpstr>
      <vt:lpstr>Apresentação do PowerPoint</vt:lpstr>
      <vt:lpstr>Apresentação do PowerPoint</vt:lpstr>
      <vt:lpstr>Programa de Avaliação e Revisão Técnica  (PERT – Program Evaluation Review Tecnique)</vt:lpstr>
      <vt:lpstr>Parâmetros da Distribuição Normal (Gauss)</vt:lpstr>
      <vt:lpstr>Análise de Cenários: “E se?” (“What if?”)</vt:lpstr>
      <vt:lpstr>Apresentação do PowerPoint</vt:lpstr>
      <vt:lpstr>Análise Comparativa dos Métodos</vt:lpstr>
      <vt:lpstr>Apresentação do PowerPoint</vt:lpstr>
      <vt:lpstr>Mecanismos de Proteção x Desperdício</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Processos de Gerenciamento dos Recursos do Projeto</vt:lpstr>
      <vt:lpstr>Dicas para escolha do GP</vt:lpstr>
      <vt:lpstr>Papéis e responsabilidades do GP</vt:lpstr>
      <vt:lpstr>Apresentação do PowerPoint</vt:lpstr>
      <vt:lpstr>Fatores Ambientais e Organizacionais</vt:lpstr>
      <vt:lpstr>Apresentação do PowerPoint</vt:lpstr>
      <vt:lpstr>Make-or-buy e Contratação</vt:lpstr>
      <vt:lpstr>Matriz de Responsabilidades</vt:lpstr>
      <vt:lpstr>Apresentação do PowerPoint</vt:lpstr>
      <vt:lpstr>Histograma de Recursos</vt:lpstr>
      <vt:lpstr>Planejamento dos Recursos</vt:lpstr>
      <vt:lpstr>Visão do PMI sobre conflitos em projetos</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Lorem ipsum dolor</dc:title>
  <dc:creator>Vinicius Maia</dc:creator>
  <cp:keywords>FGV</cp:keywords>
  <cp:lastModifiedBy>Leonardo Alves Vasconcelos</cp:lastModifiedBy>
  <cp:revision>59</cp:revision>
  <dcterms:created xsi:type="dcterms:W3CDTF">2018-11-22T20:29:57Z</dcterms:created>
  <dcterms:modified xsi:type="dcterms:W3CDTF">2023-08-07T21:10:18Z</dcterms:modified>
</cp:coreProperties>
</file>